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  <Override PartName="/ppt/authors.xml" ContentType="application/vnd.ms-powerpoint.author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>
  <p:sldMasterIdLst>
    <p:sldMasterId id="2147483668" r:id="rId4"/>
  </p:sldMasterIdLst>
  <p:notesMasterIdLst>
    <p:notesMasterId r:id="rId18"/>
  </p:notesMasterIdLst>
  <p:handoutMasterIdLst>
    <p:handoutMasterId r:id="rId19"/>
  </p:handoutMasterIdLst>
  <p:sldIdLst>
    <p:sldId id="334" r:id="rId5"/>
    <p:sldId id="339" r:id="rId6"/>
    <p:sldId id="357" r:id="rId7"/>
    <p:sldId id="322" r:id="rId8"/>
    <p:sldId id="349" r:id="rId9"/>
    <p:sldId id="350" r:id="rId10"/>
    <p:sldId id="353" r:id="rId11"/>
    <p:sldId id="354" r:id="rId12"/>
    <p:sldId id="355" r:id="rId13"/>
    <p:sldId id="356" r:id="rId14"/>
    <p:sldId id="340" r:id="rId15"/>
    <p:sldId id="341" r:id="rId16"/>
    <p:sldId id="333" r:id="rId17"/>
  </p:sldIdLst>
  <p:sldSz cx="12192000" cy="6858000"/>
  <p:notesSz cx="20104100" cy="11309350"/>
  <p:defaultTextStyle>
    <a:defPPr>
      <a:defRPr lang="en-US"/>
    </a:defPPr>
    <a:lvl1pPr marL="0" algn="l" defTabSz="554492" rtl="0" eaLnBrk="1" latinLnBrk="0" hangingPunct="1">
      <a:defRPr sz="1092" kern="1200">
        <a:solidFill>
          <a:schemeClr val="tx1"/>
        </a:solidFill>
        <a:latin typeface="+mn-lt"/>
        <a:ea typeface="+mn-ea"/>
        <a:cs typeface="+mn-cs"/>
      </a:defRPr>
    </a:lvl1pPr>
    <a:lvl2pPr marL="277246" algn="l" defTabSz="554492" rtl="0" eaLnBrk="1" latinLnBrk="0" hangingPunct="1">
      <a:defRPr sz="1092" kern="1200">
        <a:solidFill>
          <a:schemeClr val="tx1"/>
        </a:solidFill>
        <a:latin typeface="+mn-lt"/>
        <a:ea typeface="+mn-ea"/>
        <a:cs typeface="+mn-cs"/>
      </a:defRPr>
    </a:lvl2pPr>
    <a:lvl3pPr marL="554492" algn="l" defTabSz="554492" rtl="0" eaLnBrk="1" latinLnBrk="0" hangingPunct="1">
      <a:defRPr sz="1092" kern="1200">
        <a:solidFill>
          <a:schemeClr val="tx1"/>
        </a:solidFill>
        <a:latin typeface="+mn-lt"/>
        <a:ea typeface="+mn-ea"/>
        <a:cs typeface="+mn-cs"/>
      </a:defRPr>
    </a:lvl3pPr>
    <a:lvl4pPr marL="831738" algn="l" defTabSz="554492" rtl="0" eaLnBrk="1" latinLnBrk="0" hangingPunct="1">
      <a:defRPr sz="1092" kern="1200">
        <a:solidFill>
          <a:schemeClr val="tx1"/>
        </a:solidFill>
        <a:latin typeface="+mn-lt"/>
        <a:ea typeface="+mn-ea"/>
        <a:cs typeface="+mn-cs"/>
      </a:defRPr>
    </a:lvl4pPr>
    <a:lvl5pPr marL="1108984" algn="l" defTabSz="554492" rtl="0" eaLnBrk="1" latinLnBrk="0" hangingPunct="1">
      <a:defRPr sz="1092" kern="1200">
        <a:solidFill>
          <a:schemeClr val="tx1"/>
        </a:solidFill>
        <a:latin typeface="+mn-lt"/>
        <a:ea typeface="+mn-ea"/>
        <a:cs typeface="+mn-cs"/>
      </a:defRPr>
    </a:lvl5pPr>
    <a:lvl6pPr marL="1386230" algn="l" defTabSz="554492" rtl="0" eaLnBrk="1" latinLnBrk="0" hangingPunct="1">
      <a:defRPr sz="1092" kern="1200">
        <a:solidFill>
          <a:schemeClr val="tx1"/>
        </a:solidFill>
        <a:latin typeface="+mn-lt"/>
        <a:ea typeface="+mn-ea"/>
        <a:cs typeface="+mn-cs"/>
      </a:defRPr>
    </a:lvl6pPr>
    <a:lvl7pPr marL="1663476" algn="l" defTabSz="554492" rtl="0" eaLnBrk="1" latinLnBrk="0" hangingPunct="1">
      <a:defRPr sz="1092" kern="1200">
        <a:solidFill>
          <a:schemeClr val="tx1"/>
        </a:solidFill>
        <a:latin typeface="+mn-lt"/>
        <a:ea typeface="+mn-ea"/>
        <a:cs typeface="+mn-cs"/>
      </a:defRPr>
    </a:lvl7pPr>
    <a:lvl8pPr marL="1940723" algn="l" defTabSz="554492" rtl="0" eaLnBrk="1" latinLnBrk="0" hangingPunct="1">
      <a:defRPr sz="1092" kern="1200">
        <a:solidFill>
          <a:schemeClr val="tx1"/>
        </a:solidFill>
        <a:latin typeface="+mn-lt"/>
        <a:ea typeface="+mn-ea"/>
        <a:cs typeface="+mn-cs"/>
      </a:defRPr>
    </a:lvl8pPr>
    <a:lvl9pPr marL="2217969" algn="l" defTabSz="554492" rtl="0" eaLnBrk="1" latinLnBrk="0" hangingPunct="1">
      <a:defRPr sz="1092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userDrawn="1">
          <p15:clr>
            <a:srgbClr val="A4A3A4"/>
          </p15:clr>
        </p15:guide>
        <p15:guide id="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884AFA24-0349-C50A-754D-C7F251C79967}" name="Richard Peachey" initials="RP" userId="S::richardpeachey@lexxic.com::4d9a8079-9a52-4ad7-8c1d-14fcc0ed2343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16A6F"/>
    <a:srgbClr val="38AD70"/>
    <a:srgbClr val="2A2760"/>
    <a:srgbClr val="8A8A8B"/>
    <a:srgbClr val="DDDBDC"/>
    <a:srgbClr val="C7E0D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CAA81E2-ACC5-46D2-9A65-3400C130BE7B}" v="4" dt="2025-02-05T15:00:58.204"/>
  </p1510:revLst>
</p1510:revInfo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76" d="100"/>
          <a:sy n="76" d="100"/>
        </p:scale>
        <p:origin x="-480" y="-192"/>
      </p:cViewPr>
      <p:guideLst>
        <p:guide orient="horz"/>
        <p:guide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26" Type="http://schemas.microsoft.com/office/2018/10/relationships/authors" Target="authors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lla Brace" userId="a3512a3c-da7a-4a94-afd5-f08882ce7a7a" providerId="ADAL" clId="{8CAA81E2-ACC5-46D2-9A65-3400C130BE7B}"/>
    <pc:docChg chg="modSld">
      <pc:chgData name="Ella Brace" userId="a3512a3c-da7a-4a94-afd5-f08882ce7a7a" providerId="ADAL" clId="{8CAA81E2-ACC5-46D2-9A65-3400C130BE7B}" dt="2025-02-05T15:00:58.204" v="3" actId="20577"/>
      <pc:docMkLst>
        <pc:docMk/>
      </pc:docMkLst>
      <pc:sldChg chg="modSp">
        <pc:chgData name="Ella Brace" userId="a3512a3c-da7a-4a94-afd5-f08882ce7a7a" providerId="ADAL" clId="{8CAA81E2-ACC5-46D2-9A65-3400C130BE7B}" dt="2025-02-05T15:00:58.204" v="3" actId="20577"/>
        <pc:sldMkLst>
          <pc:docMk/>
          <pc:sldMk cId="502720684" sldId="355"/>
        </pc:sldMkLst>
        <pc:spChg chg="mod">
          <ac:chgData name="Ella Brace" userId="a3512a3c-da7a-4a94-afd5-f08882ce7a7a" providerId="ADAL" clId="{8CAA81E2-ACC5-46D2-9A65-3400C130BE7B}" dt="2025-02-05T15:00:58.204" v="3" actId="20577"/>
          <ac:spMkLst>
            <pc:docMk/>
            <pc:sldMk cId="502720684" sldId="355"/>
            <ac:spMk id="17" creationId="{6E785C9F-8EAF-631B-45AD-9F84B7DED7F1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xmlns="" id="{D508868D-5847-8A40-AE07-B8465B59F8B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8712200" cy="5667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2ADFAB45-804F-154B-B71D-BB6BFEC9810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11387138" y="0"/>
            <a:ext cx="8712200" cy="5667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31F92D-EE1A-1D48-B152-A27E1486B83D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A45BCE7E-E541-6A40-9F1D-5F9D4460904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10742613"/>
            <a:ext cx="8712200" cy="5667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1DEF9CCE-8656-7A42-98F7-1F0B2FBEAA7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11387138" y="10742613"/>
            <a:ext cx="8712200" cy="5667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E0DA15-11FB-934B-B4F1-F3B55CFE7E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808677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8712200" cy="5667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11387138" y="0"/>
            <a:ext cx="8712200" cy="5667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64EE56-9A82-9C43-85E8-BCC5EF71F85E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659563" y="1414463"/>
            <a:ext cx="6784975" cy="38163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2009775" y="5441950"/>
            <a:ext cx="16084550" cy="44545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10742613"/>
            <a:ext cx="8712200" cy="5667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11387138" y="10742613"/>
            <a:ext cx="8712200" cy="5667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3C4F12-197D-024F-98ED-5709C21881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51035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554492" rtl="0" eaLnBrk="1" latinLnBrk="0" hangingPunct="1">
      <a:defRPr sz="728" kern="1200">
        <a:solidFill>
          <a:schemeClr val="tx1"/>
        </a:solidFill>
        <a:latin typeface="+mn-lt"/>
        <a:ea typeface="+mn-ea"/>
        <a:cs typeface="+mn-cs"/>
      </a:defRPr>
    </a:lvl1pPr>
    <a:lvl2pPr marL="277246" algn="l" defTabSz="554492" rtl="0" eaLnBrk="1" latinLnBrk="0" hangingPunct="1">
      <a:defRPr sz="728" kern="1200">
        <a:solidFill>
          <a:schemeClr val="tx1"/>
        </a:solidFill>
        <a:latin typeface="+mn-lt"/>
        <a:ea typeface="+mn-ea"/>
        <a:cs typeface="+mn-cs"/>
      </a:defRPr>
    </a:lvl2pPr>
    <a:lvl3pPr marL="554492" algn="l" defTabSz="554492" rtl="0" eaLnBrk="1" latinLnBrk="0" hangingPunct="1">
      <a:defRPr sz="728" kern="1200">
        <a:solidFill>
          <a:schemeClr val="tx1"/>
        </a:solidFill>
        <a:latin typeface="+mn-lt"/>
        <a:ea typeface="+mn-ea"/>
        <a:cs typeface="+mn-cs"/>
      </a:defRPr>
    </a:lvl3pPr>
    <a:lvl4pPr marL="831738" algn="l" defTabSz="554492" rtl="0" eaLnBrk="1" latinLnBrk="0" hangingPunct="1">
      <a:defRPr sz="728" kern="1200">
        <a:solidFill>
          <a:schemeClr val="tx1"/>
        </a:solidFill>
        <a:latin typeface="+mn-lt"/>
        <a:ea typeface="+mn-ea"/>
        <a:cs typeface="+mn-cs"/>
      </a:defRPr>
    </a:lvl4pPr>
    <a:lvl5pPr marL="1108984" algn="l" defTabSz="554492" rtl="0" eaLnBrk="1" latinLnBrk="0" hangingPunct="1">
      <a:defRPr sz="728" kern="1200">
        <a:solidFill>
          <a:schemeClr val="tx1"/>
        </a:solidFill>
        <a:latin typeface="+mn-lt"/>
        <a:ea typeface="+mn-ea"/>
        <a:cs typeface="+mn-cs"/>
      </a:defRPr>
    </a:lvl5pPr>
    <a:lvl6pPr marL="1386230" algn="l" defTabSz="554492" rtl="0" eaLnBrk="1" latinLnBrk="0" hangingPunct="1">
      <a:defRPr sz="728" kern="1200">
        <a:solidFill>
          <a:schemeClr val="tx1"/>
        </a:solidFill>
        <a:latin typeface="+mn-lt"/>
        <a:ea typeface="+mn-ea"/>
        <a:cs typeface="+mn-cs"/>
      </a:defRPr>
    </a:lvl6pPr>
    <a:lvl7pPr marL="1663476" algn="l" defTabSz="554492" rtl="0" eaLnBrk="1" latinLnBrk="0" hangingPunct="1">
      <a:defRPr sz="728" kern="1200">
        <a:solidFill>
          <a:schemeClr val="tx1"/>
        </a:solidFill>
        <a:latin typeface="+mn-lt"/>
        <a:ea typeface="+mn-ea"/>
        <a:cs typeface="+mn-cs"/>
      </a:defRPr>
    </a:lvl7pPr>
    <a:lvl8pPr marL="1940723" algn="l" defTabSz="554492" rtl="0" eaLnBrk="1" latinLnBrk="0" hangingPunct="1">
      <a:defRPr sz="728" kern="1200">
        <a:solidFill>
          <a:schemeClr val="tx1"/>
        </a:solidFill>
        <a:latin typeface="+mn-lt"/>
        <a:ea typeface="+mn-ea"/>
        <a:cs typeface="+mn-cs"/>
      </a:defRPr>
    </a:lvl8pPr>
    <a:lvl9pPr marL="2217969" algn="l" defTabSz="554492" rtl="0" eaLnBrk="1" latinLnBrk="0" hangingPunct="1">
      <a:defRPr sz="728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3.sv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3.sv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page option 1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person, outdoor&#10;&#10;Description automatically generated">
            <a:extLst>
              <a:ext uri="{FF2B5EF4-FFF2-40B4-BE49-F238E27FC236}">
                <a16:creationId xmlns:a16="http://schemas.microsoft.com/office/drawing/2014/main" xmlns="" id="{EB466E8F-4541-0343-974E-9F9D196B957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29" r="41891"/>
          <a:stretch/>
        </p:blipFill>
        <p:spPr>
          <a:xfrm>
            <a:off x="7194639" y="0"/>
            <a:ext cx="4997361" cy="6858000"/>
          </a:xfrm>
          <a:prstGeom prst="rect">
            <a:avLst/>
          </a:prstGeom>
        </p:spPr>
      </p:pic>
      <p:sp>
        <p:nvSpPr>
          <p:cNvPr id="42" name="Text Placeholder 20">
            <a:extLst>
              <a:ext uri="{FF2B5EF4-FFF2-40B4-BE49-F238E27FC236}">
                <a16:creationId xmlns:a16="http://schemas.microsoft.com/office/drawing/2014/main" xmlns="" id="{D70863C1-9196-494E-A51D-ED29A7D9A0C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54911" y="2263554"/>
            <a:ext cx="6307034" cy="1299778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ts val="6000"/>
              </a:lnSpc>
              <a:defRPr sz="5400" b="1" i="0">
                <a:solidFill>
                  <a:schemeClr val="accent5"/>
                </a:solidFill>
                <a:latin typeface="Glacial Indifference" panose="00000500000000000000" pitchFamily="2" charset="0"/>
                <a:cs typeface="Arial" panose="020B0604020202020204" pitchFamily="34" charset="0"/>
              </a:defRPr>
            </a:lvl1pPr>
            <a:lvl2pPr>
              <a:defRPr sz="4002"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4002"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4002"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4002"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March 13-19 2023</a:t>
            </a:r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66E7AB3E-165A-B042-B349-EE2D42D118A3}"/>
              </a:ext>
            </a:extLst>
          </p:cNvPr>
          <p:cNvSpPr txBox="1"/>
          <p:nvPr userDrawn="1"/>
        </p:nvSpPr>
        <p:spPr>
          <a:xfrm>
            <a:off x="567764" y="5897889"/>
            <a:ext cx="3240664" cy="338554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en-US" sz="1600" b="1" err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www.neurodiversityweek.com</a:t>
            </a:r>
            <a:endParaRPr lang="en-US" sz="1600" b="1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xmlns="" id="{FE754133-F41E-FE41-B249-1B24EB20282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5175661" y="451793"/>
            <a:ext cx="1491471" cy="909892"/>
          </a:xfrm>
          <a:prstGeom prst="rect">
            <a:avLst/>
          </a:prstGeom>
        </p:spPr>
      </p:pic>
      <p:pic>
        <p:nvPicPr>
          <p:cNvPr id="5" name="Picture 4" descr="A picture containing text, sign&#10;&#10;Description automatically generated">
            <a:extLst>
              <a:ext uri="{FF2B5EF4-FFF2-40B4-BE49-F238E27FC236}">
                <a16:creationId xmlns:a16="http://schemas.microsoft.com/office/drawing/2014/main" xmlns="" id="{C21674AB-F9F2-E649-B2E3-52CA0E07D3E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911" y="509979"/>
            <a:ext cx="2667724" cy="90702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C9707344-5382-574A-880C-A7C367733B1F}"/>
              </a:ext>
            </a:extLst>
          </p:cNvPr>
          <p:cNvSpPr txBox="1"/>
          <p:nvPr userDrawn="1"/>
        </p:nvSpPr>
        <p:spPr>
          <a:xfrm>
            <a:off x="3555329" y="833296"/>
            <a:ext cx="3240664" cy="260392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en-GB" sz="1092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partnership with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6C4D151D-DD46-C847-9395-D9B36D23B93A}"/>
              </a:ext>
            </a:extLst>
          </p:cNvPr>
          <p:cNvGrpSpPr/>
          <p:nvPr userDrawn="1"/>
        </p:nvGrpSpPr>
        <p:grpSpPr>
          <a:xfrm>
            <a:off x="0" y="6636718"/>
            <a:ext cx="12192000" cy="221282"/>
            <a:chOff x="0" y="6636718"/>
            <a:chExt cx="12192000" cy="221282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xmlns="" id="{2D9F8D2F-B39E-6A4A-91DC-485F1FE13C9E}"/>
                </a:ext>
              </a:extLst>
            </p:cNvPr>
            <p:cNvSpPr/>
            <p:nvPr userDrawn="1"/>
          </p:nvSpPr>
          <p:spPr>
            <a:xfrm>
              <a:off x="0" y="6636718"/>
              <a:ext cx="2032000" cy="22128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xmlns="" id="{120FECEF-74F4-CA41-9FF6-96CA488BFF95}"/>
                </a:ext>
              </a:extLst>
            </p:cNvPr>
            <p:cNvSpPr/>
            <p:nvPr userDrawn="1"/>
          </p:nvSpPr>
          <p:spPr>
            <a:xfrm>
              <a:off x="2032000" y="6636718"/>
              <a:ext cx="2032000" cy="22128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2"/>
                </a:solidFill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3A7197D4-F0C9-BC42-8CEC-D424B2755687}"/>
                </a:ext>
              </a:extLst>
            </p:cNvPr>
            <p:cNvSpPr/>
            <p:nvPr userDrawn="1"/>
          </p:nvSpPr>
          <p:spPr>
            <a:xfrm>
              <a:off x="4064000" y="6636718"/>
              <a:ext cx="2032000" cy="221282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xmlns="" id="{899213EE-26F0-E140-BD81-954C652DB4FC}"/>
                </a:ext>
              </a:extLst>
            </p:cNvPr>
            <p:cNvSpPr/>
            <p:nvPr userDrawn="1"/>
          </p:nvSpPr>
          <p:spPr>
            <a:xfrm>
              <a:off x="6096000" y="6636718"/>
              <a:ext cx="2032000" cy="22128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xmlns="" id="{5EC84091-0F54-8D44-8C29-7BA6DA257BB6}"/>
                </a:ext>
              </a:extLst>
            </p:cNvPr>
            <p:cNvSpPr/>
            <p:nvPr userDrawn="1"/>
          </p:nvSpPr>
          <p:spPr>
            <a:xfrm>
              <a:off x="8128000" y="6636718"/>
              <a:ext cx="2032000" cy="22128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641D13D4-1541-3D48-8776-355A9B255748}"/>
                </a:ext>
              </a:extLst>
            </p:cNvPr>
            <p:cNvSpPr/>
            <p:nvPr userDrawn="1"/>
          </p:nvSpPr>
          <p:spPr>
            <a:xfrm>
              <a:off x="10160000" y="6636718"/>
              <a:ext cx="2032000" cy="221282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" name="Slide Number Placeholder 5">
            <a:extLst>
              <a:ext uri="{FF2B5EF4-FFF2-40B4-BE49-F238E27FC236}">
                <a16:creationId xmlns:a16="http://schemas.microsoft.com/office/drawing/2014/main" xmlns="" id="{76CD6EC7-F2CD-5548-BEE1-9E3973FBC939}"/>
              </a:ext>
            </a:extLst>
          </p:cNvPr>
          <p:cNvSpPr txBox="1">
            <a:spLocks/>
          </p:cNvSpPr>
          <p:nvPr userDrawn="1"/>
        </p:nvSpPr>
        <p:spPr>
          <a:xfrm>
            <a:off x="8911411" y="6271870"/>
            <a:ext cx="2742815" cy="364848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5544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698CD6-5377-DD4D-BBCB-AAA31DEF24EE}" type="slidenum">
              <a:rPr kumimoji="0" lang="en-US" sz="1400" b="1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pPr marL="0" marR="0" lvl="0" indent="0" algn="r" defTabSz="5544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335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 Black" panose="020B0604020202020204" pitchFamily="34" charset="0"/>
              <a:ea typeface="+mn-ea"/>
              <a:cs typeface="Arial Black" panose="020B0604020202020204" pitchFamily="34" charset="0"/>
            </a:endParaRPr>
          </a:p>
        </p:txBody>
      </p:sp>
      <p:sp>
        <p:nvSpPr>
          <p:cNvPr id="2" name="Text Placeholder 20">
            <a:extLst>
              <a:ext uri="{FF2B5EF4-FFF2-40B4-BE49-F238E27FC236}">
                <a16:creationId xmlns:a16="http://schemas.microsoft.com/office/drawing/2014/main" xmlns="" id="{D149C3BB-42A9-9B9C-2A0D-9927C821DF1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54911" y="3899406"/>
            <a:ext cx="6307034" cy="1016974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sz="2000" b="0" i="0">
                <a:solidFill>
                  <a:srgbClr val="716A6F"/>
                </a:solidFill>
                <a:latin typeface="+mj-lt"/>
                <a:cs typeface="Arial" panose="020B0604020202020204" pitchFamily="34" charset="0"/>
              </a:defRPr>
            </a:lvl1pPr>
            <a:lvl2pPr>
              <a:defRPr sz="4002"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4002"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4002"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4002"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Celebrating</a:t>
            </a:r>
            <a:br>
              <a:rPr lang="en-GB"/>
            </a:br>
            <a:r>
              <a:rPr lang="en-GB"/>
              <a:t>our unique strengths </a:t>
            </a:r>
            <a:br>
              <a:rPr lang="en-GB"/>
            </a:br>
            <a:r>
              <a:rPr lang="en-GB"/>
              <a:t>and differences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01951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B71CE80D-8A2A-814E-BFCD-4E618E76B793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6328981" y="498240"/>
            <a:ext cx="5328705" cy="5609952"/>
          </a:xfrm>
          <a:prstGeom prst="rect">
            <a:avLst/>
          </a:prstGeom>
        </p:spPr>
        <p:txBody>
          <a:bodyPr anchor="ctr"/>
          <a:lstStyle>
            <a:lvl1pPr algn="ctr">
              <a:defRPr sz="1000">
                <a:solidFill>
                  <a:srgbClr val="FF0000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Text Placeholder 25">
            <a:extLst>
              <a:ext uri="{FF2B5EF4-FFF2-40B4-BE49-F238E27FC236}">
                <a16:creationId xmlns:a16="http://schemas.microsoft.com/office/drawing/2014/main" xmlns="" id="{00B64DBB-856B-CE42-BEB1-1172ABA0DBD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75536" y="770970"/>
            <a:ext cx="4696010" cy="563027"/>
          </a:xfrm>
          <a:prstGeom prst="rect">
            <a:avLst/>
          </a:prstGeom>
        </p:spPr>
        <p:txBody>
          <a:bodyPr lIns="0" tIns="0" rIns="0" bIns="0" numCol="1" anchor="t"/>
          <a:lstStyle>
            <a:lvl1pPr>
              <a:defRPr sz="3000" b="1" i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algn="l" hangingPunct="0">
              <a:defRPr sz="1364" b="0" i="1">
                <a:solidFill>
                  <a:srgbClr val="8A8A8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Title text goes here</a:t>
            </a:r>
          </a:p>
        </p:txBody>
      </p:sp>
      <p:sp>
        <p:nvSpPr>
          <p:cNvPr id="9" name="Text Placeholder 51">
            <a:extLst>
              <a:ext uri="{FF2B5EF4-FFF2-40B4-BE49-F238E27FC236}">
                <a16:creationId xmlns:a16="http://schemas.microsoft.com/office/drawing/2014/main" xmlns="" id="{21C29ABC-CDC8-0F4D-819B-B6D5632DA9A3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75536" y="1614763"/>
            <a:ext cx="4693772" cy="742864"/>
          </a:xfrm>
          <a:prstGeom prst="rect">
            <a:avLst/>
          </a:prstGeom>
        </p:spPr>
        <p:txBody>
          <a:bodyPr lIns="0" tIns="0" rIns="0" bIns="0"/>
          <a:lstStyle>
            <a:lvl1pPr marL="285750" indent="-285750">
              <a:buClr>
                <a:schemeClr val="accent5"/>
              </a:buClr>
              <a:buFont typeface="Arial" panose="020B0604020202020204" pitchFamily="34" charset="0"/>
              <a:buChar char="•"/>
              <a:defRPr sz="1600" b="0" i="0">
                <a:solidFill>
                  <a:srgbClr val="716A6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Sub section text or content description goes here</a:t>
            </a:r>
          </a:p>
          <a:p>
            <a:pPr lvl="0"/>
            <a:r>
              <a:rPr lang="en-GB"/>
              <a:t>And 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7882783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3761">
          <p15:clr>
            <a:srgbClr val="FBAE40"/>
          </p15:clr>
        </p15:guide>
        <p15:guide id="2" pos="667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and 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B80EFD67-0D78-4B42-831E-A4E0D5EC7700}"/>
              </a:ext>
            </a:extLst>
          </p:cNvPr>
          <p:cNvSpPr/>
          <p:nvPr userDrawn="1"/>
        </p:nvSpPr>
        <p:spPr>
          <a:xfrm>
            <a:off x="578641" y="490204"/>
            <a:ext cx="5336366" cy="5617988"/>
          </a:xfrm>
          <a:prstGeom prst="rect">
            <a:avLst/>
          </a:prstGeom>
          <a:solidFill>
            <a:schemeClr val="accent5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62">
              <a:highlight>
                <a:srgbClr val="DDDBDC"/>
              </a:highlight>
            </a:endParaRP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B71CE80D-8A2A-814E-BFCD-4E618E76B793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6328981" y="498240"/>
            <a:ext cx="5328705" cy="5609952"/>
          </a:xfrm>
          <a:prstGeom prst="rect">
            <a:avLst/>
          </a:prstGeom>
        </p:spPr>
        <p:txBody>
          <a:bodyPr anchor="ctr"/>
          <a:lstStyle>
            <a:lvl1pPr algn="ctr">
              <a:defRPr sz="1000">
                <a:solidFill>
                  <a:srgbClr val="FF0000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Text Placeholder 25">
            <a:extLst>
              <a:ext uri="{FF2B5EF4-FFF2-40B4-BE49-F238E27FC236}">
                <a16:creationId xmlns:a16="http://schemas.microsoft.com/office/drawing/2014/main" xmlns="" id="{00B64DBB-856B-CE42-BEB1-1172ABA0DBD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75536" y="770970"/>
            <a:ext cx="4696010" cy="563027"/>
          </a:xfrm>
          <a:prstGeom prst="rect">
            <a:avLst/>
          </a:prstGeom>
        </p:spPr>
        <p:txBody>
          <a:bodyPr lIns="0" tIns="0" rIns="0" bIns="0" numCol="1" anchor="t"/>
          <a:lstStyle>
            <a:lvl1pPr>
              <a:defRPr sz="3000" b="1" i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algn="l" hangingPunct="0">
              <a:defRPr sz="1364" b="0" i="1">
                <a:solidFill>
                  <a:srgbClr val="8A8A8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Title text goes here</a:t>
            </a:r>
          </a:p>
        </p:txBody>
      </p:sp>
      <p:sp>
        <p:nvSpPr>
          <p:cNvPr id="9" name="Text Placeholder 51">
            <a:extLst>
              <a:ext uri="{FF2B5EF4-FFF2-40B4-BE49-F238E27FC236}">
                <a16:creationId xmlns:a16="http://schemas.microsoft.com/office/drawing/2014/main" xmlns="" id="{21C29ABC-CDC8-0F4D-819B-B6D5632DA9A3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75536" y="1614763"/>
            <a:ext cx="4693772" cy="742864"/>
          </a:xfrm>
          <a:prstGeom prst="rect">
            <a:avLst/>
          </a:prstGeom>
        </p:spPr>
        <p:txBody>
          <a:bodyPr lIns="0" tIns="0" rIns="0" bIns="0"/>
          <a:lstStyle>
            <a:lvl1pPr marL="285750" indent="-285750">
              <a:buClr>
                <a:schemeClr val="accent5"/>
              </a:buClr>
              <a:buFont typeface="Arial" panose="020B0604020202020204" pitchFamily="34" charset="0"/>
              <a:buChar char="•"/>
              <a:defRPr sz="1600" b="0" i="0">
                <a:solidFill>
                  <a:srgbClr val="716A6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Sub section text or content description goes here</a:t>
            </a:r>
          </a:p>
          <a:p>
            <a:pPr lvl="0"/>
            <a:r>
              <a:rPr lang="en-GB"/>
              <a:t>And 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4596126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3761">
          <p15:clr>
            <a:srgbClr val="FBAE40"/>
          </p15:clr>
        </p15:guide>
        <p15:guide id="2" pos="667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xmlns="" id="{509A5B68-579E-1E48-A952-82258CD969A5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28662" y="546792"/>
            <a:ext cx="10986663" cy="5516050"/>
          </a:xfrm>
          <a:prstGeom prst="rect">
            <a:avLst/>
          </a:prstGeom>
        </p:spPr>
        <p:txBody>
          <a:bodyPr anchor="ctr"/>
          <a:lstStyle>
            <a:lvl1pPr algn="ctr">
              <a:defRPr sz="1000">
                <a:solidFill>
                  <a:srgbClr val="FF0000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230B8A31-8667-8B42-8C8D-3D7D994E9238}"/>
              </a:ext>
            </a:extLst>
          </p:cNvPr>
          <p:cNvSpPr/>
          <p:nvPr userDrawn="1"/>
        </p:nvSpPr>
        <p:spPr>
          <a:xfrm>
            <a:off x="5486401" y="4610637"/>
            <a:ext cx="5834130" cy="10689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62">
              <a:solidFill>
                <a:schemeClr val="bg1"/>
              </a:solidFill>
            </a:endParaRPr>
          </a:p>
        </p:txBody>
      </p:sp>
      <p:sp>
        <p:nvSpPr>
          <p:cNvPr id="8" name="Text Placeholder 46">
            <a:extLst>
              <a:ext uri="{FF2B5EF4-FFF2-40B4-BE49-F238E27FC236}">
                <a16:creationId xmlns:a16="http://schemas.microsoft.com/office/drawing/2014/main" xmlns="" id="{0EC88CFC-D1F7-E44C-9C7A-D8E3437FEE6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640947" y="4899400"/>
            <a:ext cx="5535012" cy="599110"/>
          </a:xfrm>
          <a:prstGeom prst="rect">
            <a:avLst/>
          </a:prstGeom>
        </p:spPr>
        <p:txBody>
          <a:bodyPr wrap="square" lIns="0" tIns="0" rIns="0" bIns="0"/>
          <a:lstStyle>
            <a:lvl1pPr>
              <a:buSzPct val="100000"/>
              <a:buFontTx/>
              <a:buNone/>
              <a:defRPr sz="3000" b="1" i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Font typeface=".Hiragino Kaku Gothic Interface W3"/>
              <a:buChar char="◼"/>
              <a:defRPr/>
            </a:lvl2pPr>
            <a:lvl3pPr>
              <a:buFont typeface=".Hiragino Kaku Gothic Interface W3"/>
              <a:buChar char="◼"/>
              <a:defRPr/>
            </a:lvl3pPr>
            <a:lvl4pPr>
              <a:buFont typeface=".Hiragino Kaku Gothic Interface W3"/>
              <a:buChar char="◼"/>
              <a:defRPr/>
            </a:lvl4pPr>
            <a:lvl5pPr>
              <a:buFont typeface=".Hiragino Kaku Gothic Interface W3"/>
              <a:buChar char="◼"/>
              <a:defRPr/>
            </a:lvl5pPr>
          </a:lstStyle>
          <a:p>
            <a:pPr lvl="0"/>
            <a:r>
              <a:rPr lang="en-GB"/>
              <a:t>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1239596353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3761" userDrawn="1">
          <p15:clr>
            <a:srgbClr val="FBAE40"/>
          </p15:clr>
        </p15:guide>
        <p15:guide id="2" pos="667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ulle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4">
            <a:extLst>
              <a:ext uri="{FF2B5EF4-FFF2-40B4-BE49-F238E27FC236}">
                <a16:creationId xmlns:a16="http://schemas.microsoft.com/office/drawing/2014/main" xmlns="" id="{083D5220-CD60-974A-8589-8729E87AA894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97041" y="797484"/>
            <a:ext cx="10201623" cy="829989"/>
          </a:xfrm>
          <a:prstGeom prst="rect">
            <a:avLst/>
          </a:prstGeom>
        </p:spPr>
        <p:txBody>
          <a:bodyPr lIns="0" tIns="0" rIns="0" bIns="0"/>
          <a:lstStyle>
            <a:lvl1pPr>
              <a:defRPr sz="3002" b="1" i="0" spc="182" baseline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Title</a:t>
            </a:r>
            <a:endParaRPr lang="en-US"/>
          </a:p>
        </p:txBody>
      </p:sp>
      <p:sp>
        <p:nvSpPr>
          <p:cNvPr id="4" name="Table Placeholder 2">
            <a:extLst>
              <a:ext uri="{FF2B5EF4-FFF2-40B4-BE49-F238E27FC236}">
                <a16:creationId xmlns:a16="http://schemas.microsoft.com/office/drawing/2014/main" xmlns="" id="{3B196DC9-AF75-8C4F-B00B-74D26687716D}"/>
              </a:ext>
            </a:extLst>
          </p:cNvPr>
          <p:cNvSpPr>
            <a:spLocks noGrp="1"/>
          </p:cNvSpPr>
          <p:nvPr>
            <p:ph type="tbl" sz="quarter" idx="28"/>
          </p:nvPr>
        </p:nvSpPr>
        <p:spPr>
          <a:xfrm>
            <a:off x="993336" y="1621122"/>
            <a:ext cx="10201624" cy="3929672"/>
          </a:xfrm>
          <a:prstGeom prst="rect">
            <a:avLst/>
          </a:prstGeom>
        </p:spPr>
        <p:txBody>
          <a:bodyPr anchor="ctr"/>
          <a:lstStyle>
            <a:lvl1pPr algn="ctr">
              <a:defRPr sz="1455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pic>
        <p:nvPicPr>
          <p:cNvPr id="5" name="Picture 4" descr="A picture containing text, sign&#10;&#10;Description automatically generated">
            <a:extLst>
              <a:ext uri="{FF2B5EF4-FFF2-40B4-BE49-F238E27FC236}">
                <a16:creationId xmlns:a16="http://schemas.microsoft.com/office/drawing/2014/main" xmlns="" id="{12A6823F-7599-414E-AAAE-605906A5250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6580" y="5658484"/>
            <a:ext cx="2032338" cy="690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078693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3761">
          <p15:clr>
            <a:srgbClr val="FBAE40"/>
          </p15:clr>
        </p15:guide>
        <p15:guide id="2" pos="667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Nicola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0A0FC91F-E9EC-1644-BE79-16D33D1EF256}"/>
              </a:ext>
            </a:extLst>
          </p:cNvPr>
          <p:cNvSpPr/>
          <p:nvPr userDrawn="1"/>
        </p:nvSpPr>
        <p:spPr>
          <a:xfrm>
            <a:off x="612558" y="538909"/>
            <a:ext cx="11002767" cy="55308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62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307DEA8-3063-2F43-B434-FB63C3FD141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846653" y="1693041"/>
            <a:ext cx="498694" cy="667124"/>
          </a:xfrm>
          <a:prstGeom prst="rect">
            <a:avLst/>
          </a:prstGeom>
        </p:spPr>
        <p:txBody>
          <a:bodyPr/>
          <a:lstStyle>
            <a:lvl1pPr algn="ctr">
              <a:defRPr sz="6549" b="1" i="0">
                <a:solidFill>
                  <a:schemeClr val="accent2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GB"/>
              <a:t>“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F21551E6-62C8-4048-9BB0-F87D02D6317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58864" y="2408298"/>
            <a:ext cx="10117136" cy="1916959"/>
          </a:xfrm>
          <a:prstGeom prst="rect">
            <a:avLst/>
          </a:prstGeom>
        </p:spPr>
        <p:txBody>
          <a:bodyPr anchor="ctr"/>
          <a:lstStyle>
            <a:lvl1pPr algn="ctr">
              <a:defRPr sz="1698" b="1" i="0" spc="182">
                <a:solidFill>
                  <a:srgbClr val="716A6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A quote can go here </a:t>
            </a:r>
            <a:br>
              <a:rPr lang="en-GB"/>
            </a:br>
            <a:r>
              <a:rPr lang="en-GB"/>
              <a:t>approximately twenty </a:t>
            </a:r>
            <a:br>
              <a:rPr lang="en-GB"/>
            </a:br>
            <a:r>
              <a:rPr lang="en-GB"/>
              <a:t>to thirty words.</a:t>
            </a:r>
            <a:endParaRPr lang="en-US"/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xmlns="" id="{8264D37C-A260-F042-8919-455CD0D1C61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846653" y="4099569"/>
            <a:ext cx="498694" cy="667124"/>
          </a:xfrm>
          <a:prstGeom prst="rect">
            <a:avLst/>
          </a:prstGeom>
        </p:spPr>
        <p:txBody>
          <a:bodyPr/>
          <a:lstStyle>
            <a:lvl1pPr algn="ctr">
              <a:defRPr sz="6549" b="1" i="0">
                <a:solidFill>
                  <a:schemeClr val="accent2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GB"/>
              <a:t>”</a:t>
            </a:r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6E9F2813-DD21-F64D-8663-475627AE9763}"/>
              </a:ext>
            </a:extLst>
          </p:cNvPr>
          <p:cNvSpPr/>
          <p:nvPr userDrawn="1"/>
        </p:nvSpPr>
        <p:spPr>
          <a:xfrm>
            <a:off x="594141" y="514886"/>
            <a:ext cx="11051029" cy="5576400"/>
          </a:xfrm>
          <a:prstGeom prst="rect">
            <a:avLst/>
          </a:prstGeom>
          <a:noFill/>
          <a:ln w="50800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62"/>
          </a:p>
        </p:txBody>
      </p:sp>
      <p:sp>
        <p:nvSpPr>
          <p:cNvPr id="12" name="Text Placeholder 13">
            <a:extLst>
              <a:ext uri="{FF2B5EF4-FFF2-40B4-BE49-F238E27FC236}">
                <a16:creationId xmlns:a16="http://schemas.microsoft.com/office/drawing/2014/main" xmlns="" id="{BE2CB0D5-D6A6-6E4B-ACDC-E5444DA3A17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058862" y="5453563"/>
            <a:ext cx="10117135" cy="417962"/>
          </a:xfrm>
          <a:prstGeom prst="rect">
            <a:avLst/>
          </a:prstGeom>
        </p:spPr>
        <p:txBody>
          <a:bodyPr/>
          <a:lstStyle>
            <a:lvl1pPr algn="ctr">
              <a:defRPr sz="1200" b="1" i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Sub title goes here / or remove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063172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3761" userDrawn="1">
          <p15:clr>
            <a:srgbClr val="FBAE40"/>
          </p15:clr>
        </p15:guide>
        <p15:guide id="2" pos="667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8A4CC599-09F5-3C40-89DA-81D41F7E3F7B}"/>
              </a:ext>
            </a:extLst>
          </p:cNvPr>
          <p:cNvSpPr/>
          <p:nvPr userDrawn="1"/>
        </p:nvSpPr>
        <p:spPr>
          <a:xfrm>
            <a:off x="612558" y="538909"/>
            <a:ext cx="11002767" cy="55308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62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307DEA8-3063-2F43-B434-FB63C3FD141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560089" y="996355"/>
            <a:ext cx="498694" cy="667124"/>
          </a:xfrm>
          <a:prstGeom prst="rect">
            <a:avLst/>
          </a:prstGeom>
        </p:spPr>
        <p:txBody>
          <a:bodyPr/>
          <a:lstStyle>
            <a:lvl1pPr algn="ctr">
              <a:defRPr sz="6549" b="1" i="0">
                <a:solidFill>
                  <a:schemeClr val="accent2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GB"/>
              <a:t>“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F21551E6-62C8-4048-9BB0-F87D02D6317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350165" y="1711612"/>
            <a:ext cx="4918415" cy="1430515"/>
          </a:xfrm>
          <a:prstGeom prst="rect">
            <a:avLst/>
          </a:prstGeom>
        </p:spPr>
        <p:txBody>
          <a:bodyPr/>
          <a:lstStyle>
            <a:lvl1pPr algn="ctr">
              <a:defRPr sz="1698" b="1" i="0" spc="182">
                <a:solidFill>
                  <a:srgbClr val="716A6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A quote can go here </a:t>
            </a:r>
            <a:br>
              <a:rPr lang="en-GB"/>
            </a:br>
            <a:r>
              <a:rPr lang="en-GB"/>
              <a:t>approximately twenty </a:t>
            </a:r>
            <a:br>
              <a:rPr lang="en-GB"/>
            </a:br>
            <a:r>
              <a:rPr lang="en-GB"/>
              <a:t>to thirty words.</a:t>
            </a:r>
            <a:endParaRPr lang="en-US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xmlns="" id="{196198FD-5DF0-C643-A2B4-95BAAA9A77B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358662" y="3190260"/>
            <a:ext cx="4917620" cy="417962"/>
          </a:xfrm>
          <a:prstGeom prst="rect">
            <a:avLst/>
          </a:prstGeom>
        </p:spPr>
        <p:txBody>
          <a:bodyPr/>
          <a:lstStyle>
            <a:lvl1pPr algn="ctr">
              <a:defRPr sz="1600" b="0" i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The the persons name can go here</a:t>
            </a:r>
            <a:endParaRPr lang="en-US"/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xmlns="" id="{8264D37C-A260-F042-8919-455CD0D1C61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560089" y="3402883"/>
            <a:ext cx="498694" cy="667124"/>
          </a:xfrm>
          <a:prstGeom prst="rect">
            <a:avLst/>
          </a:prstGeom>
        </p:spPr>
        <p:txBody>
          <a:bodyPr/>
          <a:lstStyle>
            <a:lvl1pPr algn="ctr">
              <a:defRPr sz="6549" b="1" i="0">
                <a:solidFill>
                  <a:schemeClr val="accent2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GB"/>
              <a:t>”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5599978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3761" userDrawn="1">
          <p15:clr>
            <a:srgbClr val="FBAE40"/>
          </p15:clr>
        </p15:guide>
        <p15:guide id="2" pos="667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358C2A65-D71A-DA42-8C2E-A2E544C1085E}"/>
              </a:ext>
            </a:extLst>
          </p:cNvPr>
          <p:cNvSpPr/>
          <p:nvPr userDrawn="1"/>
        </p:nvSpPr>
        <p:spPr>
          <a:xfrm>
            <a:off x="612558" y="538909"/>
            <a:ext cx="11002767" cy="553081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62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F21551E6-62C8-4048-9BB0-F87D02D6317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350165" y="1711612"/>
            <a:ext cx="9586059" cy="3277354"/>
          </a:xfrm>
          <a:prstGeom prst="rect">
            <a:avLst/>
          </a:prstGeom>
        </p:spPr>
        <p:txBody>
          <a:bodyPr anchor="ctr"/>
          <a:lstStyle>
            <a:lvl1pPr algn="ctr">
              <a:defRPr sz="2800" b="1" i="0" spc="182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Statement Slide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7213912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3761">
          <p15:clr>
            <a:srgbClr val="FBAE40"/>
          </p15:clr>
        </p15:guide>
        <p15:guide id="2" pos="665" userDrawn="1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358C2A65-D71A-DA42-8C2E-A2E544C1085E}"/>
              </a:ext>
            </a:extLst>
          </p:cNvPr>
          <p:cNvSpPr/>
          <p:nvPr userDrawn="1"/>
        </p:nvSpPr>
        <p:spPr>
          <a:xfrm>
            <a:off x="612558" y="538909"/>
            <a:ext cx="11002767" cy="553081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62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F21551E6-62C8-4048-9BB0-F87D02D6317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350165" y="1711612"/>
            <a:ext cx="9586059" cy="3277354"/>
          </a:xfrm>
          <a:prstGeom prst="rect">
            <a:avLst/>
          </a:prstGeom>
        </p:spPr>
        <p:txBody>
          <a:bodyPr anchor="ctr"/>
          <a:lstStyle>
            <a:lvl1pPr algn="ctr">
              <a:defRPr sz="2800" b="1" i="0" spc="182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Statement Slide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8952007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3761">
          <p15:clr>
            <a:srgbClr val="FBAE40"/>
          </p15:clr>
        </p15:guide>
        <p15:guide id="2" pos="665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ext, sign&#10;&#10;Description automatically generated">
            <a:extLst>
              <a:ext uri="{FF2B5EF4-FFF2-40B4-BE49-F238E27FC236}">
                <a16:creationId xmlns:a16="http://schemas.microsoft.com/office/drawing/2014/main" xmlns="" id="{2006B946-7B18-154A-ADC2-70090B7B3F5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6580" y="5658484"/>
            <a:ext cx="2032338" cy="690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894495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lowchar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Rectangle 75">
            <a:extLst>
              <a:ext uri="{FF2B5EF4-FFF2-40B4-BE49-F238E27FC236}">
                <a16:creationId xmlns:a16="http://schemas.microsoft.com/office/drawing/2014/main" xmlns="" id="{D8CE6015-BE60-1640-B2BD-E1DDF5AE1CE7}"/>
              </a:ext>
            </a:extLst>
          </p:cNvPr>
          <p:cNvSpPr/>
          <p:nvPr userDrawn="1"/>
        </p:nvSpPr>
        <p:spPr>
          <a:xfrm>
            <a:off x="612558" y="571501"/>
            <a:ext cx="11002767" cy="56021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62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EA67CBC2-1C5E-FF43-ABA2-D3F4B2828CE8}"/>
              </a:ext>
            </a:extLst>
          </p:cNvPr>
          <p:cNvSpPr/>
          <p:nvPr userDrawn="1"/>
        </p:nvSpPr>
        <p:spPr>
          <a:xfrm>
            <a:off x="696191" y="650443"/>
            <a:ext cx="1808019" cy="180801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5E64EB23-BDD3-C04A-BF17-CE5331CFE53B}"/>
              </a:ext>
            </a:extLst>
          </p:cNvPr>
          <p:cNvSpPr/>
          <p:nvPr userDrawn="1"/>
        </p:nvSpPr>
        <p:spPr>
          <a:xfrm>
            <a:off x="696191" y="2458461"/>
            <a:ext cx="1808019" cy="180801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0D26329E-9506-1B42-A06F-5FBAB990F2F1}"/>
              </a:ext>
            </a:extLst>
          </p:cNvPr>
          <p:cNvSpPr/>
          <p:nvPr userDrawn="1"/>
        </p:nvSpPr>
        <p:spPr>
          <a:xfrm>
            <a:off x="696191" y="4266479"/>
            <a:ext cx="1808019" cy="18080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xmlns="" id="{E1ECC67F-698B-034E-AAB8-266DF973EBF7}"/>
              </a:ext>
            </a:extLst>
          </p:cNvPr>
          <p:cNvSpPr/>
          <p:nvPr userDrawn="1"/>
        </p:nvSpPr>
        <p:spPr>
          <a:xfrm>
            <a:off x="2504209" y="650443"/>
            <a:ext cx="1808019" cy="18080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xmlns="" id="{2F7E61FC-FE00-A247-9BFA-5670AAF96F0A}"/>
              </a:ext>
            </a:extLst>
          </p:cNvPr>
          <p:cNvSpPr/>
          <p:nvPr userDrawn="1"/>
        </p:nvSpPr>
        <p:spPr>
          <a:xfrm>
            <a:off x="2504209" y="2458461"/>
            <a:ext cx="1808019" cy="180801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xmlns="" id="{BE68EEB2-CDB8-484E-B1A6-32D7F3A864BF}"/>
              </a:ext>
            </a:extLst>
          </p:cNvPr>
          <p:cNvSpPr/>
          <p:nvPr userDrawn="1"/>
        </p:nvSpPr>
        <p:spPr>
          <a:xfrm>
            <a:off x="2504209" y="4266479"/>
            <a:ext cx="1808019" cy="180801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xmlns="" id="{C58FD24A-E5DC-7247-9FDF-B4DD9CB819B6}"/>
              </a:ext>
            </a:extLst>
          </p:cNvPr>
          <p:cNvSpPr/>
          <p:nvPr userDrawn="1"/>
        </p:nvSpPr>
        <p:spPr>
          <a:xfrm>
            <a:off x="4312227" y="650443"/>
            <a:ext cx="1808019" cy="1808019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xmlns="" id="{E47D3C55-9931-484A-AD1C-7C1E07AB0D3B}"/>
              </a:ext>
            </a:extLst>
          </p:cNvPr>
          <p:cNvSpPr/>
          <p:nvPr userDrawn="1"/>
        </p:nvSpPr>
        <p:spPr>
          <a:xfrm>
            <a:off x="4312227" y="2458461"/>
            <a:ext cx="1808019" cy="18080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xmlns="" id="{61BF04C2-DBF3-764E-A3AD-D610F2A55F94}"/>
              </a:ext>
            </a:extLst>
          </p:cNvPr>
          <p:cNvSpPr/>
          <p:nvPr userDrawn="1"/>
        </p:nvSpPr>
        <p:spPr>
          <a:xfrm>
            <a:off x="4312227" y="4266479"/>
            <a:ext cx="1808019" cy="1808019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xmlns="" id="{94758FF1-674A-2E42-89E0-B7A0688524BD}"/>
              </a:ext>
            </a:extLst>
          </p:cNvPr>
          <p:cNvSpPr/>
          <p:nvPr userDrawn="1"/>
        </p:nvSpPr>
        <p:spPr>
          <a:xfrm>
            <a:off x="6120245" y="650443"/>
            <a:ext cx="1808019" cy="180801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xmlns="" id="{1FD6DC14-F0C6-1243-8C91-B3729A68D1E9}"/>
              </a:ext>
            </a:extLst>
          </p:cNvPr>
          <p:cNvSpPr/>
          <p:nvPr userDrawn="1"/>
        </p:nvSpPr>
        <p:spPr>
          <a:xfrm>
            <a:off x="6120245" y="2458461"/>
            <a:ext cx="1808019" cy="1808019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xmlns="" id="{06F014D3-7157-E646-A308-F963D9D23E53}"/>
              </a:ext>
            </a:extLst>
          </p:cNvPr>
          <p:cNvSpPr/>
          <p:nvPr userDrawn="1"/>
        </p:nvSpPr>
        <p:spPr>
          <a:xfrm>
            <a:off x="6120245" y="4266479"/>
            <a:ext cx="1808019" cy="180801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xmlns="" id="{0E771740-F71C-DF46-A5E9-E788E53F12C6}"/>
              </a:ext>
            </a:extLst>
          </p:cNvPr>
          <p:cNvSpPr/>
          <p:nvPr userDrawn="1"/>
        </p:nvSpPr>
        <p:spPr>
          <a:xfrm>
            <a:off x="7917873" y="650443"/>
            <a:ext cx="1808019" cy="180801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xmlns="" id="{46E7FD65-8B50-974D-BB27-C781E3E814B9}"/>
              </a:ext>
            </a:extLst>
          </p:cNvPr>
          <p:cNvSpPr/>
          <p:nvPr userDrawn="1"/>
        </p:nvSpPr>
        <p:spPr>
          <a:xfrm>
            <a:off x="7917873" y="2458461"/>
            <a:ext cx="1808019" cy="18080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xmlns="" id="{0AF5AEF7-71D8-E44D-8033-B16DFB2FBF9F}"/>
              </a:ext>
            </a:extLst>
          </p:cNvPr>
          <p:cNvSpPr/>
          <p:nvPr userDrawn="1"/>
        </p:nvSpPr>
        <p:spPr>
          <a:xfrm>
            <a:off x="7917873" y="4266479"/>
            <a:ext cx="1808019" cy="180801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xmlns="" id="{F14BBA57-0956-0246-8D3C-92F598BEED35}"/>
              </a:ext>
            </a:extLst>
          </p:cNvPr>
          <p:cNvSpPr/>
          <p:nvPr userDrawn="1"/>
        </p:nvSpPr>
        <p:spPr>
          <a:xfrm>
            <a:off x="9725891" y="650443"/>
            <a:ext cx="1808019" cy="180801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xmlns="" id="{ECA75677-526C-D64E-9D97-ED08BD454C62}"/>
              </a:ext>
            </a:extLst>
          </p:cNvPr>
          <p:cNvSpPr/>
          <p:nvPr userDrawn="1"/>
        </p:nvSpPr>
        <p:spPr>
          <a:xfrm>
            <a:off x="9725891" y="2458461"/>
            <a:ext cx="1808019" cy="180801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xmlns="" id="{44DFEB00-A848-7940-8344-B456D7FE2A51}"/>
              </a:ext>
            </a:extLst>
          </p:cNvPr>
          <p:cNvSpPr/>
          <p:nvPr userDrawn="1"/>
        </p:nvSpPr>
        <p:spPr>
          <a:xfrm>
            <a:off x="9725891" y="4266479"/>
            <a:ext cx="1808019" cy="1808019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Text Placeholder 46">
            <a:extLst>
              <a:ext uri="{FF2B5EF4-FFF2-40B4-BE49-F238E27FC236}">
                <a16:creationId xmlns:a16="http://schemas.microsoft.com/office/drawing/2014/main" xmlns="" id="{A302F693-A3DB-944C-B62C-E4B317B5894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725430" y="843805"/>
            <a:ext cx="1316634" cy="1327895"/>
          </a:xfrm>
          <a:prstGeom prst="rect">
            <a:avLst/>
          </a:prstGeom>
        </p:spPr>
        <p:txBody>
          <a:bodyPr wrap="square" lIns="0" tIns="0" rIns="0" bIns="0"/>
          <a:lstStyle>
            <a:lvl1pPr>
              <a:buSzPct val="100000"/>
              <a:buFontTx/>
              <a:buNone/>
              <a:defRPr sz="1789" b="1" i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Font typeface=".Hiragino Kaku Gothic Interface W3"/>
              <a:buChar char="◼"/>
              <a:defRPr/>
            </a:lvl2pPr>
            <a:lvl3pPr>
              <a:buFont typeface=".Hiragino Kaku Gothic Interface W3"/>
              <a:buChar char="◼"/>
              <a:defRPr/>
            </a:lvl3pPr>
            <a:lvl4pPr>
              <a:buFont typeface=".Hiragino Kaku Gothic Interface W3"/>
              <a:buChar char="◼"/>
              <a:defRPr/>
            </a:lvl4pPr>
            <a:lvl5pPr>
              <a:buFont typeface=".Hiragino Kaku Gothic Interface W3"/>
              <a:buChar char="◼"/>
              <a:defRPr/>
            </a:lvl5pPr>
          </a:lstStyle>
          <a:p>
            <a:pPr lvl="0"/>
            <a:r>
              <a:rPr lang="en-GB"/>
              <a:t>Title goes here over two lines</a:t>
            </a:r>
          </a:p>
        </p:txBody>
      </p:sp>
      <p:sp>
        <p:nvSpPr>
          <p:cNvPr id="71" name="Text Placeholder 46">
            <a:extLst>
              <a:ext uri="{FF2B5EF4-FFF2-40B4-BE49-F238E27FC236}">
                <a16:creationId xmlns:a16="http://schemas.microsoft.com/office/drawing/2014/main" xmlns="" id="{76DD1D5F-9D40-4044-A185-5318D6CD6E8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12667" y="2693386"/>
            <a:ext cx="1316634" cy="1327895"/>
          </a:xfrm>
          <a:prstGeom prst="rect">
            <a:avLst/>
          </a:prstGeom>
        </p:spPr>
        <p:txBody>
          <a:bodyPr wrap="square" lIns="0" tIns="0" rIns="0" bIns="0"/>
          <a:lstStyle>
            <a:lvl1pPr>
              <a:buSzPct val="100000"/>
              <a:buFontTx/>
              <a:buNone/>
              <a:defRPr sz="1789" b="1" i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Font typeface=".Hiragino Kaku Gothic Interface W3"/>
              <a:buChar char="◼"/>
              <a:defRPr/>
            </a:lvl2pPr>
            <a:lvl3pPr>
              <a:buFont typeface=".Hiragino Kaku Gothic Interface W3"/>
              <a:buChar char="◼"/>
              <a:defRPr/>
            </a:lvl3pPr>
            <a:lvl4pPr>
              <a:buFont typeface=".Hiragino Kaku Gothic Interface W3"/>
              <a:buChar char="◼"/>
              <a:defRPr/>
            </a:lvl4pPr>
            <a:lvl5pPr>
              <a:buFont typeface=".Hiragino Kaku Gothic Interface W3"/>
              <a:buChar char="◼"/>
              <a:defRPr/>
            </a:lvl5pPr>
          </a:lstStyle>
          <a:p>
            <a:pPr lvl="0"/>
            <a:r>
              <a:rPr lang="en-GB"/>
              <a:t>Title goes here over two lines</a:t>
            </a:r>
          </a:p>
        </p:txBody>
      </p:sp>
      <p:sp>
        <p:nvSpPr>
          <p:cNvPr id="72" name="Text Placeholder 46">
            <a:extLst>
              <a:ext uri="{FF2B5EF4-FFF2-40B4-BE49-F238E27FC236}">
                <a16:creationId xmlns:a16="http://schemas.microsoft.com/office/drawing/2014/main" xmlns="" id="{3FA8719F-28CC-6D43-AD05-C5CA35CE915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149485" y="2693386"/>
            <a:ext cx="1316634" cy="1327895"/>
          </a:xfrm>
          <a:prstGeom prst="rect">
            <a:avLst/>
          </a:prstGeom>
        </p:spPr>
        <p:txBody>
          <a:bodyPr wrap="square" lIns="0" tIns="0" rIns="0" bIns="0"/>
          <a:lstStyle>
            <a:lvl1pPr>
              <a:buSzPct val="100000"/>
              <a:buFontTx/>
              <a:buNone/>
              <a:defRPr sz="1789" b="1" i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Font typeface=".Hiragino Kaku Gothic Interface W3"/>
              <a:buChar char="◼"/>
              <a:defRPr/>
            </a:lvl2pPr>
            <a:lvl3pPr>
              <a:buFont typeface=".Hiragino Kaku Gothic Interface W3"/>
              <a:buChar char="◼"/>
              <a:defRPr/>
            </a:lvl3pPr>
            <a:lvl4pPr>
              <a:buFont typeface=".Hiragino Kaku Gothic Interface W3"/>
              <a:buChar char="◼"/>
              <a:defRPr/>
            </a:lvl4pPr>
            <a:lvl5pPr>
              <a:buFont typeface=".Hiragino Kaku Gothic Interface W3"/>
              <a:buChar char="◼"/>
              <a:defRPr/>
            </a:lvl5pPr>
          </a:lstStyle>
          <a:p>
            <a:pPr lvl="0"/>
            <a:r>
              <a:rPr lang="en-GB"/>
              <a:t>Title goes here over two lines</a:t>
            </a:r>
          </a:p>
        </p:txBody>
      </p:sp>
      <p:sp>
        <p:nvSpPr>
          <p:cNvPr id="73" name="Text Placeholder 46">
            <a:extLst>
              <a:ext uri="{FF2B5EF4-FFF2-40B4-BE49-F238E27FC236}">
                <a16:creationId xmlns:a16="http://schemas.microsoft.com/office/drawing/2014/main" xmlns="" id="{DE3C6A1B-0063-5A42-8279-00D81BC9305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96630" y="4511796"/>
            <a:ext cx="1316634" cy="1327895"/>
          </a:xfrm>
          <a:prstGeom prst="rect">
            <a:avLst/>
          </a:prstGeom>
        </p:spPr>
        <p:txBody>
          <a:bodyPr wrap="square" lIns="0" tIns="0" rIns="0" bIns="0"/>
          <a:lstStyle>
            <a:lvl1pPr>
              <a:buSzPct val="100000"/>
              <a:buFontTx/>
              <a:buNone/>
              <a:defRPr sz="1789" b="1" i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Font typeface=".Hiragino Kaku Gothic Interface W3"/>
              <a:buChar char="◼"/>
              <a:defRPr/>
            </a:lvl2pPr>
            <a:lvl3pPr>
              <a:buFont typeface=".Hiragino Kaku Gothic Interface W3"/>
              <a:buChar char="◼"/>
              <a:defRPr/>
            </a:lvl3pPr>
            <a:lvl4pPr>
              <a:buFont typeface=".Hiragino Kaku Gothic Interface W3"/>
              <a:buChar char="◼"/>
              <a:defRPr/>
            </a:lvl4pPr>
            <a:lvl5pPr>
              <a:buFont typeface=".Hiragino Kaku Gothic Interface W3"/>
              <a:buChar char="◼"/>
              <a:defRPr/>
            </a:lvl5pPr>
          </a:lstStyle>
          <a:p>
            <a:pPr lvl="0"/>
            <a:r>
              <a:rPr lang="en-GB"/>
              <a:t>Title goes here over two lines</a:t>
            </a:r>
          </a:p>
        </p:txBody>
      </p:sp>
      <p:sp>
        <p:nvSpPr>
          <p:cNvPr id="74" name="Text Placeholder 46">
            <a:extLst>
              <a:ext uri="{FF2B5EF4-FFF2-40B4-BE49-F238E27FC236}">
                <a16:creationId xmlns:a16="http://schemas.microsoft.com/office/drawing/2014/main" xmlns="" id="{CEDD1F62-0A5A-5840-BF36-830FEB71A7E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372639" y="4511796"/>
            <a:ext cx="1316634" cy="1327895"/>
          </a:xfrm>
          <a:prstGeom prst="rect">
            <a:avLst/>
          </a:prstGeom>
        </p:spPr>
        <p:txBody>
          <a:bodyPr wrap="square" lIns="0" tIns="0" rIns="0" bIns="0"/>
          <a:lstStyle>
            <a:lvl1pPr>
              <a:buSzPct val="100000"/>
              <a:buFontTx/>
              <a:buNone/>
              <a:defRPr sz="1789" b="1" i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Font typeface=".Hiragino Kaku Gothic Interface W3"/>
              <a:buChar char="◼"/>
              <a:defRPr/>
            </a:lvl2pPr>
            <a:lvl3pPr>
              <a:buFont typeface=".Hiragino Kaku Gothic Interface W3"/>
              <a:buChar char="◼"/>
              <a:defRPr/>
            </a:lvl3pPr>
            <a:lvl4pPr>
              <a:buFont typeface=".Hiragino Kaku Gothic Interface W3"/>
              <a:buChar char="◼"/>
              <a:defRPr/>
            </a:lvl4pPr>
            <a:lvl5pPr>
              <a:buFont typeface=".Hiragino Kaku Gothic Interface W3"/>
              <a:buChar char="◼"/>
              <a:defRPr/>
            </a:lvl5pPr>
          </a:lstStyle>
          <a:p>
            <a:pPr lvl="0"/>
            <a:r>
              <a:rPr lang="en-GB"/>
              <a:t>Title goes here over two lines</a:t>
            </a:r>
          </a:p>
        </p:txBody>
      </p:sp>
    </p:spTree>
    <p:extLst>
      <p:ext uri="{BB962C8B-B14F-4D97-AF65-F5344CB8AC3E}">
        <p14:creationId xmlns:p14="http://schemas.microsoft.com/office/powerpoint/2010/main" val="1281036970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3761">
          <p15:clr>
            <a:srgbClr val="FBAE40"/>
          </p15:clr>
        </p15:guide>
        <p15:guide id="2" pos="667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ver page option 1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oup of children leaning over the camera smiling with their heads together">
            <a:extLst>
              <a:ext uri="{FF2B5EF4-FFF2-40B4-BE49-F238E27FC236}">
                <a16:creationId xmlns:a16="http://schemas.microsoft.com/office/drawing/2014/main" xmlns="" id="{EB466E8F-4541-0343-974E-9F9D196B95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56" r="41139"/>
          <a:stretch/>
        </p:blipFill>
        <p:spPr>
          <a:xfrm>
            <a:off x="7059117" y="0"/>
            <a:ext cx="5176291" cy="6858000"/>
          </a:xfrm>
          <a:prstGeom prst="rect">
            <a:avLst/>
          </a:prstGeom>
        </p:spPr>
      </p:pic>
      <p:sp>
        <p:nvSpPr>
          <p:cNvPr id="42" name="Text Placeholder 20">
            <a:extLst>
              <a:ext uri="{FF2B5EF4-FFF2-40B4-BE49-F238E27FC236}">
                <a16:creationId xmlns:a16="http://schemas.microsoft.com/office/drawing/2014/main" xmlns="" id="{D70863C1-9196-494E-A51D-ED29A7D9A0C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54911" y="2263554"/>
            <a:ext cx="6307034" cy="1299778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ts val="6000"/>
              </a:lnSpc>
              <a:defRPr lang="en-US" sz="5400" b="1" i="0" dirty="0">
                <a:solidFill>
                  <a:schemeClr val="accent5"/>
                </a:solidFill>
                <a:latin typeface="Glacial Indifference" panose="00000500000000000000" pitchFamily="2" charset="0"/>
                <a:ea typeface="+mn-ea"/>
                <a:cs typeface="Arial" panose="020B0604020202020204" pitchFamily="34" charset="0"/>
              </a:defRPr>
            </a:lvl1pPr>
            <a:lvl2pPr>
              <a:defRPr sz="4002"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4002"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4002"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4002"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r>
              <a:rPr lang="en-US" dirty="0"/>
              <a:t>Celebrating our unique strengths and differences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66E7AB3E-165A-B042-B349-EE2D42D118A3}"/>
              </a:ext>
            </a:extLst>
          </p:cNvPr>
          <p:cNvSpPr txBox="1"/>
          <p:nvPr userDrawn="1"/>
        </p:nvSpPr>
        <p:spPr>
          <a:xfrm>
            <a:off x="567764" y="5897889"/>
            <a:ext cx="3240664" cy="338554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en-US" sz="1600" b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www.neurodiversityweek.com</a:t>
            </a:r>
          </a:p>
        </p:txBody>
      </p:sp>
      <p:sp>
        <p:nvSpPr>
          <p:cNvPr id="17" name="Text Placeholder 20">
            <a:extLst>
              <a:ext uri="{FF2B5EF4-FFF2-40B4-BE49-F238E27FC236}">
                <a16:creationId xmlns:a16="http://schemas.microsoft.com/office/drawing/2014/main" xmlns="" id="{B9DF73D3-98D7-864E-ACF5-AF0542D61A0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88282" y="4911120"/>
            <a:ext cx="6307034" cy="1016974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sz="2000" b="0" i="0">
                <a:solidFill>
                  <a:srgbClr val="716A6F"/>
                </a:solidFill>
                <a:latin typeface="+mj-lt"/>
                <a:cs typeface="Arial" panose="020B0604020202020204" pitchFamily="34" charset="0"/>
              </a:defRPr>
            </a:lvl1pPr>
            <a:lvl2pPr>
              <a:defRPr sz="4002"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4002"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4002"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4002"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r>
              <a:rPr lang="en-US" b="1" dirty="0">
                <a:solidFill>
                  <a:schemeClr val="tx1"/>
                </a:solidFill>
                <a:cs typeface="Arial"/>
              </a:rPr>
              <a:t>March 17 - 23, 2025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xmlns="" id="{FE754133-F41E-FE41-B249-1B24EB20282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5175661" y="451793"/>
            <a:ext cx="1491471" cy="909892"/>
          </a:xfrm>
          <a:prstGeom prst="rect">
            <a:avLst/>
          </a:prstGeom>
        </p:spPr>
      </p:pic>
      <p:pic>
        <p:nvPicPr>
          <p:cNvPr id="5" name="Picture 4" descr="A picture containing text, sign&#10;&#10;Description automatically generated">
            <a:extLst>
              <a:ext uri="{FF2B5EF4-FFF2-40B4-BE49-F238E27FC236}">
                <a16:creationId xmlns:a16="http://schemas.microsoft.com/office/drawing/2014/main" xmlns="" id="{C21674AB-F9F2-E649-B2E3-52CA0E07D3E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911" y="509979"/>
            <a:ext cx="2667724" cy="90702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C9707344-5382-574A-880C-A7C367733B1F}"/>
              </a:ext>
            </a:extLst>
          </p:cNvPr>
          <p:cNvSpPr txBox="1"/>
          <p:nvPr userDrawn="1"/>
        </p:nvSpPr>
        <p:spPr>
          <a:xfrm>
            <a:off x="3555329" y="833296"/>
            <a:ext cx="3240664" cy="260392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en-GB" sz="1092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partnership with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6C4D151D-DD46-C847-9395-D9B36D23B93A}"/>
              </a:ext>
            </a:extLst>
          </p:cNvPr>
          <p:cNvGrpSpPr/>
          <p:nvPr userDrawn="1"/>
        </p:nvGrpSpPr>
        <p:grpSpPr>
          <a:xfrm>
            <a:off x="0" y="6636718"/>
            <a:ext cx="12235408" cy="221282"/>
            <a:chOff x="0" y="6636718"/>
            <a:chExt cx="12192000" cy="221282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xmlns="" id="{2D9F8D2F-B39E-6A4A-91DC-485F1FE13C9E}"/>
                </a:ext>
              </a:extLst>
            </p:cNvPr>
            <p:cNvSpPr/>
            <p:nvPr userDrawn="1"/>
          </p:nvSpPr>
          <p:spPr>
            <a:xfrm>
              <a:off x="0" y="6636718"/>
              <a:ext cx="2032000" cy="22128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xmlns="" id="{120FECEF-74F4-CA41-9FF6-96CA488BFF95}"/>
                </a:ext>
              </a:extLst>
            </p:cNvPr>
            <p:cNvSpPr/>
            <p:nvPr userDrawn="1"/>
          </p:nvSpPr>
          <p:spPr>
            <a:xfrm>
              <a:off x="2032000" y="6636718"/>
              <a:ext cx="2032000" cy="22128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2"/>
                </a:solidFill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3A7197D4-F0C9-BC42-8CEC-D424B2755687}"/>
                </a:ext>
              </a:extLst>
            </p:cNvPr>
            <p:cNvSpPr/>
            <p:nvPr userDrawn="1"/>
          </p:nvSpPr>
          <p:spPr>
            <a:xfrm>
              <a:off x="4064000" y="6636718"/>
              <a:ext cx="2032000" cy="221282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xmlns="" id="{899213EE-26F0-E140-BD81-954C652DB4FC}"/>
                </a:ext>
              </a:extLst>
            </p:cNvPr>
            <p:cNvSpPr/>
            <p:nvPr userDrawn="1"/>
          </p:nvSpPr>
          <p:spPr>
            <a:xfrm>
              <a:off x="6096000" y="6636718"/>
              <a:ext cx="2032000" cy="22128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xmlns="" id="{5EC84091-0F54-8D44-8C29-7BA6DA257BB6}"/>
                </a:ext>
              </a:extLst>
            </p:cNvPr>
            <p:cNvSpPr/>
            <p:nvPr userDrawn="1"/>
          </p:nvSpPr>
          <p:spPr>
            <a:xfrm>
              <a:off x="8128000" y="6636718"/>
              <a:ext cx="2032000" cy="22128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641D13D4-1541-3D48-8776-355A9B255748}"/>
                </a:ext>
              </a:extLst>
            </p:cNvPr>
            <p:cNvSpPr/>
            <p:nvPr userDrawn="1"/>
          </p:nvSpPr>
          <p:spPr>
            <a:xfrm>
              <a:off x="10160000" y="6636718"/>
              <a:ext cx="2032000" cy="221282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" name="Slide Number Placeholder 5">
            <a:extLst>
              <a:ext uri="{FF2B5EF4-FFF2-40B4-BE49-F238E27FC236}">
                <a16:creationId xmlns:a16="http://schemas.microsoft.com/office/drawing/2014/main" xmlns="" id="{01899696-A188-244F-B339-E20AE8F5E5E2}"/>
              </a:ext>
            </a:extLst>
          </p:cNvPr>
          <p:cNvSpPr txBox="1">
            <a:spLocks/>
          </p:cNvSpPr>
          <p:nvPr userDrawn="1"/>
        </p:nvSpPr>
        <p:spPr>
          <a:xfrm>
            <a:off x="8911411" y="6271870"/>
            <a:ext cx="2742815" cy="364848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5544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698CD6-5377-DD4D-BBCB-AAA31DEF24EE}" type="slidenum">
              <a:rPr kumimoji="0" lang="en-US" sz="1400" b="1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pPr marL="0" marR="0" lvl="0" indent="0" algn="r" defTabSz="5544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335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 Black" panose="020B0604020202020204" pitchFamily="34" charset="0"/>
              <a:ea typeface="+mn-ea"/>
              <a:cs typeface="Arial Black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100874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object 3">
            <a:extLst>
              <a:ext uri="{FF2B5EF4-FFF2-40B4-BE49-F238E27FC236}">
                <a16:creationId xmlns:a16="http://schemas.microsoft.com/office/drawing/2014/main" xmlns="" id="{E2116009-1550-2A4C-BC05-125C43CFB4F1}"/>
              </a:ext>
            </a:extLst>
          </p:cNvPr>
          <p:cNvSpPr/>
          <p:nvPr userDrawn="1"/>
        </p:nvSpPr>
        <p:spPr>
          <a:xfrm>
            <a:off x="781050" y="4033600"/>
            <a:ext cx="10645472" cy="1866793"/>
          </a:xfrm>
          <a:custGeom>
            <a:avLst/>
            <a:gdLst/>
            <a:ahLst/>
            <a:cxnLst/>
            <a:rect l="l" t="t" r="r" b="b"/>
            <a:pathLst>
              <a:path w="17553940" h="3078479">
                <a:moveTo>
                  <a:pt x="17553392" y="0"/>
                </a:moveTo>
                <a:lnTo>
                  <a:pt x="0" y="0"/>
                </a:lnTo>
                <a:lnTo>
                  <a:pt x="0" y="3078440"/>
                </a:lnTo>
                <a:lnTo>
                  <a:pt x="17553392" y="3078440"/>
                </a:lnTo>
                <a:lnTo>
                  <a:pt x="17553392" y="0"/>
                </a:lnTo>
                <a:close/>
              </a:path>
            </a:pathLst>
          </a:custGeom>
          <a:solidFill>
            <a:schemeClr val="accent5"/>
          </a:solidFill>
        </p:spPr>
        <p:txBody>
          <a:bodyPr wrap="square" lIns="0" tIns="0" rIns="0" bIns="0" rtlCol="0"/>
          <a:lstStyle/>
          <a:p>
            <a:endParaRPr sz="662"/>
          </a:p>
        </p:txBody>
      </p:sp>
      <p:sp>
        <p:nvSpPr>
          <p:cNvPr id="51" name="object 4">
            <a:extLst>
              <a:ext uri="{FF2B5EF4-FFF2-40B4-BE49-F238E27FC236}">
                <a16:creationId xmlns:a16="http://schemas.microsoft.com/office/drawing/2014/main" xmlns="" id="{FE5DA2E4-2E78-3D4C-AEAC-685FA711C431}"/>
              </a:ext>
            </a:extLst>
          </p:cNvPr>
          <p:cNvSpPr txBox="1"/>
          <p:nvPr userDrawn="1"/>
        </p:nvSpPr>
        <p:spPr>
          <a:xfrm>
            <a:off x="990273" y="4155657"/>
            <a:ext cx="10152940" cy="1442204"/>
          </a:xfrm>
          <a:prstGeom prst="rect">
            <a:avLst/>
          </a:prstGeom>
        </p:spPr>
        <p:txBody>
          <a:bodyPr vert="horz" wrap="square" lIns="0" tIns="55449" rIns="0" bIns="0" rtlCol="0">
            <a:spAutoFit/>
          </a:bodyPr>
          <a:lstStyle/>
          <a:p>
            <a:pPr marL="30805">
              <a:lnSpc>
                <a:spcPct val="100000"/>
              </a:lnSpc>
              <a:spcBef>
                <a:spcPts val="437"/>
              </a:spcBef>
            </a:pPr>
            <a:r>
              <a:rPr lang="en-GB" sz="1200" b="1" spc="3" dirty="0">
                <a:solidFill>
                  <a:srgbClr val="FFFFFF"/>
                </a:solidFill>
                <a:latin typeface="+mn-lt"/>
                <a:cs typeface="Arial"/>
              </a:rPr>
              <a:t>Confidentiality </a:t>
            </a:r>
            <a:r>
              <a:rPr lang="en-GB" sz="1200" b="1" spc="6" dirty="0">
                <a:solidFill>
                  <a:srgbClr val="FFFFFF"/>
                </a:solidFill>
                <a:latin typeface="+mn-lt"/>
                <a:cs typeface="Arial"/>
              </a:rPr>
              <a:t>Statement</a:t>
            </a:r>
            <a:r>
              <a:rPr lang="en-GB" sz="1200" b="1" spc="9" baseline="31400" dirty="0">
                <a:solidFill>
                  <a:srgbClr val="FFFFFF"/>
                </a:solidFill>
                <a:latin typeface="+mn-lt"/>
                <a:cs typeface="Arial"/>
              </a:rPr>
              <a:t>© </a:t>
            </a:r>
            <a:r>
              <a:rPr lang="en-GB" sz="1200" b="1" spc="6" dirty="0">
                <a:solidFill>
                  <a:srgbClr val="FFFFFF"/>
                </a:solidFill>
                <a:latin typeface="+mn-lt"/>
                <a:cs typeface="Arial"/>
              </a:rPr>
              <a:t>Neurodiversity Week</a:t>
            </a:r>
            <a:r>
              <a:rPr lang="en-GB" sz="1200" b="1" spc="-9" dirty="0">
                <a:solidFill>
                  <a:srgbClr val="FFFFFF"/>
                </a:solidFill>
                <a:latin typeface="+mn-lt"/>
                <a:cs typeface="Arial"/>
              </a:rPr>
              <a:t> (NCW) </a:t>
            </a:r>
            <a:r>
              <a:rPr lang="en-GB" sz="1200" b="1" spc="6" dirty="0">
                <a:solidFill>
                  <a:srgbClr val="FFFFFF"/>
                </a:solidFill>
                <a:latin typeface="+mn-lt"/>
                <a:cs typeface="Arial"/>
              </a:rPr>
              <a:t>2025</a:t>
            </a:r>
            <a:endParaRPr lang="en-GB" sz="1200" dirty="0">
              <a:latin typeface="+mn-lt"/>
              <a:cs typeface="Arial"/>
            </a:endParaRPr>
          </a:p>
          <a:p>
            <a:pPr marL="30805" marR="576056">
              <a:lnSpc>
                <a:spcPct val="126800"/>
              </a:lnSpc>
            </a:pPr>
            <a:r>
              <a:rPr lang="en-GB" sz="1200" spc="-3" dirty="0">
                <a:solidFill>
                  <a:srgbClr val="FFFFFF"/>
                </a:solidFill>
                <a:latin typeface="+mn-lt"/>
                <a:cs typeface="Arial"/>
              </a:rPr>
              <a:t>This </a:t>
            </a:r>
            <a:r>
              <a:rPr lang="en-GB" sz="1200" spc="-6" dirty="0">
                <a:solidFill>
                  <a:srgbClr val="FFFFFF"/>
                </a:solidFill>
                <a:latin typeface="+mn-lt"/>
                <a:cs typeface="Arial"/>
              </a:rPr>
              <a:t>presentation </a:t>
            </a:r>
            <a:r>
              <a:rPr lang="en-GB" sz="1200" spc="-3" dirty="0">
                <a:solidFill>
                  <a:srgbClr val="FFFFFF"/>
                </a:solidFill>
                <a:latin typeface="+mn-lt"/>
                <a:cs typeface="Arial"/>
              </a:rPr>
              <a:t>contains </a:t>
            </a:r>
            <a:r>
              <a:rPr lang="en-GB" sz="1200" spc="-6" dirty="0">
                <a:solidFill>
                  <a:srgbClr val="FFFFFF"/>
                </a:solidFill>
                <a:latin typeface="+mn-lt"/>
                <a:cs typeface="Arial"/>
              </a:rPr>
              <a:t>NCW confidential </a:t>
            </a:r>
            <a:r>
              <a:rPr lang="en-GB" sz="1200" spc="-3" dirty="0">
                <a:solidFill>
                  <a:srgbClr val="FFFFFF"/>
                </a:solidFill>
                <a:latin typeface="+mn-lt"/>
                <a:cs typeface="Arial"/>
              </a:rPr>
              <a:t>and </a:t>
            </a:r>
            <a:r>
              <a:rPr lang="en-GB" sz="1200" spc="-9" dirty="0">
                <a:solidFill>
                  <a:srgbClr val="FFFFFF"/>
                </a:solidFill>
                <a:latin typeface="+mn-lt"/>
                <a:cs typeface="Arial"/>
              </a:rPr>
              <a:t>proprietary </a:t>
            </a:r>
            <a:r>
              <a:rPr lang="en-GB" sz="1200" spc="-6" dirty="0">
                <a:solidFill>
                  <a:srgbClr val="FFFFFF"/>
                </a:solidFill>
                <a:latin typeface="+mn-lt"/>
                <a:cs typeface="Arial"/>
              </a:rPr>
              <a:t>information</a:t>
            </a:r>
            <a:r>
              <a:rPr lang="en-GB" sz="1200" spc="-9" dirty="0">
                <a:solidFill>
                  <a:srgbClr val="FFFFFF"/>
                </a:solidFill>
                <a:latin typeface="+mn-lt"/>
                <a:cs typeface="Arial"/>
              </a:rPr>
              <a:t>. </a:t>
            </a:r>
            <a:r>
              <a:rPr lang="en-GB" sz="1200" spc="3" dirty="0">
                <a:solidFill>
                  <a:srgbClr val="FFFFFF"/>
                </a:solidFill>
                <a:latin typeface="+mn-lt"/>
                <a:cs typeface="Arial"/>
              </a:rPr>
              <a:t>No </a:t>
            </a:r>
            <a:r>
              <a:rPr lang="en-GB" sz="1200" spc="-6" dirty="0">
                <a:solidFill>
                  <a:srgbClr val="FFFFFF"/>
                </a:solidFill>
                <a:latin typeface="+mn-lt"/>
                <a:cs typeface="Arial"/>
              </a:rPr>
              <a:t>part </a:t>
            </a:r>
            <a:r>
              <a:rPr lang="en-GB" sz="1200" spc="-3" dirty="0">
                <a:solidFill>
                  <a:srgbClr val="FFFFFF"/>
                </a:solidFill>
                <a:latin typeface="+mn-lt"/>
                <a:cs typeface="Arial"/>
              </a:rPr>
              <a:t>of this </a:t>
            </a:r>
            <a:r>
              <a:rPr lang="en-GB" sz="1200" spc="-9" dirty="0">
                <a:solidFill>
                  <a:srgbClr val="FFFFFF"/>
                </a:solidFill>
                <a:latin typeface="+mn-lt"/>
                <a:cs typeface="Arial"/>
              </a:rPr>
              <a:t>publication </a:t>
            </a:r>
            <a:r>
              <a:rPr lang="en-GB" sz="1200" dirty="0">
                <a:solidFill>
                  <a:srgbClr val="FFFFFF"/>
                </a:solidFill>
                <a:latin typeface="+mn-lt"/>
                <a:cs typeface="Arial"/>
              </a:rPr>
              <a:t>may be </a:t>
            </a:r>
            <a:r>
              <a:rPr lang="en-GB" sz="1200" spc="-6" dirty="0">
                <a:solidFill>
                  <a:srgbClr val="FFFFFF"/>
                </a:solidFill>
                <a:latin typeface="+mn-lt"/>
                <a:cs typeface="Arial"/>
              </a:rPr>
              <a:t>disclosed </a:t>
            </a:r>
            <a:r>
              <a:rPr lang="en-GB" sz="1200" dirty="0">
                <a:solidFill>
                  <a:srgbClr val="FFFFFF"/>
                </a:solidFill>
                <a:latin typeface="+mn-lt"/>
                <a:cs typeface="Arial"/>
              </a:rPr>
              <a:t>or </a:t>
            </a:r>
            <a:r>
              <a:rPr lang="en-GB" sz="1200" spc="-6" dirty="0">
                <a:solidFill>
                  <a:srgbClr val="FFFFFF"/>
                </a:solidFill>
                <a:latin typeface="+mn-lt"/>
                <a:cs typeface="Arial"/>
              </a:rPr>
              <a:t>transferred outside </a:t>
            </a:r>
            <a:r>
              <a:rPr lang="en-GB" sz="1200" spc="-3" dirty="0">
                <a:solidFill>
                  <a:srgbClr val="FFFFFF"/>
                </a:solidFill>
                <a:latin typeface="+mn-lt"/>
                <a:cs typeface="Arial"/>
              </a:rPr>
              <a:t>of your </a:t>
            </a:r>
            <a:r>
              <a:rPr lang="en-GB" sz="1200" spc="-6" dirty="0">
                <a:solidFill>
                  <a:srgbClr val="FFFFFF"/>
                </a:solidFill>
                <a:latin typeface="+mn-lt"/>
                <a:cs typeface="Arial"/>
              </a:rPr>
              <a:t>organisation unless </a:t>
            </a:r>
            <a:r>
              <a:rPr lang="en-GB" sz="1200" dirty="0">
                <a:solidFill>
                  <a:srgbClr val="FFFFFF"/>
                </a:solidFill>
                <a:latin typeface="+mn-lt"/>
                <a:cs typeface="Arial"/>
              </a:rPr>
              <a:t>by </a:t>
            </a:r>
            <a:r>
              <a:rPr lang="en-GB" sz="1200" spc="-6" dirty="0">
                <a:solidFill>
                  <a:srgbClr val="FFFFFF"/>
                </a:solidFill>
                <a:latin typeface="+mn-lt"/>
                <a:cs typeface="Arial"/>
              </a:rPr>
              <a:t>prior</a:t>
            </a:r>
            <a:r>
              <a:rPr lang="en-GB" sz="1200" spc="-197" dirty="0">
                <a:solidFill>
                  <a:srgbClr val="FFFFFF"/>
                </a:solidFill>
                <a:latin typeface="+mn-lt"/>
                <a:cs typeface="Arial"/>
              </a:rPr>
              <a:t> </a:t>
            </a:r>
            <a:r>
              <a:rPr lang="en-GB" sz="1200" spc="-6" dirty="0">
                <a:solidFill>
                  <a:srgbClr val="FFFFFF"/>
                </a:solidFill>
                <a:latin typeface="+mn-lt"/>
                <a:cs typeface="Arial"/>
              </a:rPr>
              <a:t>arrangement. </a:t>
            </a:r>
            <a:r>
              <a:rPr lang="en-GB" sz="1200" spc="3" dirty="0">
                <a:solidFill>
                  <a:srgbClr val="FFFFFF"/>
                </a:solidFill>
                <a:latin typeface="+mn-lt"/>
                <a:cs typeface="Arial"/>
              </a:rPr>
              <a:t>No</a:t>
            </a:r>
            <a:r>
              <a:rPr lang="en-GB" sz="1200" spc="-18" dirty="0">
                <a:solidFill>
                  <a:srgbClr val="FFFFFF"/>
                </a:solidFill>
                <a:latin typeface="+mn-lt"/>
                <a:cs typeface="Arial"/>
              </a:rPr>
              <a:t> </a:t>
            </a:r>
            <a:r>
              <a:rPr lang="en-GB" sz="1200" spc="-6" dirty="0">
                <a:solidFill>
                  <a:srgbClr val="FFFFFF"/>
                </a:solidFill>
                <a:latin typeface="+mn-lt"/>
                <a:cs typeface="Arial"/>
              </a:rPr>
              <a:t>part</a:t>
            </a:r>
            <a:r>
              <a:rPr lang="en-GB" sz="1200" spc="-15" dirty="0">
                <a:solidFill>
                  <a:srgbClr val="FFFFFF"/>
                </a:solidFill>
                <a:latin typeface="+mn-lt"/>
                <a:cs typeface="Arial"/>
              </a:rPr>
              <a:t> </a:t>
            </a:r>
            <a:r>
              <a:rPr lang="en-GB" sz="1200" spc="-3" dirty="0">
                <a:solidFill>
                  <a:srgbClr val="FFFFFF"/>
                </a:solidFill>
                <a:latin typeface="+mn-lt"/>
                <a:cs typeface="Arial"/>
              </a:rPr>
              <a:t>of</a:t>
            </a:r>
            <a:r>
              <a:rPr lang="en-GB" sz="1200" spc="-15" dirty="0">
                <a:solidFill>
                  <a:srgbClr val="FFFFFF"/>
                </a:solidFill>
                <a:latin typeface="+mn-lt"/>
                <a:cs typeface="Arial"/>
              </a:rPr>
              <a:t> </a:t>
            </a:r>
            <a:r>
              <a:rPr lang="en-GB" sz="1200" spc="-3" dirty="0">
                <a:solidFill>
                  <a:srgbClr val="FFFFFF"/>
                </a:solidFill>
                <a:latin typeface="+mn-lt"/>
                <a:cs typeface="Arial"/>
              </a:rPr>
              <a:t>this</a:t>
            </a:r>
            <a:r>
              <a:rPr lang="en-GB" sz="1200" spc="-18" dirty="0">
                <a:solidFill>
                  <a:srgbClr val="FFFFFF"/>
                </a:solidFill>
                <a:latin typeface="+mn-lt"/>
                <a:cs typeface="Arial"/>
              </a:rPr>
              <a:t> </a:t>
            </a:r>
            <a:r>
              <a:rPr lang="en-GB" sz="1200" spc="-9" dirty="0">
                <a:solidFill>
                  <a:srgbClr val="FFFFFF"/>
                </a:solidFill>
                <a:latin typeface="+mn-lt"/>
                <a:cs typeface="Arial"/>
              </a:rPr>
              <a:t>publication</a:t>
            </a:r>
            <a:r>
              <a:rPr lang="en-GB" sz="1200" spc="-15" dirty="0">
                <a:solidFill>
                  <a:srgbClr val="FFFFFF"/>
                </a:solidFill>
                <a:latin typeface="+mn-lt"/>
                <a:cs typeface="Arial"/>
              </a:rPr>
              <a:t> </a:t>
            </a:r>
            <a:r>
              <a:rPr lang="en-GB" sz="1200" dirty="0">
                <a:solidFill>
                  <a:srgbClr val="FFFFFF"/>
                </a:solidFill>
                <a:latin typeface="+mn-lt"/>
                <a:cs typeface="Arial"/>
              </a:rPr>
              <a:t>may</a:t>
            </a:r>
            <a:r>
              <a:rPr lang="en-GB" sz="1200" spc="-15" dirty="0">
                <a:solidFill>
                  <a:srgbClr val="FFFFFF"/>
                </a:solidFill>
                <a:latin typeface="+mn-lt"/>
                <a:cs typeface="Arial"/>
              </a:rPr>
              <a:t> </a:t>
            </a:r>
            <a:r>
              <a:rPr lang="en-GB" sz="1200" dirty="0">
                <a:solidFill>
                  <a:srgbClr val="FFFFFF"/>
                </a:solidFill>
                <a:latin typeface="+mn-lt"/>
                <a:cs typeface="Arial"/>
              </a:rPr>
              <a:t>be</a:t>
            </a:r>
            <a:r>
              <a:rPr lang="en-GB" sz="1200" spc="-15" dirty="0">
                <a:solidFill>
                  <a:srgbClr val="FFFFFF"/>
                </a:solidFill>
                <a:latin typeface="+mn-lt"/>
                <a:cs typeface="Arial"/>
              </a:rPr>
              <a:t> </a:t>
            </a:r>
            <a:r>
              <a:rPr lang="en-GB" sz="1200" spc="-3" dirty="0">
                <a:solidFill>
                  <a:srgbClr val="FFFFFF"/>
                </a:solidFill>
                <a:latin typeface="+mn-lt"/>
                <a:cs typeface="Arial"/>
              </a:rPr>
              <a:t>reproduced</a:t>
            </a:r>
            <a:r>
              <a:rPr lang="en-GB" sz="1200" spc="-18" dirty="0">
                <a:solidFill>
                  <a:srgbClr val="FFFFFF"/>
                </a:solidFill>
                <a:latin typeface="+mn-lt"/>
                <a:cs typeface="Arial"/>
              </a:rPr>
              <a:t> </a:t>
            </a:r>
            <a:r>
              <a:rPr lang="en-GB" sz="1200" dirty="0">
                <a:solidFill>
                  <a:srgbClr val="FFFFFF"/>
                </a:solidFill>
                <a:latin typeface="+mn-lt"/>
                <a:cs typeface="Arial"/>
              </a:rPr>
              <a:t>or</a:t>
            </a:r>
            <a:r>
              <a:rPr lang="en-GB" sz="1200" spc="-15" dirty="0">
                <a:solidFill>
                  <a:srgbClr val="FFFFFF"/>
                </a:solidFill>
                <a:latin typeface="+mn-lt"/>
                <a:cs typeface="Arial"/>
              </a:rPr>
              <a:t> </a:t>
            </a:r>
            <a:r>
              <a:rPr lang="en-GB" sz="1200" spc="-6" dirty="0">
                <a:solidFill>
                  <a:srgbClr val="FFFFFF"/>
                </a:solidFill>
                <a:latin typeface="+mn-lt"/>
                <a:cs typeface="Arial"/>
              </a:rPr>
              <a:t>transmitted</a:t>
            </a:r>
            <a:r>
              <a:rPr lang="en-GB" sz="1200" spc="-15" dirty="0">
                <a:solidFill>
                  <a:srgbClr val="FFFFFF"/>
                </a:solidFill>
                <a:latin typeface="+mn-lt"/>
                <a:cs typeface="Arial"/>
              </a:rPr>
              <a:t> </a:t>
            </a:r>
            <a:r>
              <a:rPr lang="en-GB" sz="1200" spc="-3" dirty="0">
                <a:solidFill>
                  <a:srgbClr val="FFFFFF"/>
                </a:solidFill>
                <a:latin typeface="+mn-lt"/>
                <a:cs typeface="Arial"/>
              </a:rPr>
              <a:t>in</a:t>
            </a:r>
            <a:r>
              <a:rPr lang="en-GB" sz="1200" spc="-18" dirty="0">
                <a:solidFill>
                  <a:srgbClr val="FFFFFF"/>
                </a:solidFill>
                <a:latin typeface="+mn-lt"/>
                <a:cs typeface="Arial"/>
              </a:rPr>
              <a:t> </a:t>
            </a:r>
            <a:r>
              <a:rPr lang="en-GB" sz="1200" spc="-3" dirty="0">
                <a:solidFill>
                  <a:srgbClr val="FFFFFF"/>
                </a:solidFill>
                <a:latin typeface="+mn-lt"/>
                <a:cs typeface="Arial"/>
              </a:rPr>
              <a:t>any</a:t>
            </a:r>
            <a:r>
              <a:rPr lang="en-GB" sz="1200" spc="-15" dirty="0">
                <a:solidFill>
                  <a:srgbClr val="FFFFFF"/>
                </a:solidFill>
                <a:latin typeface="+mn-lt"/>
                <a:cs typeface="Arial"/>
              </a:rPr>
              <a:t> </a:t>
            </a:r>
            <a:r>
              <a:rPr lang="en-GB" sz="1200" spc="-3" dirty="0">
                <a:solidFill>
                  <a:srgbClr val="FFFFFF"/>
                </a:solidFill>
                <a:latin typeface="+mn-lt"/>
                <a:cs typeface="Arial"/>
              </a:rPr>
              <a:t>form,</a:t>
            </a:r>
            <a:r>
              <a:rPr lang="en-GB" sz="1200" spc="-15" dirty="0">
                <a:solidFill>
                  <a:srgbClr val="FFFFFF"/>
                </a:solidFill>
                <a:latin typeface="+mn-lt"/>
                <a:cs typeface="Arial"/>
              </a:rPr>
              <a:t> </a:t>
            </a:r>
            <a:r>
              <a:rPr lang="en-GB" sz="1200" dirty="0">
                <a:solidFill>
                  <a:srgbClr val="FFFFFF"/>
                </a:solidFill>
                <a:latin typeface="+mn-lt"/>
                <a:cs typeface="Arial"/>
              </a:rPr>
              <a:t>or</a:t>
            </a:r>
            <a:r>
              <a:rPr lang="en-GB" sz="1200" spc="-15" dirty="0">
                <a:solidFill>
                  <a:srgbClr val="FFFFFF"/>
                </a:solidFill>
                <a:latin typeface="+mn-lt"/>
                <a:cs typeface="Arial"/>
              </a:rPr>
              <a:t> </a:t>
            </a:r>
            <a:r>
              <a:rPr lang="en-GB" sz="1200" dirty="0">
                <a:solidFill>
                  <a:srgbClr val="FFFFFF"/>
                </a:solidFill>
                <a:latin typeface="+mn-lt"/>
                <a:cs typeface="Arial"/>
              </a:rPr>
              <a:t>by</a:t>
            </a:r>
            <a:r>
              <a:rPr lang="en-GB" sz="1200" spc="-18" dirty="0">
                <a:solidFill>
                  <a:srgbClr val="FFFFFF"/>
                </a:solidFill>
                <a:latin typeface="+mn-lt"/>
                <a:cs typeface="Arial"/>
              </a:rPr>
              <a:t> </a:t>
            </a:r>
            <a:r>
              <a:rPr lang="en-GB" sz="1200" spc="-3" dirty="0">
                <a:solidFill>
                  <a:srgbClr val="FFFFFF"/>
                </a:solidFill>
                <a:latin typeface="+mn-lt"/>
                <a:cs typeface="Arial"/>
              </a:rPr>
              <a:t>any</a:t>
            </a:r>
            <a:r>
              <a:rPr lang="en-GB" sz="1200" spc="-15" dirty="0">
                <a:solidFill>
                  <a:srgbClr val="FFFFFF"/>
                </a:solidFill>
                <a:latin typeface="+mn-lt"/>
                <a:cs typeface="Arial"/>
              </a:rPr>
              <a:t> </a:t>
            </a:r>
            <a:r>
              <a:rPr lang="en-GB" sz="1200" dirty="0">
                <a:solidFill>
                  <a:srgbClr val="FFFFFF"/>
                </a:solidFill>
                <a:latin typeface="+mn-lt"/>
                <a:cs typeface="Arial"/>
              </a:rPr>
              <a:t>means</a:t>
            </a:r>
            <a:r>
              <a:rPr lang="en-GB" sz="1200" spc="-15" dirty="0">
                <a:solidFill>
                  <a:srgbClr val="FFFFFF"/>
                </a:solidFill>
                <a:latin typeface="+mn-lt"/>
                <a:cs typeface="Arial"/>
              </a:rPr>
              <a:t> </a:t>
            </a:r>
            <a:r>
              <a:rPr lang="en-GB" sz="1200" spc="-6" dirty="0">
                <a:solidFill>
                  <a:srgbClr val="FFFFFF"/>
                </a:solidFill>
                <a:latin typeface="+mn-lt"/>
                <a:cs typeface="Arial"/>
              </a:rPr>
              <a:t>including</a:t>
            </a:r>
            <a:r>
              <a:rPr lang="en-GB" sz="1200" spc="-15" dirty="0">
                <a:solidFill>
                  <a:srgbClr val="FFFFFF"/>
                </a:solidFill>
                <a:latin typeface="+mn-lt"/>
                <a:cs typeface="Arial"/>
              </a:rPr>
              <a:t> </a:t>
            </a:r>
            <a:r>
              <a:rPr lang="en-GB" sz="1200" spc="-6" dirty="0">
                <a:solidFill>
                  <a:srgbClr val="FFFFFF"/>
                </a:solidFill>
                <a:latin typeface="+mn-lt"/>
                <a:cs typeface="Arial"/>
              </a:rPr>
              <a:t>photography</a:t>
            </a:r>
            <a:r>
              <a:rPr lang="en-GB" sz="1200" spc="-18" dirty="0">
                <a:solidFill>
                  <a:srgbClr val="FFFFFF"/>
                </a:solidFill>
                <a:latin typeface="+mn-lt"/>
                <a:cs typeface="Arial"/>
              </a:rPr>
              <a:t> </a:t>
            </a:r>
            <a:r>
              <a:rPr lang="en-GB" sz="1200" spc="-6" dirty="0">
                <a:solidFill>
                  <a:srgbClr val="FFFFFF"/>
                </a:solidFill>
                <a:latin typeface="+mn-lt"/>
                <a:cs typeface="Arial"/>
              </a:rPr>
              <a:t>without</a:t>
            </a:r>
            <a:r>
              <a:rPr lang="en-GB" sz="1200" spc="-15" dirty="0">
                <a:solidFill>
                  <a:srgbClr val="FFFFFF"/>
                </a:solidFill>
                <a:latin typeface="+mn-lt"/>
                <a:cs typeface="Arial"/>
              </a:rPr>
              <a:t> </a:t>
            </a:r>
            <a:r>
              <a:rPr lang="en-GB" sz="1200" dirty="0">
                <a:solidFill>
                  <a:srgbClr val="FFFFFF"/>
                </a:solidFill>
                <a:latin typeface="+mn-lt"/>
                <a:cs typeface="Arial"/>
              </a:rPr>
              <a:t>the</a:t>
            </a:r>
            <a:r>
              <a:rPr lang="en-GB" sz="1200" spc="-15" dirty="0">
                <a:solidFill>
                  <a:srgbClr val="FFFFFF"/>
                </a:solidFill>
                <a:latin typeface="+mn-lt"/>
                <a:cs typeface="Arial"/>
              </a:rPr>
              <a:t> </a:t>
            </a:r>
            <a:r>
              <a:rPr lang="en-GB" sz="1200" spc="-6" dirty="0">
                <a:solidFill>
                  <a:srgbClr val="FFFFFF"/>
                </a:solidFill>
                <a:latin typeface="+mn-lt"/>
                <a:cs typeface="Arial"/>
              </a:rPr>
              <a:t>written</a:t>
            </a:r>
            <a:r>
              <a:rPr lang="en-GB" sz="1200" spc="-18" dirty="0">
                <a:solidFill>
                  <a:srgbClr val="FFFFFF"/>
                </a:solidFill>
                <a:latin typeface="+mn-lt"/>
                <a:cs typeface="Arial"/>
              </a:rPr>
              <a:t> </a:t>
            </a:r>
            <a:r>
              <a:rPr lang="en-GB" sz="1200" spc="-6" dirty="0">
                <a:solidFill>
                  <a:srgbClr val="FFFFFF"/>
                </a:solidFill>
                <a:latin typeface="+mn-lt"/>
                <a:cs typeface="Arial"/>
              </a:rPr>
              <a:t>permission</a:t>
            </a:r>
            <a:r>
              <a:rPr lang="en-GB" sz="1200" spc="-15" dirty="0">
                <a:solidFill>
                  <a:srgbClr val="FFFFFF"/>
                </a:solidFill>
                <a:latin typeface="+mn-lt"/>
                <a:cs typeface="Arial"/>
              </a:rPr>
              <a:t> </a:t>
            </a:r>
            <a:r>
              <a:rPr lang="en-GB" sz="1200" spc="-3" dirty="0">
                <a:solidFill>
                  <a:srgbClr val="FFFFFF"/>
                </a:solidFill>
                <a:latin typeface="+mn-lt"/>
                <a:cs typeface="Arial"/>
              </a:rPr>
              <a:t>of</a:t>
            </a:r>
            <a:r>
              <a:rPr lang="en-GB" sz="1200" spc="-15" dirty="0">
                <a:solidFill>
                  <a:srgbClr val="FFFFFF"/>
                </a:solidFill>
                <a:latin typeface="+mn-lt"/>
                <a:cs typeface="Arial"/>
              </a:rPr>
              <a:t> </a:t>
            </a:r>
            <a:r>
              <a:rPr lang="en-GB" sz="1200" spc="-9" dirty="0">
                <a:solidFill>
                  <a:srgbClr val="FFFFFF"/>
                </a:solidFill>
                <a:latin typeface="+mn-lt"/>
                <a:cs typeface="Arial"/>
              </a:rPr>
              <a:t>NCW.</a:t>
            </a:r>
            <a:endParaRPr lang="en-GB" sz="1880" dirty="0">
              <a:latin typeface="+mn-lt"/>
              <a:cs typeface="Arial"/>
            </a:endParaRPr>
          </a:p>
          <a:p>
            <a:pPr>
              <a:lnSpc>
                <a:spcPct val="150000"/>
              </a:lnSpc>
            </a:pPr>
            <a:r>
              <a:rPr lang="en-GB" sz="1200" u="heavy" spc="3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n-lt"/>
                <a:cs typeface="Arial"/>
              </a:rPr>
              <a:t>neurodiversityweek.com</a:t>
            </a:r>
            <a:br>
              <a:rPr lang="en-GB" sz="1200" u="heavy" spc="3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n-lt"/>
                <a:cs typeface="Arial"/>
              </a:rPr>
            </a:br>
            <a:r>
              <a:rPr lang="en-GB" sz="1092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© Copyright 2025 v1.0</a:t>
            </a:r>
          </a:p>
        </p:txBody>
      </p:sp>
      <p:sp>
        <p:nvSpPr>
          <p:cNvPr id="57" name="object 9">
            <a:extLst>
              <a:ext uri="{FF2B5EF4-FFF2-40B4-BE49-F238E27FC236}">
                <a16:creationId xmlns:a16="http://schemas.microsoft.com/office/drawing/2014/main" xmlns="" id="{BB37F4F2-1FAC-744A-9704-0971809FA984}"/>
              </a:ext>
            </a:extLst>
          </p:cNvPr>
          <p:cNvSpPr/>
          <p:nvPr userDrawn="1"/>
        </p:nvSpPr>
        <p:spPr>
          <a:xfrm>
            <a:off x="5233300" y="1241132"/>
            <a:ext cx="1136474" cy="8943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662"/>
          </a:p>
        </p:txBody>
      </p:sp>
      <p:sp>
        <p:nvSpPr>
          <p:cNvPr id="58" name="object 10">
            <a:extLst>
              <a:ext uri="{FF2B5EF4-FFF2-40B4-BE49-F238E27FC236}">
                <a16:creationId xmlns:a16="http://schemas.microsoft.com/office/drawing/2014/main" xmlns="" id="{DE781335-589E-B447-AE2F-420CD643CFCF}"/>
              </a:ext>
            </a:extLst>
          </p:cNvPr>
          <p:cNvSpPr/>
          <p:nvPr userDrawn="1"/>
        </p:nvSpPr>
        <p:spPr>
          <a:xfrm>
            <a:off x="5233171" y="707507"/>
            <a:ext cx="1142952" cy="500199"/>
          </a:xfrm>
          <a:custGeom>
            <a:avLst/>
            <a:gdLst/>
            <a:ahLst/>
            <a:cxnLst/>
            <a:rect l="l" t="t" r="r" b="b"/>
            <a:pathLst>
              <a:path w="1884679" h="824864">
                <a:moveTo>
                  <a:pt x="291084" y="742950"/>
                </a:moveTo>
                <a:lnTo>
                  <a:pt x="92329" y="742950"/>
                </a:lnTo>
                <a:lnTo>
                  <a:pt x="92329" y="322580"/>
                </a:lnTo>
                <a:lnTo>
                  <a:pt x="0" y="322580"/>
                </a:lnTo>
                <a:lnTo>
                  <a:pt x="0" y="742950"/>
                </a:lnTo>
                <a:lnTo>
                  <a:pt x="0" y="819150"/>
                </a:lnTo>
                <a:lnTo>
                  <a:pt x="291084" y="819150"/>
                </a:lnTo>
                <a:lnTo>
                  <a:pt x="291084" y="742950"/>
                </a:lnTo>
                <a:close/>
              </a:path>
              <a:path w="1884679" h="824864">
                <a:moveTo>
                  <a:pt x="635000" y="621106"/>
                </a:moveTo>
                <a:lnTo>
                  <a:pt x="628624" y="568667"/>
                </a:lnTo>
                <a:lnTo>
                  <a:pt x="610108" y="525932"/>
                </a:lnTo>
                <a:lnTo>
                  <a:pt x="581482" y="493598"/>
                </a:lnTo>
                <a:lnTo>
                  <a:pt x="558812" y="478891"/>
                </a:lnTo>
                <a:lnTo>
                  <a:pt x="558812" y="602551"/>
                </a:lnTo>
                <a:lnTo>
                  <a:pt x="399529" y="602551"/>
                </a:lnTo>
                <a:lnTo>
                  <a:pt x="416788" y="554748"/>
                </a:lnTo>
                <a:lnTo>
                  <a:pt x="451281" y="527481"/>
                </a:lnTo>
                <a:lnTo>
                  <a:pt x="484327" y="522236"/>
                </a:lnTo>
                <a:lnTo>
                  <a:pt x="493458" y="522630"/>
                </a:lnTo>
                <a:lnTo>
                  <a:pt x="530136" y="536105"/>
                </a:lnTo>
                <a:lnTo>
                  <a:pt x="554342" y="571500"/>
                </a:lnTo>
                <a:lnTo>
                  <a:pt x="558812" y="602551"/>
                </a:lnTo>
                <a:lnTo>
                  <a:pt x="558812" y="478891"/>
                </a:lnTo>
                <a:lnTo>
                  <a:pt x="514553" y="464146"/>
                </a:lnTo>
                <a:lnTo>
                  <a:pt x="482587" y="461492"/>
                </a:lnTo>
                <a:lnTo>
                  <a:pt x="463359" y="462343"/>
                </a:lnTo>
                <a:lnTo>
                  <a:pt x="411721" y="475221"/>
                </a:lnTo>
                <a:lnTo>
                  <a:pt x="370014" y="501307"/>
                </a:lnTo>
                <a:lnTo>
                  <a:pt x="339255" y="538035"/>
                </a:lnTo>
                <a:lnTo>
                  <a:pt x="319938" y="583869"/>
                </a:lnTo>
                <a:lnTo>
                  <a:pt x="313486" y="632841"/>
                </a:lnTo>
                <a:lnTo>
                  <a:pt x="313436" y="637057"/>
                </a:lnTo>
                <a:lnTo>
                  <a:pt x="314210" y="657999"/>
                </a:lnTo>
                <a:lnTo>
                  <a:pt x="320903" y="698754"/>
                </a:lnTo>
                <a:lnTo>
                  <a:pt x="342633" y="749388"/>
                </a:lnTo>
                <a:lnTo>
                  <a:pt x="375678" y="787260"/>
                </a:lnTo>
                <a:lnTo>
                  <a:pt x="418401" y="812126"/>
                </a:lnTo>
                <a:lnTo>
                  <a:pt x="468680" y="823556"/>
                </a:lnTo>
                <a:lnTo>
                  <a:pt x="486727" y="824318"/>
                </a:lnTo>
                <a:lnTo>
                  <a:pt x="496062" y="824141"/>
                </a:lnTo>
                <a:lnTo>
                  <a:pt x="534809" y="819937"/>
                </a:lnTo>
                <a:lnTo>
                  <a:pt x="573201" y="808494"/>
                </a:lnTo>
                <a:lnTo>
                  <a:pt x="608863" y="788352"/>
                </a:lnTo>
                <a:lnTo>
                  <a:pt x="631913" y="766622"/>
                </a:lnTo>
                <a:lnTo>
                  <a:pt x="625614" y="758736"/>
                </a:lnTo>
                <a:lnTo>
                  <a:pt x="607199" y="735736"/>
                </a:lnTo>
                <a:lnTo>
                  <a:pt x="605345" y="733221"/>
                </a:lnTo>
                <a:lnTo>
                  <a:pt x="603173" y="731266"/>
                </a:lnTo>
                <a:lnTo>
                  <a:pt x="598144" y="728535"/>
                </a:lnTo>
                <a:lnTo>
                  <a:pt x="595185" y="727849"/>
                </a:lnTo>
                <a:lnTo>
                  <a:pt x="586473" y="727849"/>
                </a:lnTo>
                <a:lnTo>
                  <a:pt x="581050" y="729449"/>
                </a:lnTo>
                <a:lnTo>
                  <a:pt x="569823" y="735876"/>
                </a:lnTo>
                <a:lnTo>
                  <a:pt x="563321" y="739419"/>
                </a:lnTo>
                <a:lnTo>
                  <a:pt x="521982" y="756043"/>
                </a:lnTo>
                <a:lnTo>
                  <a:pt x="494258" y="758736"/>
                </a:lnTo>
                <a:lnTo>
                  <a:pt x="474357" y="757148"/>
                </a:lnTo>
                <a:lnTo>
                  <a:pt x="426999" y="733336"/>
                </a:lnTo>
                <a:lnTo>
                  <a:pt x="406996" y="700735"/>
                </a:lnTo>
                <a:lnTo>
                  <a:pt x="397814" y="653707"/>
                </a:lnTo>
                <a:lnTo>
                  <a:pt x="619328" y="653707"/>
                </a:lnTo>
                <a:lnTo>
                  <a:pt x="622528" y="653199"/>
                </a:lnTo>
                <a:lnTo>
                  <a:pt x="635000" y="627494"/>
                </a:lnTo>
                <a:lnTo>
                  <a:pt x="635000" y="621106"/>
                </a:lnTo>
                <a:close/>
              </a:path>
              <a:path w="1884679" h="824864">
                <a:moveTo>
                  <a:pt x="1000556" y="819150"/>
                </a:moveTo>
                <a:lnTo>
                  <a:pt x="879729" y="633806"/>
                </a:lnTo>
                <a:lnTo>
                  <a:pt x="995756" y="466979"/>
                </a:lnTo>
                <a:lnTo>
                  <a:pt x="913485" y="466979"/>
                </a:lnTo>
                <a:lnTo>
                  <a:pt x="836371" y="576249"/>
                </a:lnTo>
                <a:lnTo>
                  <a:pt x="828255" y="595693"/>
                </a:lnTo>
                <a:lnTo>
                  <a:pt x="752144" y="474078"/>
                </a:lnTo>
                <a:lnTo>
                  <a:pt x="749515" y="471271"/>
                </a:lnTo>
                <a:lnTo>
                  <a:pt x="743559" y="467842"/>
                </a:lnTo>
                <a:lnTo>
                  <a:pt x="738987" y="466979"/>
                </a:lnTo>
                <a:lnTo>
                  <a:pt x="651116" y="466979"/>
                </a:lnTo>
                <a:lnTo>
                  <a:pt x="766800" y="637578"/>
                </a:lnTo>
                <a:lnTo>
                  <a:pt x="646328" y="819150"/>
                </a:lnTo>
                <a:lnTo>
                  <a:pt x="727659" y="819150"/>
                </a:lnTo>
                <a:lnTo>
                  <a:pt x="732256" y="817486"/>
                </a:lnTo>
                <a:lnTo>
                  <a:pt x="814743" y="695921"/>
                </a:lnTo>
                <a:lnTo>
                  <a:pt x="819670" y="680821"/>
                </a:lnTo>
                <a:lnTo>
                  <a:pt x="897001" y="807478"/>
                </a:lnTo>
                <a:lnTo>
                  <a:pt x="900150" y="811149"/>
                </a:lnTo>
                <a:lnTo>
                  <a:pt x="907719" y="817537"/>
                </a:lnTo>
                <a:lnTo>
                  <a:pt x="912685" y="819150"/>
                </a:lnTo>
                <a:lnTo>
                  <a:pt x="1000556" y="819150"/>
                </a:lnTo>
                <a:close/>
              </a:path>
              <a:path w="1884679" h="824864">
                <a:moveTo>
                  <a:pt x="1371269" y="819150"/>
                </a:moveTo>
                <a:lnTo>
                  <a:pt x="1250429" y="633806"/>
                </a:lnTo>
                <a:lnTo>
                  <a:pt x="1366443" y="466979"/>
                </a:lnTo>
                <a:lnTo>
                  <a:pt x="1284198" y="466979"/>
                </a:lnTo>
                <a:lnTo>
                  <a:pt x="1207058" y="576249"/>
                </a:lnTo>
                <a:lnTo>
                  <a:pt x="1198943" y="595693"/>
                </a:lnTo>
                <a:lnTo>
                  <a:pt x="1125143" y="477951"/>
                </a:lnTo>
                <a:lnTo>
                  <a:pt x="1122870" y="474078"/>
                </a:lnTo>
                <a:lnTo>
                  <a:pt x="1120241" y="471271"/>
                </a:lnTo>
                <a:lnTo>
                  <a:pt x="1114272" y="467842"/>
                </a:lnTo>
                <a:lnTo>
                  <a:pt x="1109713" y="466979"/>
                </a:lnTo>
                <a:lnTo>
                  <a:pt x="1021829" y="466979"/>
                </a:lnTo>
                <a:lnTo>
                  <a:pt x="1137500" y="637578"/>
                </a:lnTo>
                <a:lnTo>
                  <a:pt x="1017028" y="819150"/>
                </a:lnTo>
                <a:lnTo>
                  <a:pt x="1098359" y="819150"/>
                </a:lnTo>
                <a:lnTo>
                  <a:pt x="1102956" y="817486"/>
                </a:lnTo>
                <a:lnTo>
                  <a:pt x="1185456" y="695921"/>
                </a:lnTo>
                <a:lnTo>
                  <a:pt x="1190358" y="680821"/>
                </a:lnTo>
                <a:lnTo>
                  <a:pt x="1267701" y="807478"/>
                </a:lnTo>
                <a:lnTo>
                  <a:pt x="1270850" y="811149"/>
                </a:lnTo>
                <a:lnTo>
                  <a:pt x="1278407" y="817537"/>
                </a:lnTo>
                <a:lnTo>
                  <a:pt x="1283385" y="819150"/>
                </a:lnTo>
                <a:lnTo>
                  <a:pt x="1371269" y="819150"/>
                </a:lnTo>
                <a:close/>
              </a:path>
              <a:path w="1884679" h="824864">
                <a:moveTo>
                  <a:pt x="1515046" y="466979"/>
                </a:moveTo>
                <a:lnTo>
                  <a:pt x="1430261" y="466979"/>
                </a:lnTo>
                <a:lnTo>
                  <a:pt x="1430261" y="819150"/>
                </a:lnTo>
                <a:lnTo>
                  <a:pt x="1515046" y="819150"/>
                </a:lnTo>
                <a:lnTo>
                  <a:pt x="1515046" y="466979"/>
                </a:lnTo>
                <a:close/>
              </a:path>
              <a:path w="1884679" h="824864">
                <a:moveTo>
                  <a:pt x="1615097" y="161747"/>
                </a:moveTo>
                <a:lnTo>
                  <a:pt x="1610309" y="126453"/>
                </a:lnTo>
                <a:lnTo>
                  <a:pt x="1602270" y="106337"/>
                </a:lnTo>
                <a:lnTo>
                  <a:pt x="1602270" y="161747"/>
                </a:lnTo>
                <a:lnTo>
                  <a:pt x="1600657" y="179730"/>
                </a:lnTo>
                <a:lnTo>
                  <a:pt x="1593710" y="197129"/>
                </a:lnTo>
                <a:lnTo>
                  <a:pt x="1578267" y="211670"/>
                </a:lnTo>
                <a:lnTo>
                  <a:pt x="1551190" y="221068"/>
                </a:lnTo>
                <a:lnTo>
                  <a:pt x="1548879" y="221488"/>
                </a:lnTo>
                <a:lnTo>
                  <a:pt x="1546987" y="223126"/>
                </a:lnTo>
                <a:lnTo>
                  <a:pt x="1520228" y="277914"/>
                </a:lnTo>
                <a:lnTo>
                  <a:pt x="1496072" y="303123"/>
                </a:lnTo>
                <a:lnTo>
                  <a:pt x="1483868" y="303123"/>
                </a:lnTo>
                <a:lnTo>
                  <a:pt x="1480286" y="302653"/>
                </a:lnTo>
                <a:lnTo>
                  <a:pt x="1477962" y="302171"/>
                </a:lnTo>
                <a:lnTo>
                  <a:pt x="1483918" y="282879"/>
                </a:lnTo>
                <a:lnTo>
                  <a:pt x="1487131" y="267474"/>
                </a:lnTo>
                <a:lnTo>
                  <a:pt x="1488440" y="256857"/>
                </a:lnTo>
                <a:lnTo>
                  <a:pt x="1488859" y="249059"/>
                </a:lnTo>
                <a:lnTo>
                  <a:pt x="1489100" y="238366"/>
                </a:lnTo>
                <a:lnTo>
                  <a:pt x="1487081" y="236194"/>
                </a:lnTo>
                <a:lnTo>
                  <a:pt x="1484134" y="233032"/>
                </a:lnTo>
                <a:lnTo>
                  <a:pt x="1477810" y="226237"/>
                </a:lnTo>
                <a:lnTo>
                  <a:pt x="1472057" y="223913"/>
                </a:lnTo>
                <a:lnTo>
                  <a:pt x="1463179" y="223913"/>
                </a:lnTo>
                <a:lnTo>
                  <a:pt x="1460868" y="224142"/>
                </a:lnTo>
                <a:lnTo>
                  <a:pt x="1451457" y="225958"/>
                </a:lnTo>
                <a:lnTo>
                  <a:pt x="1433207" y="228854"/>
                </a:lnTo>
                <a:lnTo>
                  <a:pt x="1406702" y="231724"/>
                </a:lnTo>
                <a:lnTo>
                  <a:pt x="1375003" y="233032"/>
                </a:lnTo>
                <a:lnTo>
                  <a:pt x="1332458" y="230060"/>
                </a:lnTo>
                <a:lnTo>
                  <a:pt x="1291882" y="218909"/>
                </a:lnTo>
                <a:lnTo>
                  <a:pt x="1259954" y="196227"/>
                </a:lnTo>
                <a:lnTo>
                  <a:pt x="1243304" y="158686"/>
                </a:lnTo>
                <a:lnTo>
                  <a:pt x="1242923" y="137629"/>
                </a:lnTo>
                <a:lnTo>
                  <a:pt x="1247686" y="116205"/>
                </a:lnTo>
                <a:lnTo>
                  <a:pt x="1271638" y="75196"/>
                </a:lnTo>
                <a:lnTo>
                  <a:pt x="1324686" y="35293"/>
                </a:lnTo>
                <a:lnTo>
                  <a:pt x="1370850" y="19316"/>
                </a:lnTo>
                <a:lnTo>
                  <a:pt x="1432318" y="12839"/>
                </a:lnTo>
                <a:lnTo>
                  <a:pt x="1485620" y="19583"/>
                </a:lnTo>
                <a:lnTo>
                  <a:pt x="1528483" y="37706"/>
                </a:lnTo>
                <a:lnTo>
                  <a:pt x="1561249" y="64109"/>
                </a:lnTo>
                <a:lnTo>
                  <a:pt x="1584261" y="95669"/>
                </a:lnTo>
                <a:lnTo>
                  <a:pt x="1602270" y="161747"/>
                </a:lnTo>
                <a:lnTo>
                  <a:pt x="1602270" y="106337"/>
                </a:lnTo>
                <a:lnTo>
                  <a:pt x="1595729" y="89966"/>
                </a:lnTo>
                <a:lnTo>
                  <a:pt x="1570990" y="55689"/>
                </a:lnTo>
                <a:lnTo>
                  <a:pt x="1535747" y="27012"/>
                </a:lnTo>
                <a:lnTo>
                  <a:pt x="1502575" y="12839"/>
                </a:lnTo>
                <a:lnTo>
                  <a:pt x="1489646" y="7315"/>
                </a:lnTo>
                <a:lnTo>
                  <a:pt x="1432318" y="0"/>
                </a:lnTo>
                <a:lnTo>
                  <a:pt x="1367370" y="6934"/>
                </a:lnTo>
                <a:lnTo>
                  <a:pt x="1318450" y="24041"/>
                </a:lnTo>
                <a:lnTo>
                  <a:pt x="1283868" y="45847"/>
                </a:lnTo>
                <a:lnTo>
                  <a:pt x="1246047" y="89039"/>
                </a:lnTo>
                <a:lnTo>
                  <a:pt x="1230109" y="136728"/>
                </a:lnTo>
                <a:lnTo>
                  <a:pt x="1230591" y="160540"/>
                </a:lnTo>
                <a:lnTo>
                  <a:pt x="1244498" y="197421"/>
                </a:lnTo>
                <a:lnTo>
                  <a:pt x="1273543" y="224142"/>
                </a:lnTo>
                <a:lnTo>
                  <a:pt x="1317205" y="240385"/>
                </a:lnTo>
                <a:lnTo>
                  <a:pt x="1375003" y="245859"/>
                </a:lnTo>
                <a:lnTo>
                  <a:pt x="1407541" y="244551"/>
                </a:lnTo>
                <a:lnTo>
                  <a:pt x="1434604" y="241642"/>
                </a:lnTo>
                <a:lnTo>
                  <a:pt x="1453349" y="238671"/>
                </a:lnTo>
                <a:lnTo>
                  <a:pt x="1460944" y="237172"/>
                </a:lnTo>
                <a:lnTo>
                  <a:pt x="1466291" y="236194"/>
                </a:lnTo>
                <a:lnTo>
                  <a:pt x="1470164" y="236880"/>
                </a:lnTo>
                <a:lnTo>
                  <a:pt x="1475663" y="242747"/>
                </a:lnTo>
                <a:lnTo>
                  <a:pt x="1475765" y="244551"/>
                </a:lnTo>
                <a:lnTo>
                  <a:pt x="1475892" y="251193"/>
                </a:lnTo>
                <a:lnTo>
                  <a:pt x="1475651" y="255485"/>
                </a:lnTo>
                <a:lnTo>
                  <a:pt x="1474343" y="265925"/>
                </a:lnTo>
                <a:lnTo>
                  <a:pt x="1470926" y="281774"/>
                </a:lnTo>
                <a:lnTo>
                  <a:pt x="1464348" y="301866"/>
                </a:lnTo>
                <a:lnTo>
                  <a:pt x="1463370" y="304380"/>
                </a:lnTo>
                <a:lnTo>
                  <a:pt x="1463700" y="307111"/>
                </a:lnTo>
                <a:lnTo>
                  <a:pt x="1468958" y="314820"/>
                </a:lnTo>
                <a:lnTo>
                  <a:pt x="1479969" y="315950"/>
                </a:lnTo>
                <a:lnTo>
                  <a:pt x="1495806" y="315950"/>
                </a:lnTo>
                <a:lnTo>
                  <a:pt x="1527886" y="289471"/>
                </a:lnTo>
                <a:lnTo>
                  <a:pt x="1551622" y="246672"/>
                </a:lnTo>
                <a:lnTo>
                  <a:pt x="1557159" y="232994"/>
                </a:lnTo>
                <a:lnTo>
                  <a:pt x="1582661" y="224015"/>
                </a:lnTo>
                <a:lnTo>
                  <a:pt x="1600746" y="209232"/>
                </a:lnTo>
                <a:lnTo>
                  <a:pt x="1611528" y="188518"/>
                </a:lnTo>
                <a:lnTo>
                  <a:pt x="1615097" y="161747"/>
                </a:lnTo>
                <a:close/>
              </a:path>
              <a:path w="1884679" h="824864">
                <a:moveTo>
                  <a:pt x="1884057" y="766622"/>
                </a:moveTo>
                <a:lnTo>
                  <a:pt x="1859673" y="735736"/>
                </a:lnTo>
                <a:lnTo>
                  <a:pt x="1856257" y="730478"/>
                </a:lnTo>
                <a:lnTo>
                  <a:pt x="1851113" y="727837"/>
                </a:lnTo>
                <a:lnTo>
                  <a:pt x="1838985" y="727837"/>
                </a:lnTo>
                <a:lnTo>
                  <a:pt x="1834222" y="729513"/>
                </a:lnTo>
                <a:lnTo>
                  <a:pt x="1825764" y="736142"/>
                </a:lnTo>
                <a:lnTo>
                  <a:pt x="1809343" y="747814"/>
                </a:lnTo>
                <a:lnTo>
                  <a:pt x="1770811" y="759460"/>
                </a:lnTo>
                <a:lnTo>
                  <a:pt x="1761172" y="759764"/>
                </a:lnTo>
                <a:lnTo>
                  <a:pt x="1751291" y="759282"/>
                </a:lnTo>
                <a:lnTo>
                  <a:pt x="1709851" y="742530"/>
                </a:lnTo>
                <a:lnTo>
                  <a:pt x="1683334" y="703033"/>
                </a:lnTo>
                <a:lnTo>
                  <a:pt x="1674368" y="656069"/>
                </a:lnTo>
                <a:lnTo>
                  <a:pt x="1673987" y="642378"/>
                </a:lnTo>
                <a:lnTo>
                  <a:pt x="1674329" y="629170"/>
                </a:lnTo>
                <a:lnTo>
                  <a:pt x="1682584" y="583488"/>
                </a:lnTo>
                <a:lnTo>
                  <a:pt x="1702054" y="550138"/>
                </a:lnTo>
                <a:lnTo>
                  <a:pt x="1742300" y="528027"/>
                </a:lnTo>
                <a:lnTo>
                  <a:pt x="1763217" y="526021"/>
                </a:lnTo>
                <a:lnTo>
                  <a:pt x="1771624" y="526262"/>
                </a:lnTo>
                <a:lnTo>
                  <a:pt x="1818716" y="542201"/>
                </a:lnTo>
                <a:lnTo>
                  <a:pt x="1831873" y="550456"/>
                </a:lnTo>
                <a:lnTo>
                  <a:pt x="1836102" y="551764"/>
                </a:lnTo>
                <a:lnTo>
                  <a:pt x="1880616" y="510578"/>
                </a:lnTo>
                <a:lnTo>
                  <a:pt x="1868398" y="499414"/>
                </a:lnTo>
                <a:lnTo>
                  <a:pt x="1827250" y="474192"/>
                </a:lnTo>
                <a:lnTo>
                  <a:pt x="1777199" y="462292"/>
                </a:lnTo>
                <a:lnTo>
                  <a:pt x="1758073" y="461492"/>
                </a:lnTo>
                <a:lnTo>
                  <a:pt x="1737918" y="462356"/>
                </a:lnTo>
                <a:lnTo>
                  <a:pt x="1684616" y="475234"/>
                </a:lnTo>
                <a:lnTo>
                  <a:pt x="1642541" y="501688"/>
                </a:lnTo>
                <a:lnTo>
                  <a:pt x="1612074" y="539572"/>
                </a:lnTo>
                <a:lnTo>
                  <a:pt x="1593430" y="587387"/>
                </a:lnTo>
                <a:lnTo>
                  <a:pt x="1587157" y="642378"/>
                </a:lnTo>
                <a:lnTo>
                  <a:pt x="1587931" y="663422"/>
                </a:lnTo>
                <a:lnTo>
                  <a:pt x="1594192" y="701941"/>
                </a:lnTo>
                <a:lnTo>
                  <a:pt x="1614436" y="750633"/>
                </a:lnTo>
                <a:lnTo>
                  <a:pt x="1644840" y="787565"/>
                </a:lnTo>
                <a:lnTo>
                  <a:pt x="1683931" y="812101"/>
                </a:lnTo>
                <a:lnTo>
                  <a:pt x="1729320" y="823531"/>
                </a:lnTo>
                <a:lnTo>
                  <a:pt x="1745399" y="824280"/>
                </a:lnTo>
                <a:lnTo>
                  <a:pt x="1754670" y="824115"/>
                </a:lnTo>
                <a:lnTo>
                  <a:pt x="1801368" y="817816"/>
                </a:lnTo>
                <a:lnTo>
                  <a:pt x="1845195" y="799566"/>
                </a:lnTo>
                <a:lnTo>
                  <a:pt x="1876869" y="774534"/>
                </a:lnTo>
                <a:lnTo>
                  <a:pt x="1884057" y="766622"/>
                </a:lnTo>
                <a:close/>
              </a:path>
            </a:pathLst>
          </a:custGeom>
          <a:solidFill>
            <a:srgbClr val="39AC70"/>
          </a:solidFill>
        </p:spPr>
        <p:txBody>
          <a:bodyPr wrap="square" lIns="0" tIns="0" rIns="0" bIns="0" rtlCol="0"/>
          <a:lstStyle/>
          <a:p>
            <a:endParaRPr sz="662"/>
          </a:p>
        </p:txBody>
      </p:sp>
      <p:sp>
        <p:nvSpPr>
          <p:cNvPr id="59" name="object 11">
            <a:extLst>
              <a:ext uri="{FF2B5EF4-FFF2-40B4-BE49-F238E27FC236}">
                <a16:creationId xmlns:a16="http://schemas.microsoft.com/office/drawing/2014/main" xmlns="" id="{2BF20E10-930E-1E4F-9AD9-44A898B525F3}"/>
              </a:ext>
            </a:extLst>
          </p:cNvPr>
          <p:cNvSpPr/>
          <p:nvPr userDrawn="1"/>
        </p:nvSpPr>
        <p:spPr>
          <a:xfrm>
            <a:off x="5909230" y="637409"/>
            <a:ext cx="373539" cy="331926"/>
          </a:xfrm>
          <a:custGeom>
            <a:avLst/>
            <a:gdLst/>
            <a:ahLst/>
            <a:cxnLst/>
            <a:rect l="l" t="t" r="r" b="b"/>
            <a:pathLst>
              <a:path w="615950" h="547369">
                <a:moveTo>
                  <a:pt x="615886" y="277355"/>
                </a:moveTo>
                <a:lnTo>
                  <a:pt x="604621" y="204279"/>
                </a:lnTo>
                <a:lnTo>
                  <a:pt x="590346" y="166662"/>
                </a:lnTo>
                <a:lnTo>
                  <a:pt x="570141" y="129971"/>
                </a:lnTo>
                <a:lnTo>
                  <a:pt x="543890" y="95491"/>
                </a:lnTo>
                <a:lnTo>
                  <a:pt x="511454" y="64465"/>
                </a:lnTo>
                <a:lnTo>
                  <a:pt x="472732" y="38138"/>
                </a:lnTo>
                <a:lnTo>
                  <a:pt x="427583" y="17792"/>
                </a:lnTo>
                <a:lnTo>
                  <a:pt x="375894" y="4660"/>
                </a:lnTo>
                <a:lnTo>
                  <a:pt x="317525" y="0"/>
                </a:lnTo>
                <a:lnTo>
                  <a:pt x="265480" y="3136"/>
                </a:lnTo>
                <a:lnTo>
                  <a:pt x="216446" y="12395"/>
                </a:lnTo>
                <a:lnTo>
                  <a:pt x="170865" y="27597"/>
                </a:lnTo>
                <a:lnTo>
                  <a:pt x="129235" y="48526"/>
                </a:lnTo>
                <a:lnTo>
                  <a:pt x="91998" y="75018"/>
                </a:lnTo>
                <a:lnTo>
                  <a:pt x="59651" y="106857"/>
                </a:lnTo>
                <a:lnTo>
                  <a:pt x="29616" y="149593"/>
                </a:lnTo>
                <a:lnTo>
                  <a:pt x="9563" y="195935"/>
                </a:lnTo>
                <a:lnTo>
                  <a:pt x="0" y="244284"/>
                </a:lnTo>
                <a:lnTo>
                  <a:pt x="1435" y="292976"/>
                </a:lnTo>
                <a:lnTo>
                  <a:pt x="13792" y="338594"/>
                </a:lnTo>
                <a:lnTo>
                  <a:pt x="50253" y="398526"/>
                </a:lnTo>
                <a:lnTo>
                  <a:pt x="81546" y="427253"/>
                </a:lnTo>
                <a:lnTo>
                  <a:pt x="123710" y="451662"/>
                </a:lnTo>
                <a:lnTo>
                  <a:pt x="178358" y="469074"/>
                </a:lnTo>
                <a:lnTo>
                  <a:pt x="247091" y="476885"/>
                </a:lnTo>
                <a:lnTo>
                  <a:pt x="249466" y="481495"/>
                </a:lnTo>
                <a:lnTo>
                  <a:pt x="296316" y="528396"/>
                </a:lnTo>
                <a:lnTo>
                  <a:pt x="373761" y="547128"/>
                </a:lnTo>
                <a:lnTo>
                  <a:pt x="388861" y="546544"/>
                </a:lnTo>
                <a:lnTo>
                  <a:pt x="430123" y="537756"/>
                </a:lnTo>
                <a:lnTo>
                  <a:pt x="435178" y="532853"/>
                </a:lnTo>
                <a:lnTo>
                  <a:pt x="432714" y="526199"/>
                </a:lnTo>
                <a:lnTo>
                  <a:pt x="429018" y="524497"/>
                </a:lnTo>
                <a:lnTo>
                  <a:pt x="425691" y="525716"/>
                </a:lnTo>
                <a:lnTo>
                  <a:pt x="413740" y="529450"/>
                </a:lnTo>
                <a:lnTo>
                  <a:pt x="401066" y="532142"/>
                </a:lnTo>
                <a:lnTo>
                  <a:pt x="387718" y="533768"/>
                </a:lnTo>
                <a:lnTo>
                  <a:pt x="373761" y="534301"/>
                </a:lnTo>
                <a:lnTo>
                  <a:pt x="333654" y="529577"/>
                </a:lnTo>
                <a:lnTo>
                  <a:pt x="280784" y="500849"/>
                </a:lnTo>
                <a:lnTo>
                  <a:pt x="255917" y="465594"/>
                </a:lnTo>
                <a:lnTo>
                  <a:pt x="253695" y="464185"/>
                </a:lnTo>
                <a:lnTo>
                  <a:pt x="251269" y="464146"/>
                </a:lnTo>
                <a:lnTo>
                  <a:pt x="176428" y="455447"/>
                </a:lnTo>
                <a:lnTo>
                  <a:pt x="119164" y="435114"/>
                </a:lnTo>
                <a:lnTo>
                  <a:pt x="85928" y="412864"/>
                </a:lnTo>
                <a:lnTo>
                  <a:pt x="101600" y="394119"/>
                </a:lnTo>
                <a:lnTo>
                  <a:pt x="139331" y="416509"/>
                </a:lnTo>
                <a:lnTo>
                  <a:pt x="191973" y="432536"/>
                </a:lnTo>
                <a:lnTo>
                  <a:pt x="260223" y="438518"/>
                </a:lnTo>
                <a:lnTo>
                  <a:pt x="273862" y="438327"/>
                </a:lnTo>
                <a:lnTo>
                  <a:pt x="275996" y="446290"/>
                </a:lnTo>
                <a:lnTo>
                  <a:pt x="302539" y="485965"/>
                </a:lnTo>
                <a:lnTo>
                  <a:pt x="346087" y="506082"/>
                </a:lnTo>
                <a:lnTo>
                  <a:pt x="373761" y="508609"/>
                </a:lnTo>
                <a:lnTo>
                  <a:pt x="395986" y="506920"/>
                </a:lnTo>
                <a:lnTo>
                  <a:pt x="433425" y="493509"/>
                </a:lnTo>
                <a:lnTo>
                  <a:pt x="462559" y="466915"/>
                </a:lnTo>
                <a:lnTo>
                  <a:pt x="488124" y="430898"/>
                </a:lnTo>
                <a:lnTo>
                  <a:pt x="499579" y="409917"/>
                </a:lnTo>
                <a:lnTo>
                  <a:pt x="532599" y="387248"/>
                </a:lnTo>
                <a:lnTo>
                  <a:pt x="557022" y="356857"/>
                </a:lnTo>
                <a:lnTo>
                  <a:pt x="572160" y="319849"/>
                </a:lnTo>
                <a:lnTo>
                  <a:pt x="577367" y="277342"/>
                </a:lnTo>
                <a:lnTo>
                  <a:pt x="574357" y="243039"/>
                </a:lnTo>
                <a:lnTo>
                  <a:pt x="549821" y="171361"/>
                </a:lnTo>
                <a:lnTo>
                  <a:pt x="528015" y="136944"/>
                </a:lnTo>
                <a:lnTo>
                  <a:pt x="499630" y="105473"/>
                </a:lnTo>
                <a:lnTo>
                  <a:pt x="464553" y="78397"/>
                </a:lnTo>
                <a:lnTo>
                  <a:pt x="422605" y="57238"/>
                </a:lnTo>
                <a:lnTo>
                  <a:pt x="373646" y="43446"/>
                </a:lnTo>
                <a:lnTo>
                  <a:pt x="317525" y="38519"/>
                </a:lnTo>
                <a:lnTo>
                  <a:pt x="262102" y="42456"/>
                </a:lnTo>
                <a:lnTo>
                  <a:pt x="210807" y="54076"/>
                </a:lnTo>
                <a:lnTo>
                  <a:pt x="164338" y="73075"/>
                </a:lnTo>
                <a:lnTo>
                  <a:pt x="123431" y="99161"/>
                </a:lnTo>
                <a:lnTo>
                  <a:pt x="88811" y="132029"/>
                </a:lnTo>
                <a:lnTo>
                  <a:pt x="86512" y="134721"/>
                </a:lnTo>
                <a:lnTo>
                  <a:pt x="86804" y="138772"/>
                </a:lnTo>
                <a:lnTo>
                  <a:pt x="92163" y="143433"/>
                </a:lnTo>
                <a:lnTo>
                  <a:pt x="96227" y="143116"/>
                </a:lnTo>
                <a:lnTo>
                  <a:pt x="98526" y="140436"/>
                </a:lnTo>
                <a:lnTo>
                  <a:pt x="131546" y="109118"/>
                </a:lnTo>
                <a:lnTo>
                  <a:pt x="170649" y="84264"/>
                </a:lnTo>
                <a:lnTo>
                  <a:pt x="215150" y="66179"/>
                </a:lnTo>
                <a:lnTo>
                  <a:pt x="264337" y="55118"/>
                </a:lnTo>
                <a:lnTo>
                  <a:pt x="306108" y="52184"/>
                </a:lnTo>
                <a:lnTo>
                  <a:pt x="306108" y="77863"/>
                </a:lnTo>
                <a:lnTo>
                  <a:pt x="268795" y="80441"/>
                </a:lnTo>
                <a:lnTo>
                  <a:pt x="223850" y="90385"/>
                </a:lnTo>
                <a:lnTo>
                  <a:pt x="183311" y="106667"/>
                </a:lnTo>
                <a:lnTo>
                  <a:pt x="147802" y="129032"/>
                </a:lnTo>
                <a:lnTo>
                  <a:pt x="117970" y="157238"/>
                </a:lnTo>
                <a:lnTo>
                  <a:pt x="83553" y="217462"/>
                </a:lnTo>
                <a:lnTo>
                  <a:pt x="76873" y="249656"/>
                </a:lnTo>
                <a:lnTo>
                  <a:pt x="77685" y="281762"/>
                </a:lnTo>
                <a:lnTo>
                  <a:pt x="103365" y="342455"/>
                </a:lnTo>
                <a:lnTo>
                  <a:pt x="135775" y="371081"/>
                </a:lnTo>
                <a:lnTo>
                  <a:pt x="186690" y="391934"/>
                </a:lnTo>
                <a:lnTo>
                  <a:pt x="260223" y="399986"/>
                </a:lnTo>
                <a:lnTo>
                  <a:pt x="275755" y="399694"/>
                </a:lnTo>
                <a:lnTo>
                  <a:pt x="290474" y="398932"/>
                </a:lnTo>
                <a:lnTo>
                  <a:pt x="304050" y="397827"/>
                </a:lnTo>
                <a:lnTo>
                  <a:pt x="316166" y="396519"/>
                </a:lnTo>
                <a:lnTo>
                  <a:pt x="313651" y="403479"/>
                </a:lnTo>
                <a:lnTo>
                  <a:pt x="310845" y="414502"/>
                </a:lnTo>
                <a:lnTo>
                  <a:pt x="310781" y="425704"/>
                </a:lnTo>
                <a:lnTo>
                  <a:pt x="313385" y="436600"/>
                </a:lnTo>
                <a:lnTo>
                  <a:pt x="340347" y="464286"/>
                </a:lnTo>
                <a:lnTo>
                  <a:pt x="373761" y="470077"/>
                </a:lnTo>
                <a:lnTo>
                  <a:pt x="388607" y="469087"/>
                </a:lnTo>
                <a:lnTo>
                  <a:pt x="437908" y="436206"/>
                </a:lnTo>
                <a:lnTo>
                  <a:pt x="462432" y="397941"/>
                </a:lnTo>
                <a:lnTo>
                  <a:pt x="470966" y="380377"/>
                </a:lnTo>
                <a:lnTo>
                  <a:pt x="500049" y="364439"/>
                </a:lnTo>
                <a:lnTo>
                  <a:pt x="521322" y="341553"/>
                </a:lnTo>
                <a:lnTo>
                  <a:pt x="534390" y="312318"/>
                </a:lnTo>
                <a:lnTo>
                  <a:pt x="538835" y="277342"/>
                </a:lnTo>
                <a:lnTo>
                  <a:pt x="538327" y="264591"/>
                </a:lnTo>
                <a:lnTo>
                  <a:pt x="536803" y="251637"/>
                </a:lnTo>
                <a:lnTo>
                  <a:pt x="534276" y="238544"/>
                </a:lnTo>
                <a:lnTo>
                  <a:pt x="529704" y="221970"/>
                </a:lnTo>
                <a:lnTo>
                  <a:pt x="526097" y="220052"/>
                </a:lnTo>
                <a:lnTo>
                  <a:pt x="519341" y="222110"/>
                </a:lnTo>
                <a:lnTo>
                  <a:pt x="517410" y="225704"/>
                </a:lnTo>
                <a:lnTo>
                  <a:pt x="521728" y="241300"/>
                </a:lnTo>
                <a:lnTo>
                  <a:pt x="524090" y="253530"/>
                </a:lnTo>
                <a:lnTo>
                  <a:pt x="525526" y="265595"/>
                </a:lnTo>
                <a:lnTo>
                  <a:pt x="526008" y="277342"/>
                </a:lnTo>
                <a:lnTo>
                  <a:pt x="522033" y="309105"/>
                </a:lnTo>
                <a:lnTo>
                  <a:pt x="510235" y="335216"/>
                </a:lnTo>
                <a:lnTo>
                  <a:pt x="490855" y="355358"/>
                </a:lnTo>
                <a:lnTo>
                  <a:pt x="464083" y="369189"/>
                </a:lnTo>
                <a:lnTo>
                  <a:pt x="462394" y="369785"/>
                </a:lnTo>
                <a:lnTo>
                  <a:pt x="461022" y="371043"/>
                </a:lnTo>
                <a:lnTo>
                  <a:pt x="441655" y="408444"/>
                </a:lnTo>
                <a:lnTo>
                  <a:pt x="412915" y="444817"/>
                </a:lnTo>
                <a:lnTo>
                  <a:pt x="373761" y="457238"/>
                </a:lnTo>
                <a:lnTo>
                  <a:pt x="358762" y="456133"/>
                </a:lnTo>
                <a:lnTo>
                  <a:pt x="325450" y="432130"/>
                </a:lnTo>
                <a:lnTo>
                  <a:pt x="323545" y="424230"/>
                </a:lnTo>
                <a:lnTo>
                  <a:pt x="323596" y="416115"/>
                </a:lnTo>
                <a:lnTo>
                  <a:pt x="325628" y="408139"/>
                </a:lnTo>
                <a:lnTo>
                  <a:pt x="327914" y="402297"/>
                </a:lnTo>
                <a:lnTo>
                  <a:pt x="329819" y="396367"/>
                </a:lnTo>
                <a:lnTo>
                  <a:pt x="331914" y="388454"/>
                </a:lnTo>
                <a:lnTo>
                  <a:pt x="331381" y="386245"/>
                </a:lnTo>
                <a:lnTo>
                  <a:pt x="328549" y="383032"/>
                </a:lnTo>
                <a:lnTo>
                  <a:pt x="326377" y="382244"/>
                </a:lnTo>
                <a:lnTo>
                  <a:pt x="311442" y="384136"/>
                </a:lnTo>
                <a:lnTo>
                  <a:pt x="296087" y="385635"/>
                </a:lnTo>
                <a:lnTo>
                  <a:pt x="278815" y="386727"/>
                </a:lnTo>
                <a:lnTo>
                  <a:pt x="260223" y="387159"/>
                </a:lnTo>
                <a:lnTo>
                  <a:pt x="191655" y="379844"/>
                </a:lnTo>
                <a:lnTo>
                  <a:pt x="144233" y="360934"/>
                </a:lnTo>
                <a:lnTo>
                  <a:pt x="114122" y="334949"/>
                </a:lnTo>
                <a:lnTo>
                  <a:pt x="90398" y="279882"/>
                </a:lnTo>
                <a:lnTo>
                  <a:pt x="89687" y="250545"/>
                </a:lnTo>
                <a:lnTo>
                  <a:pt x="95897" y="221056"/>
                </a:lnTo>
                <a:lnTo>
                  <a:pt x="127698" y="165608"/>
                </a:lnTo>
                <a:lnTo>
                  <a:pt x="163868" y="133184"/>
                </a:lnTo>
                <a:lnTo>
                  <a:pt x="208343" y="109461"/>
                </a:lnTo>
                <a:lnTo>
                  <a:pt x="259943" y="94869"/>
                </a:lnTo>
                <a:lnTo>
                  <a:pt x="317525" y="89903"/>
                </a:lnTo>
                <a:lnTo>
                  <a:pt x="370852" y="95478"/>
                </a:lnTo>
                <a:lnTo>
                  <a:pt x="418414" y="111836"/>
                </a:lnTo>
                <a:lnTo>
                  <a:pt x="459168" y="138468"/>
                </a:lnTo>
                <a:lnTo>
                  <a:pt x="492048" y="174866"/>
                </a:lnTo>
                <a:lnTo>
                  <a:pt x="494080" y="177774"/>
                </a:lnTo>
                <a:lnTo>
                  <a:pt x="498081" y="178485"/>
                </a:lnTo>
                <a:lnTo>
                  <a:pt x="503910" y="174447"/>
                </a:lnTo>
                <a:lnTo>
                  <a:pt x="504634" y="170421"/>
                </a:lnTo>
                <a:lnTo>
                  <a:pt x="502602" y="167538"/>
                </a:lnTo>
                <a:lnTo>
                  <a:pt x="467639" y="128790"/>
                </a:lnTo>
                <a:lnTo>
                  <a:pt x="424383" y="100418"/>
                </a:lnTo>
                <a:lnTo>
                  <a:pt x="373976" y="82994"/>
                </a:lnTo>
                <a:lnTo>
                  <a:pt x="318947" y="77216"/>
                </a:lnTo>
                <a:lnTo>
                  <a:pt x="318947" y="51523"/>
                </a:lnTo>
                <a:lnTo>
                  <a:pt x="377063" y="57238"/>
                </a:lnTo>
                <a:lnTo>
                  <a:pt x="428002" y="73482"/>
                </a:lnTo>
                <a:lnTo>
                  <a:pt x="470560" y="98132"/>
                </a:lnTo>
                <a:lnTo>
                  <a:pt x="504926" y="129171"/>
                </a:lnTo>
                <a:lnTo>
                  <a:pt x="531304" y="164617"/>
                </a:lnTo>
                <a:lnTo>
                  <a:pt x="549897" y="202450"/>
                </a:lnTo>
                <a:lnTo>
                  <a:pt x="560908" y="240690"/>
                </a:lnTo>
                <a:lnTo>
                  <a:pt x="564540" y="277342"/>
                </a:lnTo>
                <a:lnTo>
                  <a:pt x="559777" y="317004"/>
                </a:lnTo>
                <a:lnTo>
                  <a:pt x="545807" y="351053"/>
                </a:lnTo>
                <a:lnTo>
                  <a:pt x="523074" y="378726"/>
                </a:lnTo>
                <a:lnTo>
                  <a:pt x="492023" y="399300"/>
                </a:lnTo>
                <a:lnTo>
                  <a:pt x="490740" y="399948"/>
                </a:lnTo>
                <a:lnTo>
                  <a:pt x="489673" y="400964"/>
                </a:lnTo>
                <a:lnTo>
                  <a:pt x="465975" y="441515"/>
                </a:lnTo>
                <a:lnTo>
                  <a:pt x="439610" y="472592"/>
                </a:lnTo>
                <a:lnTo>
                  <a:pt x="393484" y="494322"/>
                </a:lnTo>
                <a:lnTo>
                  <a:pt x="373761" y="495782"/>
                </a:lnTo>
                <a:lnTo>
                  <a:pt x="349288" y="493598"/>
                </a:lnTo>
                <a:lnTo>
                  <a:pt x="311048" y="476275"/>
                </a:lnTo>
                <a:lnTo>
                  <a:pt x="287197" y="438835"/>
                </a:lnTo>
                <a:lnTo>
                  <a:pt x="285064" y="427532"/>
                </a:lnTo>
                <a:lnTo>
                  <a:pt x="282359" y="425145"/>
                </a:lnTo>
                <a:lnTo>
                  <a:pt x="186550" y="418236"/>
                </a:lnTo>
                <a:lnTo>
                  <a:pt x="132549" y="398703"/>
                </a:lnTo>
                <a:lnTo>
                  <a:pt x="95186" y="371398"/>
                </a:lnTo>
                <a:lnTo>
                  <a:pt x="71374" y="340575"/>
                </a:lnTo>
                <a:lnTo>
                  <a:pt x="52273" y="285496"/>
                </a:lnTo>
                <a:lnTo>
                  <a:pt x="50609" y="260286"/>
                </a:lnTo>
                <a:lnTo>
                  <a:pt x="52920" y="234823"/>
                </a:lnTo>
                <a:lnTo>
                  <a:pt x="59156" y="209461"/>
                </a:lnTo>
                <a:lnTo>
                  <a:pt x="69253" y="184581"/>
                </a:lnTo>
                <a:lnTo>
                  <a:pt x="70815" y="181368"/>
                </a:lnTo>
                <a:lnTo>
                  <a:pt x="69481" y="177533"/>
                </a:lnTo>
                <a:lnTo>
                  <a:pt x="63119" y="174421"/>
                </a:lnTo>
                <a:lnTo>
                  <a:pt x="59270" y="175742"/>
                </a:lnTo>
                <a:lnTo>
                  <a:pt x="57708" y="178930"/>
                </a:lnTo>
                <a:lnTo>
                  <a:pt x="46888" y="205613"/>
                </a:lnTo>
                <a:lnTo>
                  <a:pt x="40220" y="232841"/>
                </a:lnTo>
                <a:lnTo>
                  <a:pt x="37757" y="260210"/>
                </a:lnTo>
                <a:lnTo>
                  <a:pt x="39573" y="287362"/>
                </a:lnTo>
                <a:lnTo>
                  <a:pt x="44488" y="310045"/>
                </a:lnTo>
                <a:lnTo>
                  <a:pt x="54902" y="337210"/>
                </a:lnTo>
                <a:lnTo>
                  <a:pt x="72834" y="365937"/>
                </a:lnTo>
                <a:lnTo>
                  <a:pt x="92214" y="385292"/>
                </a:lnTo>
                <a:lnTo>
                  <a:pt x="75552" y="405231"/>
                </a:lnTo>
                <a:lnTo>
                  <a:pt x="47929" y="374662"/>
                </a:lnTo>
                <a:lnTo>
                  <a:pt x="18796" y="312978"/>
                </a:lnTo>
                <a:lnTo>
                  <a:pt x="12814" y="245186"/>
                </a:lnTo>
                <a:lnTo>
                  <a:pt x="21894" y="199529"/>
                </a:lnTo>
                <a:lnTo>
                  <a:pt x="40894" y="155714"/>
                </a:lnTo>
                <a:lnTo>
                  <a:pt x="69354" y="115265"/>
                </a:lnTo>
                <a:lnTo>
                  <a:pt x="100393" y="84734"/>
                </a:lnTo>
                <a:lnTo>
                  <a:pt x="136169" y="59359"/>
                </a:lnTo>
                <a:lnTo>
                  <a:pt x="176212" y="39293"/>
                </a:lnTo>
                <a:lnTo>
                  <a:pt x="220091" y="24726"/>
                </a:lnTo>
                <a:lnTo>
                  <a:pt x="267347" y="15849"/>
                </a:lnTo>
                <a:lnTo>
                  <a:pt x="317525" y="12852"/>
                </a:lnTo>
                <a:lnTo>
                  <a:pt x="373392" y="17297"/>
                </a:lnTo>
                <a:lnTo>
                  <a:pt x="422859" y="29819"/>
                </a:lnTo>
                <a:lnTo>
                  <a:pt x="466064" y="49225"/>
                </a:lnTo>
                <a:lnTo>
                  <a:pt x="503123" y="74320"/>
                </a:lnTo>
                <a:lnTo>
                  <a:pt x="534149" y="103911"/>
                </a:lnTo>
                <a:lnTo>
                  <a:pt x="559282" y="136804"/>
                </a:lnTo>
                <a:lnTo>
                  <a:pt x="578612" y="171780"/>
                </a:lnTo>
                <a:lnTo>
                  <a:pt x="592277" y="207670"/>
                </a:lnTo>
                <a:lnTo>
                  <a:pt x="603059" y="277355"/>
                </a:lnTo>
                <a:lnTo>
                  <a:pt x="597636" y="324662"/>
                </a:lnTo>
                <a:lnTo>
                  <a:pt x="581698" y="366153"/>
                </a:lnTo>
                <a:lnTo>
                  <a:pt x="555752" y="400900"/>
                </a:lnTo>
                <a:lnTo>
                  <a:pt x="520306" y="427951"/>
                </a:lnTo>
                <a:lnTo>
                  <a:pt x="519264" y="428574"/>
                </a:lnTo>
                <a:lnTo>
                  <a:pt x="518401" y="429437"/>
                </a:lnTo>
                <a:lnTo>
                  <a:pt x="507301" y="448792"/>
                </a:lnTo>
                <a:lnTo>
                  <a:pt x="496049" y="465709"/>
                </a:lnTo>
                <a:lnTo>
                  <a:pt x="484111" y="481190"/>
                </a:lnTo>
                <a:lnTo>
                  <a:pt x="469049" y="497725"/>
                </a:lnTo>
                <a:lnTo>
                  <a:pt x="469112" y="501789"/>
                </a:lnTo>
                <a:lnTo>
                  <a:pt x="474205" y="506742"/>
                </a:lnTo>
                <a:lnTo>
                  <a:pt x="478269" y="506691"/>
                </a:lnTo>
                <a:lnTo>
                  <a:pt x="493649" y="489800"/>
                </a:lnTo>
                <a:lnTo>
                  <a:pt x="505904" y="473989"/>
                </a:lnTo>
                <a:lnTo>
                  <a:pt x="517461" y="456755"/>
                </a:lnTo>
                <a:lnTo>
                  <a:pt x="528281" y="438188"/>
                </a:lnTo>
                <a:lnTo>
                  <a:pt x="565480" y="409067"/>
                </a:lnTo>
                <a:lnTo>
                  <a:pt x="592975" y="371640"/>
                </a:lnTo>
                <a:lnTo>
                  <a:pt x="610031" y="327279"/>
                </a:lnTo>
                <a:lnTo>
                  <a:pt x="615886" y="277355"/>
                </a:lnTo>
                <a:close/>
              </a:path>
            </a:pathLst>
          </a:custGeom>
          <a:solidFill>
            <a:srgbClr val="8A8A8B"/>
          </a:solidFill>
        </p:spPr>
        <p:txBody>
          <a:bodyPr wrap="square" lIns="0" tIns="0" rIns="0" bIns="0" rtlCol="0"/>
          <a:lstStyle/>
          <a:p>
            <a:endParaRPr sz="662"/>
          </a:p>
        </p:txBody>
      </p:sp>
      <p:pic>
        <p:nvPicPr>
          <p:cNvPr id="7" name="Picture 6" descr="A picture containing text, sign&#10;&#10;Description automatically generated">
            <a:extLst>
              <a:ext uri="{FF2B5EF4-FFF2-40B4-BE49-F238E27FC236}">
                <a16:creationId xmlns:a16="http://schemas.microsoft.com/office/drawing/2014/main" xmlns="" id="{392E0013-D286-C748-AEA5-80D492E60B2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911" y="637409"/>
            <a:ext cx="2727765" cy="92744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65B53909-B12B-B046-9DF0-7A38C34A723D}"/>
              </a:ext>
            </a:extLst>
          </p:cNvPr>
          <p:cNvSpPr txBox="1"/>
          <p:nvPr userDrawn="1"/>
        </p:nvSpPr>
        <p:spPr>
          <a:xfrm>
            <a:off x="3550677" y="1025455"/>
            <a:ext cx="2009104" cy="2603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In partnership with</a:t>
            </a:r>
          </a:p>
        </p:txBody>
      </p:sp>
    </p:spTree>
    <p:extLst>
      <p:ext uri="{BB962C8B-B14F-4D97-AF65-F5344CB8AC3E}">
        <p14:creationId xmlns:p14="http://schemas.microsoft.com/office/powerpoint/2010/main" val="3961348970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3761" userDrawn="1">
          <p15:clr>
            <a:srgbClr val="FBAE40"/>
          </p15:clr>
        </p15:guide>
        <p15:guide id="2" pos="667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D7C35D44-1208-BE46-8795-489E6AB63BC7}"/>
              </a:ext>
            </a:extLst>
          </p:cNvPr>
          <p:cNvSpPr/>
          <p:nvPr userDrawn="1"/>
        </p:nvSpPr>
        <p:spPr>
          <a:xfrm>
            <a:off x="997041" y="2254435"/>
            <a:ext cx="519874" cy="51983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62">
              <a:solidFill>
                <a:schemeClr val="accent2"/>
              </a:solidFill>
            </a:endParaRPr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xmlns="" id="{675830D7-8931-3E42-A170-F114E9BB27B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819368" y="2409675"/>
            <a:ext cx="3112435" cy="256428"/>
          </a:xfrm>
          <a:prstGeom prst="rect">
            <a:avLst/>
          </a:prstGeom>
        </p:spPr>
        <p:txBody>
          <a:bodyPr lIns="0" tIns="0" rIns="0" bIns="0" numCol="1" anchor="t"/>
          <a:lstStyle>
            <a:lvl1pPr>
              <a:defRPr sz="1600" b="1" i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algn="l" hangingPunct="0">
              <a:defRPr sz="1364" b="0" i="1">
                <a:solidFill>
                  <a:srgbClr val="8A8A8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Agenda point 1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F3111495-9B41-2446-BDBF-172BEEF1BE2C}"/>
              </a:ext>
            </a:extLst>
          </p:cNvPr>
          <p:cNvSpPr/>
          <p:nvPr userDrawn="1"/>
        </p:nvSpPr>
        <p:spPr>
          <a:xfrm>
            <a:off x="997041" y="4261984"/>
            <a:ext cx="519874" cy="51983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62">
              <a:solidFill>
                <a:schemeClr val="accent2"/>
              </a:solidFill>
            </a:endParaRPr>
          </a:p>
        </p:txBody>
      </p:sp>
      <p:sp>
        <p:nvSpPr>
          <p:cNvPr id="31" name="Text Placeholder 25">
            <a:extLst>
              <a:ext uri="{FF2B5EF4-FFF2-40B4-BE49-F238E27FC236}">
                <a16:creationId xmlns:a16="http://schemas.microsoft.com/office/drawing/2014/main" xmlns="" id="{578C867C-C66B-7D47-9CC1-7A34E30468F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819368" y="4417224"/>
            <a:ext cx="2688682" cy="256428"/>
          </a:xfrm>
          <a:prstGeom prst="rect">
            <a:avLst/>
          </a:prstGeom>
        </p:spPr>
        <p:txBody>
          <a:bodyPr lIns="0" tIns="0" rIns="0" bIns="0" numCol="1" anchor="t"/>
          <a:lstStyle>
            <a:lvl1pPr>
              <a:defRPr sz="1600" b="1" i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algn="l" hangingPunct="0">
              <a:defRPr sz="1364" b="0" i="1">
                <a:solidFill>
                  <a:srgbClr val="8A8A8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Agenda point 3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E0F730BD-61E4-9C4E-AC2B-81FA96B6AA1E}"/>
              </a:ext>
            </a:extLst>
          </p:cNvPr>
          <p:cNvSpPr/>
          <p:nvPr userDrawn="1"/>
        </p:nvSpPr>
        <p:spPr>
          <a:xfrm>
            <a:off x="997041" y="3252708"/>
            <a:ext cx="519874" cy="51983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62">
              <a:solidFill>
                <a:schemeClr val="accent2"/>
              </a:solidFill>
            </a:endParaRPr>
          </a:p>
        </p:txBody>
      </p:sp>
      <p:sp>
        <p:nvSpPr>
          <p:cNvPr id="34" name="Text Placeholder 25">
            <a:extLst>
              <a:ext uri="{FF2B5EF4-FFF2-40B4-BE49-F238E27FC236}">
                <a16:creationId xmlns:a16="http://schemas.microsoft.com/office/drawing/2014/main" xmlns="" id="{029B8D49-789D-7D47-8E67-5C24FF46C97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819368" y="3407949"/>
            <a:ext cx="3112435" cy="262137"/>
          </a:xfrm>
          <a:prstGeom prst="rect">
            <a:avLst/>
          </a:prstGeom>
        </p:spPr>
        <p:txBody>
          <a:bodyPr lIns="0" tIns="0" rIns="0" bIns="0" numCol="1" anchor="t"/>
          <a:lstStyle>
            <a:lvl1pPr>
              <a:defRPr sz="1600" b="1" i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algn="l" hangingPunct="0">
              <a:defRPr sz="1364" b="0" i="1">
                <a:solidFill>
                  <a:srgbClr val="8A8A8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Agenda point 2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xmlns="" id="{1F36A5A5-D381-E84E-AF82-BE2906CF9B4B}"/>
              </a:ext>
            </a:extLst>
          </p:cNvPr>
          <p:cNvSpPr/>
          <p:nvPr userDrawn="1"/>
        </p:nvSpPr>
        <p:spPr>
          <a:xfrm>
            <a:off x="997041" y="5271260"/>
            <a:ext cx="519874" cy="51983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62">
              <a:solidFill>
                <a:schemeClr val="accent2"/>
              </a:solidFill>
            </a:endParaRPr>
          </a:p>
        </p:txBody>
      </p:sp>
      <p:sp>
        <p:nvSpPr>
          <p:cNvPr id="37" name="Text Placeholder 25">
            <a:extLst>
              <a:ext uri="{FF2B5EF4-FFF2-40B4-BE49-F238E27FC236}">
                <a16:creationId xmlns:a16="http://schemas.microsoft.com/office/drawing/2014/main" xmlns="" id="{E5DE9FA4-260F-7845-A4D1-CAEEDD2438E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819368" y="5426501"/>
            <a:ext cx="2688682" cy="262137"/>
          </a:xfrm>
          <a:prstGeom prst="rect">
            <a:avLst/>
          </a:prstGeom>
        </p:spPr>
        <p:txBody>
          <a:bodyPr lIns="0" tIns="0" rIns="0" bIns="0" numCol="1" anchor="t"/>
          <a:lstStyle>
            <a:lvl1pPr>
              <a:defRPr sz="1600" b="1" i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algn="l" hangingPunct="0">
              <a:defRPr sz="1364" b="0" i="1">
                <a:solidFill>
                  <a:srgbClr val="8A8A8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Agenda point 4</a:t>
            </a:r>
          </a:p>
        </p:txBody>
      </p:sp>
      <p:sp>
        <p:nvSpPr>
          <p:cNvPr id="23" name="Text Placeholder 4">
            <a:extLst>
              <a:ext uri="{FF2B5EF4-FFF2-40B4-BE49-F238E27FC236}">
                <a16:creationId xmlns:a16="http://schemas.microsoft.com/office/drawing/2014/main" xmlns="" id="{33DD12D0-478D-9F4F-B043-D6CD3EA0B9CB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97041" y="797484"/>
            <a:ext cx="10201623" cy="1011914"/>
          </a:xfrm>
          <a:prstGeom prst="rect">
            <a:avLst/>
          </a:prstGeom>
        </p:spPr>
        <p:txBody>
          <a:bodyPr lIns="0" tIns="0" rIns="0" bIns="0"/>
          <a:lstStyle>
            <a:lvl1pPr>
              <a:defRPr sz="3002" b="1" i="0" spc="182" baseline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Agenda</a:t>
            </a:r>
            <a:endParaRPr lang="en-US"/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xmlns="" id="{55AA4B7D-8A28-034B-8307-E516627CCD0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97041" y="4345797"/>
            <a:ext cx="519874" cy="436023"/>
          </a:xfrm>
          <a:prstGeom prst="rect">
            <a:avLst/>
          </a:prstGeom>
        </p:spPr>
        <p:txBody>
          <a:bodyPr/>
          <a:lstStyle>
            <a:lvl1pPr algn="ctr">
              <a:defRPr sz="1819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GB"/>
              <a:t>3</a:t>
            </a:r>
            <a:endParaRPr lang="en-US"/>
          </a:p>
        </p:txBody>
      </p:sp>
      <p:sp>
        <p:nvSpPr>
          <p:cNvPr id="30" name="Text Placeholder 2">
            <a:extLst>
              <a:ext uri="{FF2B5EF4-FFF2-40B4-BE49-F238E27FC236}">
                <a16:creationId xmlns:a16="http://schemas.microsoft.com/office/drawing/2014/main" xmlns="" id="{A62D8839-7C47-9740-AA35-5C1A916D011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97041" y="3336522"/>
            <a:ext cx="519874" cy="436023"/>
          </a:xfrm>
          <a:prstGeom prst="rect">
            <a:avLst/>
          </a:prstGeom>
        </p:spPr>
        <p:txBody>
          <a:bodyPr/>
          <a:lstStyle>
            <a:lvl1pPr algn="ctr">
              <a:defRPr sz="1819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GB"/>
              <a:t>2</a:t>
            </a:r>
            <a:endParaRPr lang="en-US"/>
          </a:p>
        </p:txBody>
      </p:sp>
      <p:sp>
        <p:nvSpPr>
          <p:cNvPr id="33" name="Text Placeholder 2">
            <a:extLst>
              <a:ext uri="{FF2B5EF4-FFF2-40B4-BE49-F238E27FC236}">
                <a16:creationId xmlns:a16="http://schemas.microsoft.com/office/drawing/2014/main" xmlns="" id="{043D8224-902A-464A-9810-9EBEC93ADFA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97041" y="5355074"/>
            <a:ext cx="519874" cy="436023"/>
          </a:xfrm>
          <a:prstGeom prst="rect">
            <a:avLst/>
          </a:prstGeom>
        </p:spPr>
        <p:txBody>
          <a:bodyPr/>
          <a:lstStyle>
            <a:lvl1pPr algn="ctr">
              <a:defRPr sz="1819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GB"/>
              <a:t>4</a:t>
            </a:r>
            <a:endParaRPr lang="en-US"/>
          </a:p>
        </p:txBody>
      </p:sp>
      <p:sp>
        <p:nvSpPr>
          <p:cNvPr id="45" name="Text Placeholder 2">
            <a:extLst>
              <a:ext uri="{FF2B5EF4-FFF2-40B4-BE49-F238E27FC236}">
                <a16:creationId xmlns:a16="http://schemas.microsoft.com/office/drawing/2014/main" xmlns="" id="{96D91CE3-4C2F-954E-B770-AE80219138E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97041" y="2338248"/>
            <a:ext cx="519874" cy="436023"/>
          </a:xfrm>
          <a:prstGeom prst="rect">
            <a:avLst/>
          </a:prstGeom>
        </p:spPr>
        <p:txBody>
          <a:bodyPr/>
          <a:lstStyle>
            <a:lvl1pPr algn="ctr">
              <a:defRPr sz="1819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GB"/>
              <a:t>1</a:t>
            </a:r>
            <a:endParaRPr lang="en-US"/>
          </a:p>
        </p:txBody>
      </p:sp>
      <p:pic>
        <p:nvPicPr>
          <p:cNvPr id="25" name="Picture 24" descr="A picture containing text, sign&#10;&#10;Description automatically generated">
            <a:extLst>
              <a:ext uri="{FF2B5EF4-FFF2-40B4-BE49-F238E27FC236}">
                <a16:creationId xmlns:a16="http://schemas.microsoft.com/office/drawing/2014/main" xmlns="" id="{B2F34BBD-CF42-3047-AE53-65181EA2705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6580" y="5658484"/>
            <a:ext cx="2032338" cy="690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01093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page long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6737406B-2854-944F-BC2A-945D6DFC4075}"/>
              </a:ext>
            </a:extLst>
          </p:cNvPr>
          <p:cNvSpPr/>
          <p:nvPr userDrawn="1"/>
        </p:nvSpPr>
        <p:spPr>
          <a:xfrm>
            <a:off x="2798520" y="2680079"/>
            <a:ext cx="1246776" cy="126618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62"/>
          </a:p>
        </p:txBody>
      </p:sp>
      <p:sp>
        <p:nvSpPr>
          <p:cNvPr id="22" name="Text Placeholder 25">
            <a:extLst>
              <a:ext uri="{FF2B5EF4-FFF2-40B4-BE49-F238E27FC236}">
                <a16:creationId xmlns:a16="http://schemas.microsoft.com/office/drawing/2014/main" xmlns="" id="{4C422A97-1669-F241-94B4-0B766813ED8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49567" y="2693252"/>
            <a:ext cx="5413409" cy="1245809"/>
          </a:xfrm>
          <a:prstGeom prst="rect">
            <a:avLst/>
          </a:prstGeom>
        </p:spPr>
        <p:txBody>
          <a:bodyPr lIns="0" tIns="0" rIns="0" bIns="0" numCol="1" anchor="ctr"/>
          <a:lstStyle>
            <a:lvl1pPr algn="ctr">
              <a:defRPr sz="2426" b="1" i="0" spc="182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algn="ctr" hangingPunct="0">
              <a:defRPr sz="1364" b="1" i="0">
                <a:solidFill>
                  <a:srgbClr val="38AD7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Section title</a:t>
            </a:r>
          </a:p>
        </p:txBody>
      </p:sp>
      <p:sp>
        <p:nvSpPr>
          <p:cNvPr id="31" name="object 4">
            <a:extLst>
              <a:ext uri="{FF2B5EF4-FFF2-40B4-BE49-F238E27FC236}">
                <a16:creationId xmlns:a16="http://schemas.microsoft.com/office/drawing/2014/main" xmlns="" id="{1C063510-CCC5-E24E-ABAC-E735A8FBCAFC}"/>
              </a:ext>
            </a:extLst>
          </p:cNvPr>
          <p:cNvSpPr/>
          <p:nvPr userDrawn="1"/>
        </p:nvSpPr>
        <p:spPr>
          <a:xfrm>
            <a:off x="2800849" y="2689496"/>
            <a:ext cx="6662127" cy="1249920"/>
          </a:xfrm>
          <a:custGeom>
            <a:avLst/>
            <a:gdLst/>
            <a:ahLst/>
            <a:cxnLst/>
            <a:rect l="l" t="t" r="r" b="b"/>
            <a:pathLst>
              <a:path w="9052560" h="2061210">
                <a:moveTo>
                  <a:pt x="0" y="2060670"/>
                </a:moveTo>
                <a:lnTo>
                  <a:pt x="9052511" y="2060670"/>
                </a:lnTo>
                <a:lnTo>
                  <a:pt x="9052511" y="0"/>
                </a:lnTo>
                <a:lnTo>
                  <a:pt x="0" y="0"/>
                </a:lnTo>
                <a:lnTo>
                  <a:pt x="0" y="2060670"/>
                </a:lnTo>
                <a:close/>
              </a:path>
            </a:pathLst>
          </a:custGeom>
          <a:ln w="31412">
            <a:solidFill>
              <a:schemeClr val="accent1"/>
            </a:solidFill>
          </a:ln>
        </p:spPr>
        <p:txBody>
          <a:bodyPr wrap="square" lIns="0" tIns="0" rIns="0" bIns="0" rtlCol="0"/>
          <a:lstStyle/>
          <a:p>
            <a:endParaRPr sz="662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xmlns="" id="{60FE3F33-D3E4-8D45-908C-EB43B283C7F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798520" y="2687881"/>
            <a:ext cx="1246777" cy="1248283"/>
          </a:xfrm>
          <a:prstGeom prst="rect">
            <a:avLst/>
          </a:prstGeom>
        </p:spPr>
        <p:txBody>
          <a:bodyPr anchor="ctr"/>
          <a:lstStyle>
            <a:lvl1pPr algn="ctr">
              <a:defRPr sz="4366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GB"/>
              <a:t>1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18608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vider page long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6737406B-2854-944F-BC2A-945D6DFC4075}"/>
              </a:ext>
            </a:extLst>
          </p:cNvPr>
          <p:cNvSpPr/>
          <p:nvPr userDrawn="1"/>
        </p:nvSpPr>
        <p:spPr>
          <a:xfrm>
            <a:off x="2798520" y="2680079"/>
            <a:ext cx="1246776" cy="126618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62"/>
          </a:p>
        </p:txBody>
      </p:sp>
      <p:sp>
        <p:nvSpPr>
          <p:cNvPr id="22" name="Text Placeholder 25">
            <a:extLst>
              <a:ext uri="{FF2B5EF4-FFF2-40B4-BE49-F238E27FC236}">
                <a16:creationId xmlns:a16="http://schemas.microsoft.com/office/drawing/2014/main" xmlns="" id="{4C422A97-1669-F241-94B4-0B766813ED8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49567" y="2693252"/>
            <a:ext cx="5413409" cy="1245809"/>
          </a:xfrm>
          <a:prstGeom prst="rect">
            <a:avLst/>
          </a:prstGeom>
        </p:spPr>
        <p:txBody>
          <a:bodyPr lIns="0" tIns="0" rIns="0" bIns="0" numCol="1" anchor="ctr"/>
          <a:lstStyle>
            <a:lvl1pPr algn="ctr">
              <a:defRPr sz="2426" b="1" i="0" spc="182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algn="ctr" hangingPunct="0">
              <a:defRPr sz="1364" b="1" i="0">
                <a:solidFill>
                  <a:srgbClr val="38AD7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Section title</a:t>
            </a:r>
          </a:p>
        </p:txBody>
      </p:sp>
      <p:sp>
        <p:nvSpPr>
          <p:cNvPr id="31" name="object 4">
            <a:extLst>
              <a:ext uri="{FF2B5EF4-FFF2-40B4-BE49-F238E27FC236}">
                <a16:creationId xmlns:a16="http://schemas.microsoft.com/office/drawing/2014/main" xmlns="" id="{1C063510-CCC5-E24E-ABAC-E735A8FBCAFC}"/>
              </a:ext>
            </a:extLst>
          </p:cNvPr>
          <p:cNvSpPr/>
          <p:nvPr userDrawn="1"/>
        </p:nvSpPr>
        <p:spPr>
          <a:xfrm>
            <a:off x="2800849" y="2689496"/>
            <a:ext cx="6662127" cy="1249920"/>
          </a:xfrm>
          <a:custGeom>
            <a:avLst/>
            <a:gdLst/>
            <a:ahLst/>
            <a:cxnLst/>
            <a:rect l="l" t="t" r="r" b="b"/>
            <a:pathLst>
              <a:path w="9052560" h="2061210">
                <a:moveTo>
                  <a:pt x="0" y="2060670"/>
                </a:moveTo>
                <a:lnTo>
                  <a:pt x="9052511" y="2060670"/>
                </a:lnTo>
                <a:lnTo>
                  <a:pt x="9052511" y="0"/>
                </a:lnTo>
                <a:lnTo>
                  <a:pt x="0" y="0"/>
                </a:lnTo>
                <a:lnTo>
                  <a:pt x="0" y="2060670"/>
                </a:lnTo>
                <a:close/>
              </a:path>
            </a:pathLst>
          </a:custGeom>
          <a:ln w="31412">
            <a:solidFill>
              <a:schemeClr val="accent2"/>
            </a:solidFill>
          </a:ln>
        </p:spPr>
        <p:txBody>
          <a:bodyPr wrap="square" lIns="0" tIns="0" rIns="0" bIns="0" rtlCol="0"/>
          <a:lstStyle/>
          <a:p>
            <a:endParaRPr sz="662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xmlns="" id="{60FE3F33-D3E4-8D45-908C-EB43B283C7F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798520" y="2687881"/>
            <a:ext cx="1246777" cy="1248283"/>
          </a:xfrm>
          <a:prstGeom prst="rect">
            <a:avLst/>
          </a:prstGeom>
        </p:spPr>
        <p:txBody>
          <a:bodyPr anchor="ctr"/>
          <a:lstStyle>
            <a:lvl1pPr algn="ctr">
              <a:defRPr sz="4366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GB"/>
              <a:t>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22095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vider page long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6737406B-2854-944F-BC2A-945D6DFC4075}"/>
              </a:ext>
            </a:extLst>
          </p:cNvPr>
          <p:cNvSpPr/>
          <p:nvPr userDrawn="1"/>
        </p:nvSpPr>
        <p:spPr>
          <a:xfrm>
            <a:off x="2798520" y="2680079"/>
            <a:ext cx="1246776" cy="126618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62"/>
          </a:p>
        </p:txBody>
      </p:sp>
      <p:sp>
        <p:nvSpPr>
          <p:cNvPr id="22" name="Text Placeholder 25">
            <a:extLst>
              <a:ext uri="{FF2B5EF4-FFF2-40B4-BE49-F238E27FC236}">
                <a16:creationId xmlns:a16="http://schemas.microsoft.com/office/drawing/2014/main" xmlns="" id="{4C422A97-1669-F241-94B4-0B766813ED8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49567" y="2693252"/>
            <a:ext cx="5413409" cy="1245809"/>
          </a:xfrm>
          <a:prstGeom prst="rect">
            <a:avLst/>
          </a:prstGeom>
        </p:spPr>
        <p:txBody>
          <a:bodyPr lIns="0" tIns="0" rIns="0" bIns="0" numCol="1" anchor="ctr"/>
          <a:lstStyle>
            <a:lvl1pPr algn="ctr">
              <a:defRPr sz="2426" b="1" i="0" spc="182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algn="ctr" hangingPunct="0">
              <a:defRPr sz="1364" b="1" i="0">
                <a:solidFill>
                  <a:srgbClr val="38AD7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Section title</a:t>
            </a:r>
          </a:p>
        </p:txBody>
      </p:sp>
      <p:sp>
        <p:nvSpPr>
          <p:cNvPr id="31" name="object 4">
            <a:extLst>
              <a:ext uri="{FF2B5EF4-FFF2-40B4-BE49-F238E27FC236}">
                <a16:creationId xmlns:a16="http://schemas.microsoft.com/office/drawing/2014/main" xmlns="" id="{1C063510-CCC5-E24E-ABAC-E735A8FBCAFC}"/>
              </a:ext>
            </a:extLst>
          </p:cNvPr>
          <p:cNvSpPr/>
          <p:nvPr userDrawn="1"/>
        </p:nvSpPr>
        <p:spPr>
          <a:xfrm>
            <a:off x="2800849" y="2689496"/>
            <a:ext cx="6662127" cy="1249920"/>
          </a:xfrm>
          <a:custGeom>
            <a:avLst/>
            <a:gdLst/>
            <a:ahLst/>
            <a:cxnLst/>
            <a:rect l="l" t="t" r="r" b="b"/>
            <a:pathLst>
              <a:path w="9052560" h="2061210">
                <a:moveTo>
                  <a:pt x="0" y="2060670"/>
                </a:moveTo>
                <a:lnTo>
                  <a:pt x="9052511" y="2060670"/>
                </a:lnTo>
                <a:lnTo>
                  <a:pt x="9052511" y="0"/>
                </a:lnTo>
                <a:lnTo>
                  <a:pt x="0" y="0"/>
                </a:lnTo>
                <a:lnTo>
                  <a:pt x="0" y="2060670"/>
                </a:lnTo>
                <a:close/>
              </a:path>
            </a:pathLst>
          </a:custGeom>
          <a:ln w="31412">
            <a:solidFill>
              <a:schemeClr val="accent3"/>
            </a:solidFill>
          </a:ln>
        </p:spPr>
        <p:txBody>
          <a:bodyPr wrap="square" lIns="0" tIns="0" rIns="0" bIns="0" rtlCol="0"/>
          <a:lstStyle/>
          <a:p>
            <a:endParaRPr sz="662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xmlns="" id="{60FE3F33-D3E4-8D45-908C-EB43B283C7F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798520" y="2687881"/>
            <a:ext cx="1246777" cy="1248283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txBody>
          <a:bodyPr anchor="ctr"/>
          <a:lstStyle>
            <a:lvl1pPr algn="ctr">
              <a:defRPr sz="4366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GB"/>
              <a:t>3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59860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vider page long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6737406B-2854-944F-BC2A-945D6DFC4075}"/>
              </a:ext>
            </a:extLst>
          </p:cNvPr>
          <p:cNvSpPr/>
          <p:nvPr userDrawn="1"/>
        </p:nvSpPr>
        <p:spPr>
          <a:xfrm>
            <a:off x="2798520" y="2680079"/>
            <a:ext cx="1246776" cy="126618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62"/>
          </a:p>
        </p:txBody>
      </p:sp>
      <p:sp>
        <p:nvSpPr>
          <p:cNvPr id="22" name="Text Placeholder 25">
            <a:extLst>
              <a:ext uri="{FF2B5EF4-FFF2-40B4-BE49-F238E27FC236}">
                <a16:creationId xmlns:a16="http://schemas.microsoft.com/office/drawing/2014/main" xmlns="" id="{4C422A97-1669-F241-94B4-0B766813ED8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49567" y="2693252"/>
            <a:ext cx="5413409" cy="1245809"/>
          </a:xfrm>
          <a:prstGeom prst="rect">
            <a:avLst/>
          </a:prstGeom>
          <a:ln>
            <a:solidFill>
              <a:schemeClr val="accent4"/>
            </a:solidFill>
          </a:ln>
        </p:spPr>
        <p:txBody>
          <a:bodyPr lIns="0" tIns="0" rIns="0" bIns="0" numCol="1" anchor="ctr"/>
          <a:lstStyle>
            <a:lvl1pPr algn="ctr">
              <a:defRPr sz="2426" b="1" i="0" spc="182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algn="ctr" hangingPunct="0">
              <a:defRPr sz="1364" b="1" i="0">
                <a:solidFill>
                  <a:srgbClr val="38AD7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Section title</a:t>
            </a:r>
          </a:p>
        </p:txBody>
      </p:sp>
      <p:sp>
        <p:nvSpPr>
          <p:cNvPr id="31" name="object 4">
            <a:extLst>
              <a:ext uri="{FF2B5EF4-FFF2-40B4-BE49-F238E27FC236}">
                <a16:creationId xmlns:a16="http://schemas.microsoft.com/office/drawing/2014/main" xmlns="" id="{1C063510-CCC5-E24E-ABAC-E735A8FBCAFC}"/>
              </a:ext>
            </a:extLst>
          </p:cNvPr>
          <p:cNvSpPr/>
          <p:nvPr userDrawn="1"/>
        </p:nvSpPr>
        <p:spPr>
          <a:xfrm>
            <a:off x="2800849" y="2689496"/>
            <a:ext cx="6662127" cy="1249920"/>
          </a:xfrm>
          <a:custGeom>
            <a:avLst/>
            <a:gdLst/>
            <a:ahLst/>
            <a:cxnLst/>
            <a:rect l="l" t="t" r="r" b="b"/>
            <a:pathLst>
              <a:path w="9052560" h="2061210">
                <a:moveTo>
                  <a:pt x="0" y="2060670"/>
                </a:moveTo>
                <a:lnTo>
                  <a:pt x="9052511" y="2060670"/>
                </a:lnTo>
                <a:lnTo>
                  <a:pt x="9052511" y="0"/>
                </a:lnTo>
                <a:lnTo>
                  <a:pt x="0" y="0"/>
                </a:lnTo>
                <a:lnTo>
                  <a:pt x="0" y="2060670"/>
                </a:lnTo>
                <a:close/>
              </a:path>
            </a:pathLst>
          </a:custGeom>
          <a:ln w="31412">
            <a:solidFill>
              <a:schemeClr val="accent4"/>
            </a:solidFill>
          </a:ln>
        </p:spPr>
        <p:txBody>
          <a:bodyPr wrap="square" lIns="0" tIns="0" rIns="0" bIns="0" rtlCol="0"/>
          <a:lstStyle/>
          <a:p>
            <a:endParaRPr sz="662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xmlns="" id="{60FE3F33-D3E4-8D45-908C-EB43B283C7F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798520" y="2687881"/>
            <a:ext cx="1246777" cy="1248283"/>
          </a:xfrm>
          <a:prstGeom prst="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txBody>
          <a:bodyPr anchor="ctr"/>
          <a:lstStyle>
            <a:lvl1pPr algn="ctr">
              <a:defRPr sz="4366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GB"/>
              <a:t>4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66748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Picture Placeholder 2">
            <a:extLst>
              <a:ext uri="{FF2B5EF4-FFF2-40B4-BE49-F238E27FC236}">
                <a16:creationId xmlns:a16="http://schemas.microsoft.com/office/drawing/2014/main" xmlns="" id="{1C860D7F-AB90-B646-9854-AF81307A0F7D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9417184" y="2257550"/>
            <a:ext cx="1598130" cy="1608903"/>
          </a:xfrm>
          <a:prstGeom prst="rect">
            <a:avLst/>
          </a:prstGeom>
          <a:ln w="25400">
            <a:solidFill>
              <a:schemeClr val="accent4"/>
            </a:solidFill>
          </a:ln>
        </p:spPr>
        <p:txBody>
          <a:bodyPr anchor="ctr"/>
          <a:lstStyle>
            <a:lvl1pPr algn="ctr">
              <a:defRPr sz="1000">
                <a:solidFill>
                  <a:srgbClr val="FF0000"/>
                </a:solidFill>
              </a:defRPr>
            </a:lvl1pPr>
          </a:lstStyle>
          <a:p>
            <a:endParaRPr lang="en-US"/>
          </a:p>
        </p:txBody>
      </p:sp>
      <p:sp>
        <p:nvSpPr>
          <p:cNvPr id="42" name="Picture Placeholder 2">
            <a:extLst>
              <a:ext uri="{FF2B5EF4-FFF2-40B4-BE49-F238E27FC236}">
                <a16:creationId xmlns:a16="http://schemas.microsoft.com/office/drawing/2014/main" xmlns="" id="{889183AB-FE93-6F4E-81AA-116BC4997FC1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7333735" y="2259514"/>
            <a:ext cx="1598130" cy="1608903"/>
          </a:xfrm>
          <a:prstGeom prst="rect">
            <a:avLst/>
          </a:prstGeom>
          <a:ln w="25400">
            <a:solidFill>
              <a:schemeClr val="accent4"/>
            </a:solidFill>
          </a:ln>
        </p:spPr>
        <p:txBody>
          <a:bodyPr anchor="ctr"/>
          <a:lstStyle>
            <a:lvl1pPr algn="ctr">
              <a:defRPr sz="1000">
                <a:solidFill>
                  <a:srgbClr val="FF0000"/>
                </a:solidFill>
              </a:defRPr>
            </a:lvl1pPr>
          </a:lstStyle>
          <a:p>
            <a:endParaRPr lang="en-US"/>
          </a:p>
        </p:txBody>
      </p:sp>
      <p:sp>
        <p:nvSpPr>
          <p:cNvPr id="41" name="Picture Placeholder 2">
            <a:extLst>
              <a:ext uri="{FF2B5EF4-FFF2-40B4-BE49-F238E27FC236}">
                <a16:creationId xmlns:a16="http://schemas.microsoft.com/office/drawing/2014/main" xmlns="" id="{03501108-D507-E94B-AABA-2EA9F64CAB30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5296935" y="2258104"/>
            <a:ext cx="1598130" cy="1608903"/>
          </a:xfrm>
          <a:prstGeom prst="rect">
            <a:avLst/>
          </a:prstGeom>
          <a:ln w="25400">
            <a:solidFill>
              <a:schemeClr val="accent4"/>
            </a:solidFill>
          </a:ln>
        </p:spPr>
        <p:txBody>
          <a:bodyPr anchor="ctr"/>
          <a:lstStyle>
            <a:lvl1pPr algn="ctr">
              <a:defRPr sz="1000">
                <a:solidFill>
                  <a:srgbClr val="FF0000"/>
                </a:solidFill>
              </a:defRPr>
            </a:lvl1pPr>
          </a:lstStyle>
          <a:p>
            <a:endParaRPr lang="en-US"/>
          </a:p>
        </p:txBody>
      </p:sp>
      <p:sp>
        <p:nvSpPr>
          <p:cNvPr id="40" name="Picture Placeholder 2">
            <a:extLst>
              <a:ext uri="{FF2B5EF4-FFF2-40B4-BE49-F238E27FC236}">
                <a16:creationId xmlns:a16="http://schemas.microsoft.com/office/drawing/2014/main" xmlns="" id="{BB3E43DC-FB5E-584B-87FA-84AADC288C76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3237731" y="2260068"/>
            <a:ext cx="1598130" cy="1608903"/>
          </a:xfrm>
          <a:prstGeom prst="rect">
            <a:avLst/>
          </a:prstGeom>
          <a:ln w="25400">
            <a:solidFill>
              <a:schemeClr val="accent4"/>
            </a:solidFill>
          </a:ln>
        </p:spPr>
        <p:txBody>
          <a:bodyPr anchor="ctr"/>
          <a:lstStyle>
            <a:lvl1pPr algn="ctr">
              <a:defRPr sz="1000">
                <a:solidFill>
                  <a:srgbClr val="FF0000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xmlns="" id="{26CFA858-C886-824B-A5E0-9BB683299D3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49938" y="4031190"/>
            <a:ext cx="1959703" cy="356322"/>
          </a:xfrm>
          <a:prstGeom prst="rect">
            <a:avLst/>
          </a:prstGeom>
          <a:noFill/>
        </p:spPr>
        <p:txBody>
          <a:bodyPr/>
          <a:lstStyle>
            <a:lvl1pPr algn="ctr">
              <a:defRPr sz="1400" b="1" i="0" spc="18" baseline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Name goes here</a:t>
            </a:r>
            <a:endParaRPr lang="en-US"/>
          </a:p>
        </p:txBody>
      </p:sp>
      <p:sp>
        <p:nvSpPr>
          <p:cNvPr id="21" name="Text Placeholder 6">
            <a:extLst>
              <a:ext uri="{FF2B5EF4-FFF2-40B4-BE49-F238E27FC236}">
                <a16:creationId xmlns:a16="http://schemas.microsoft.com/office/drawing/2014/main" xmlns="" id="{E398D32C-EAC1-1E49-B57F-A71B4998012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118278" y="4446647"/>
            <a:ext cx="1623573" cy="356322"/>
          </a:xfrm>
          <a:prstGeom prst="rect">
            <a:avLst/>
          </a:prstGeom>
          <a:noFill/>
        </p:spPr>
        <p:txBody>
          <a:bodyPr/>
          <a:lstStyle>
            <a:lvl1pPr algn="ctr">
              <a:defRPr sz="1200" b="0" i="0">
                <a:solidFill>
                  <a:srgbClr val="716A6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Title goes here</a:t>
            </a:r>
            <a:endParaRPr lang="en-US"/>
          </a:p>
        </p:txBody>
      </p:sp>
      <p:sp>
        <p:nvSpPr>
          <p:cNvPr id="24" name="Text Placeholder 6">
            <a:extLst>
              <a:ext uri="{FF2B5EF4-FFF2-40B4-BE49-F238E27FC236}">
                <a16:creationId xmlns:a16="http://schemas.microsoft.com/office/drawing/2014/main" xmlns="" id="{781B944F-C5AB-0744-83C7-BDC1C72DB71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054950" y="4031190"/>
            <a:ext cx="1959703" cy="356322"/>
          </a:xfrm>
          <a:prstGeom prst="rect">
            <a:avLst/>
          </a:prstGeom>
          <a:noFill/>
        </p:spPr>
        <p:txBody>
          <a:bodyPr/>
          <a:lstStyle>
            <a:lvl1pPr algn="ctr">
              <a:defRPr sz="1400" b="1" i="0" spc="18" baseline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Name goes here</a:t>
            </a:r>
            <a:endParaRPr lang="en-US"/>
          </a:p>
        </p:txBody>
      </p:sp>
      <p:sp>
        <p:nvSpPr>
          <p:cNvPr id="25" name="Text Placeholder 6">
            <a:extLst>
              <a:ext uri="{FF2B5EF4-FFF2-40B4-BE49-F238E27FC236}">
                <a16:creationId xmlns:a16="http://schemas.microsoft.com/office/drawing/2014/main" xmlns="" id="{38AE3CA2-71E0-924F-A0CB-8DAB14C4EFB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223290" y="4446647"/>
            <a:ext cx="1623573" cy="356322"/>
          </a:xfrm>
          <a:prstGeom prst="rect">
            <a:avLst/>
          </a:prstGeom>
          <a:noFill/>
        </p:spPr>
        <p:txBody>
          <a:bodyPr/>
          <a:lstStyle>
            <a:lvl1pPr algn="ctr">
              <a:defRPr sz="1200" b="0" i="0">
                <a:solidFill>
                  <a:srgbClr val="716A6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Title goes here</a:t>
            </a:r>
            <a:endParaRPr lang="en-US"/>
          </a:p>
        </p:txBody>
      </p:sp>
      <p:sp>
        <p:nvSpPr>
          <p:cNvPr id="29" name="Text Placeholder 6">
            <a:extLst>
              <a:ext uri="{FF2B5EF4-FFF2-40B4-BE49-F238E27FC236}">
                <a16:creationId xmlns:a16="http://schemas.microsoft.com/office/drawing/2014/main" xmlns="" id="{8AC72A39-C7F8-C54C-807A-97266FC1A08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25459" y="4031190"/>
            <a:ext cx="1959703" cy="356322"/>
          </a:xfrm>
          <a:prstGeom prst="rect">
            <a:avLst/>
          </a:prstGeom>
          <a:noFill/>
        </p:spPr>
        <p:txBody>
          <a:bodyPr/>
          <a:lstStyle>
            <a:lvl1pPr algn="ctr">
              <a:defRPr sz="1400" b="1" i="0" spc="18" baseline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Name goes here</a:t>
            </a:r>
            <a:endParaRPr lang="en-US"/>
          </a:p>
        </p:txBody>
      </p:sp>
      <p:sp>
        <p:nvSpPr>
          <p:cNvPr id="30" name="Text Placeholder 6">
            <a:extLst>
              <a:ext uri="{FF2B5EF4-FFF2-40B4-BE49-F238E27FC236}">
                <a16:creationId xmlns:a16="http://schemas.microsoft.com/office/drawing/2014/main" xmlns="" id="{1ECD167B-80B7-1F4D-ABC5-8F72F7317DC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293799" y="4446647"/>
            <a:ext cx="1623573" cy="356322"/>
          </a:xfrm>
          <a:prstGeom prst="rect">
            <a:avLst/>
          </a:prstGeom>
          <a:noFill/>
        </p:spPr>
        <p:txBody>
          <a:bodyPr/>
          <a:lstStyle>
            <a:lvl1pPr algn="ctr">
              <a:defRPr sz="1200" b="0" i="0">
                <a:solidFill>
                  <a:srgbClr val="716A6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Title goes here</a:t>
            </a:r>
            <a:endParaRPr lang="en-US"/>
          </a:p>
        </p:txBody>
      </p:sp>
      <p:sp>
        <p:nvSpPr>
          <p:cNvPr id="33" name="Text Placeholder 6">
            <a:extLst>
              <a:ext uri="{FF2B5EF4-FFF2-40B4-BE49-F238E27FC236}">
                <a16:creationId xmlns:a16="http://schemas.microsoft.com/office/drawing/2014/main" xmlns="" id="{CDEF1E0E-50A4-0E40-B237-2E025D81090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181850" y="4031190"/>
            <a:ext cx="1959703" cy="356322"/>
          </a:xfrm>
          <a:prstGeom prst="rect">
            <a:avLst/>
          </a:prstGeom>
          <a:noFill/>
        </p:spPr>
        <p:txBody>
          <a:bodyPr/>
          <a:lstStyle>
            <a:lvl1pPr algn="ctr">
              <a:defRPr sz="1400" b="1" i="0" spc="18" baseline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Name goes here</a:t>
            </a:r>
            <a:endParaRPr lang="en-US"/>
          </a:p>
        </p:txBody>
      </p:sp>
      <p:sp>
        <p:nvSpPr>
          <p:cNvPr id="34" name="Text Placeholder 6">
            <a:extLst>
              <a:ext uri="{FF2B5EF4-FFF2-40B4-BE49-F238E27FC236}">
                <a16:creationId xmlns:a16="http://schemas.microsoft.com/office/drawing/2014/main" xmlns="" id="{443B147D-C6D5-AD4D-91FC-F07F9B2E02B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321673" y="4446647"/>
            <a:ext cx="1623573" cy="356322"/>
          </a:xfrm>
          <a:prstGeom prst="rect">
            <a:avLst/>
          </a:prstGeom>
          <a:noFill/>
        </p:spPr>
        <p:txBody>
          <a:bodyPr/>
          <a:lstStyle>
            <a:lvl1pPr algn="ctr">
              <a:defRPr sz="1200" b="0" i="0">
                <a:solidFill>
                  <a:srgbClr val="716A6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Title goes here</a:t>
            </a:r>
            <a:endParaRPr lang="en-US"/>
          </a:p>
        </p:txBody>
      </p:sp>
      <p:sp>
        <p:nvSpPr>
          <p:cNvPr id="37" name="Text Placeholder 6">
            <a:extLst>
              <a:ext uri="{FF2B5EF4-FFF2-40B4-BE49-F238E27FC236}">
                <a16:creationId xmlns:a16="http://schemas.microsoft.com/office/drawing/2014/main" xmlns="" id="{F708DBA7-8A39-F54B-90E1-238D408F935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238241" y="4031190"/>
            <a:ext cx="1959703" cy="356322"/>
          </a:xfrm>
          <a:prstGeom prst="rect">
            <a:avLst/>
          </a:prstGeom>
          <a:noFill/>
        </p:spPr>
        <p:txBody>
          <a:bodyPr/>
          <a:lstStyle>
            <a:lvl1pPr algn="ctr">
              <a:defRPr sz="1400" b="1" i="0" spc="18" baseline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Name goes here</a:t>
            </a:r>
            <a:endParaRPr lang="en-US"/>
          </a:p>
        </p:txBody>
      </p:sp>
      <p:sp>
        <p:nvSpPr>
          <p:cNvPr id="38" name="Text Placeholder 6">
            <a:extLst>
              <a:ext uri="{FF2B5EF4-FFF2-40B4-BE49-F238E27FC236}">
                <a16:creationId xmlns:a16="http://schemas.microsoft.com/office/drawing/2014/main" xmlns="" id="{DDCF1E70-9F1A-574B-B25E-745DA58BF93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406581" y="4446647"/>
            <a:ext cx="1623573" cy="356322"/>
          </a:xfrm>
          <a:prstGeom prst="rect">
            <a:avLst/>
          </a:prstGeom>
          <a:noFill/>
        </p:spPr>
        <p:txBody>
          <a:bodyPr/>
          <a:lstStyle>
            <a:lvl1pPr algn="ctr">
              <a:defRPr sz="1200" b="0" i="0">
                <a:solidFill>
                  <a:srgbClr val="716A6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Title goes here</a:t>
            </a:r>
            <a:endParaRPr lang="en-US"/>
          </a:p>
        </p:txBody>
      </p:sp>
      <p:sp>
        <p:nvSpPr>
          <p:cNvPr id="39" name="Text Placeholder 4">
            <a:extLst>
              <a:ext uri="{FF2B5EF4-FFF2-40B4-BE49-F238E27FC236}">
                <a16:creationId xmlns:a16="http://schemas.microsoft.com/office/drawing/2014/main" xmlns="" id="{159F4FB9-05F4-5F4B-9C0E-53BC08CD17AA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97041" y="797485"/>
            <a:ext cx="10165614" cy="604551"/>
          </a:xfrm>
          <a:prstGeom prst="rect">
            <a:avLst/>
          </a:prstGeom>
        </p:spPr>
        <p:txBody>
          <a:bodyPr lIns="0" tIns="0" rIns="0" bIns="0"/>
          <a:lstStyle>
            <a:lvl1pPr>
              <a:defRPr sz="3002" b="1" i="0" spc="182" baseline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Meet the panel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0CA91E80-F825-EB49-8C47-F907F01CB160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1186826" y="2259479"/>
            <a:ext cx="1598130" cy="1608903"/>
          </a:xfrm>
          <a:prstGeom prst="rect">
            <a:avLst/>
          </a:prstGeom>
          <a:ln w="25400">
            <a:solidFill>
              <a:schemeClr val="accent4"/>
            </a:solidFill>
          </a:ln>
        </p:spPr>
        <p:txBody>
          <a:bodyPr anchor="ctr"/>
          <a:lstStyle>
            <a:lvl1pPr algn="ctr">
              <a:defRPr sz="1000">
                <a:solidFill>
                  <a:srgbClr val="FF0000"/>
                </a:solidFill>
              </a:defRPr>
            </a:lvl1pPr>
          </a:lstStyle>
          <a:p>
            <a:endParaRPr lang="en-US"/>
          </a:p>
        </p:txBody>
      </p:sp>
      <p:pic>
        <p:nvPicPr>
          <p:cNvPr id="22" name="Picture 21" descr="A picture containing text, sign&#10;&#10;Description automatically generated">
            <a:extLst>
              <a:ext uri="{FF2B5EF4-FFF2-40B4-BE49-F238E27FC236}">
                <a16:creationId xmlns:a16="http://schemas.microsoft.com/office/drawing/2014/main" xmlns="" id="{D19CB21F-0999-D044-ADA3-DCC8DE9BE37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6580" y="5658484"/>
            <a:ext cx="2032338" cy="690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6107321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3761" userDrawn="1">
          <p15:clr>
            <a:srgbClr val="FBAE40"/>
          </p15:clr>
        </p15:guide>
        <p15:guide id="2" pos="667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ext Placeholder 46">
            <a:extLst>
              <a:ext uri="{FF2B5EF4-FFF2-40B4-BE49-F238E27FC236}">
                <a16:creationId xmlns:a16="http://schemas.microsoft.com/office/drawing/2014/main" xmlns="" id="{206D50A9-670A-5644-AA37-4A349F556F1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95845" y="1653656"/>
            <a:ext cx="10213621" cy="3871381"/>
          </a:xfrm>
          <a:prstGeom prst="rect">
            <a:avLst/>
          </a:prstGeom>
        </p:spPr>
        <p:txBody>
          <a:bodyPr lIns="0" tIns="0" rIns="0" bIns="0"/>
          <a:lstStyle>
            <a:lvl1pPr marL="285750" marR="0" indent="-285750" defTabSz="554492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100"/>
              </a:spcAft>
              <a:buClr>
                <a:schemeClr val="accent5"/>
              </a:buClr>
              <a:buSzPct val="175000"/>
              <a:buFont typeface="Arial" panose="020B0604020202020204" pitchFamily="34" charset="0"/>
              <a:buChar char="•"/>
              <a:tabLst/>
              <a:defRPr sz="1600" b="0" i="0">
                <a:solidFill>
                  <a:srgbClr val="716A6F"/>
                </a:solidFill>
                <a:latin typeface="+mn-lt"/>
                <a:cs typeface="Arial" panose="020B0604020202020204" pitchFamily="34" charset="0"/>
              </a:defRPr>
            </a:lvl1pPr>
            <a:lvl2pPr marL="573137" indent="-285750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Clr>
                <a:schemeClr val="accent5"/>
              </a:buClr>
              <a:buSzPct val="125000"/>
              <a:buFont typeface="Arial" panose="020B0604020202020204" pitchFamily="34" charset="0"/>
              <a:buChar char="•"/>
              <a:tabLst/>
              <a:defRPr sz="1600">
                <a:solidFill>
                  <a:srgbClr val="716A6F"/>
                </a:solidFill>
                <a:latin typeface="+mn-lt"/>
              </a:defRPr>
            </a:lvl2pPr>
            <a:lvl3pPr>
              <a:buFont typeface=".Hiragino Kaku Gothic Interface W3"/>
              <a:buChar char="◼"/>
              <a:defRPr/>
            </a:lvl3pPr>
            <a:lvl4pPr>
              <a:buFont typeface=".Hiragino Kaku Gothic Interface W3"/>
              <a:buChar char="◼"/>
              <a:defRPr/>
            </a:lvl4pPr>
            <a:lvl5pPr>
              <a:buFont typeface=".Hiragino Kaku Gothic Interface W3"/>
              <a:buChar char="◼"/>
              <a:defRPr/>
            </a:lvl5pPr>
          </a:lstStyle>
          <a:p>
            <a:pPr lvl="0"/>
            <a:r>
              <a:rPr lang="en-GB"/>
              <a:t>First Bullet</a:t>
            </a:r>
          </a:p>
          <a:p>
            <a:pPr lvl="1"/>
            <a:r>
              <a:rPr lang="en-GB"/>
              <a:t>Sub Bullet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xmlns="" id="{083D5220-CD60-974A-8589-8729E87AA894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97041" y="797484"/>
            <a:ext cx="10201623" cy="829989"/>
          </a:xfrm>
          <a:prstGeom prst="rect">
            <a:avLst/>
          </a:prstGeom>
        </p:spPr>
        <p:txBody>
          <a:bodyPr lIns="0" tIns="0" rIns="0" bIns="0"/>
          <a:lstStyle>
            <a:lvl1pPr>
              <a:defRPr sz="3002" b="1" i="0" spc="182" baseline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Title</a:t>
            </a:r>
            <a:endParaRPr lang="en-US"/>
          </a:p>
        </p:txBody>
      </p:sp>
      <p:pic>
        <p:nvPicPr>
          <p:cNvPr id="4" name="Picture 3" descr="A picture containing text, sign&#10;&#10;Description automatically generated">
            <a:extLst>
              <a:ext uri="{FF2B5EF4-FFF2-40B4-BE49-F238E27FC236}">
                <a16:creationId xmlns:a16="http://schemas.microsoft.com/office/drawing/2014/main" xmlns="" id="{7502DAF5-2B04-8743-8034-BA85E347D23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6580" y="5658484"/>
            <a:ext cx="2032338" cy="690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1082392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3761">
          <p15:clr>
            <a:srgbClr val="FBAE40"/>
          </p15:clr>
        </p15:guide>
        <p15:guide id="2" pos="667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6CDB12B0-9388-704E-9FFC-206F7F5BA95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xmlns="" id="{6128B840-CA4D-5F46-A3F3-09E93E0FC8A4}"/>
              </a:ext>
            </a:extLst>
          </p:cNvPr>
          <p:cNvSpPr txBox="1">
            <a:spLocks/>
          </p:cNvSpPr>
          <p:nvPr userDrawn="1"/>
        </p:nvSpPr>
        <p:spPr>
          <a:xfrm>
            <a:off x="8911411" y="6271870"/>
            <a:ext cx="2742815" cy="364848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5544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698CD6-5377-DD4D-BBCB-AAA31DEF24EE}" type="slidenum">
              <a:rPr kumimoji="0" lang="en-US" sz="1400" b="1" i="0" u="none" strike="noStrike" kern="1200" cap="none" spc="0" normalizeH="0" baseline="0" noProof="0" smtClean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pPr marL="0" marR="0" lvl="0" indent="0" algn="r" defTabSz="5544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335" b="1" i="0" u="none" strike="noStrike" kern="1200" cap="none" spc="0" normalizeH="0" baseline="0" noProof="0">
              <a:ln>
                <a:noFill/>
              </a:ln>
              <a:solidFill>
                <a:schemeClr val="accent5"/>
              </a:solidFill>
              <a:effectLst/>
              <a:uLnTx/>
              <a:uFillTx/>
              <a:latin typeface="Arial Black" panose="020B0604020202020204" pitchFamily="34" charset="0"/>
              <a:ea typeface="+mn-ea"/>
              <a:cs typeface="Arial Black" panose="020B0604020202020204" pitchFamily="34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E9E1BF3C-B092-5048-9259-889A6F3DB511}"/>
              </a:ext>
            </a:extLst>
          </p:cNvPr>
          <p:cNvGrpSpPr/>
          <p:nvPr userDrawn="1"/>
        </p:nvGrpSpPr>
        <p:grpSpPr>
          <a:xfrm>
            <a:off x="0" y="6636718"/>
            <a:ext cx="12192000" cy="221282"/>
            <a:chOff x="0" y="6636718"/>
            <a:chExt cx="12192000" cy="221282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xmlns="" id="{F64A9702-24D9-8B4D-899C-7CADF51FBD41}"/>
                </a:ext>
              </a:extLst>
            </p:cNvPr>
            <p:cNvSpPr/>
            <p:nvPr userDrawn="1"/>
          </p:nvSpPr>
          <p:spPr>
            <a:xfrm>
              <a:off x="0" y="6636718"/>
              <a:ext cx="2032000" cy="22128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xmlns="" id="{4F25F39C-1E6A-2447-94CC-488FD38E0560}"/>
                </a:ext>
              </a:extLst>
            </p:cNvPr>
            <p:cNvSpPr/>
            <p:nvPr userDrawn="1"/>
          </p:nvSpPr>
          <p:spPr>
            <a:xfrm>
              <a:off x="2032000" y="6636718"/>
              <a:ext cx="2032000" cy="22128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2"/>
                </a:solidFill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xmlns="" id="{777F7FFD-D933-1F48-8D96-8CBEB7D394F7}"/>
                </a:ext>
              </a:extLst>
            </p:cNvPr>
            <p:cNvSpPr/>
            <p:nvPr userDrawn="1"/>
          </p:nvSpPr>
          <p:spPr>
            <a:xfrm>
              <a:off x="4064000" y="6636718"/>
              <a:ext cx="2032000" cy="221282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2D166030-881C-664E-B45B-F9FF03DF65FB}"/>
                </a:ext>
              </a:extLst>
            </p:cNvPr>
            <p:cNvSpPr/>
            <p:nvPr userDrawn="1"/>
          </p:nvSpPr>
          <p:spPr>
            <a:xfrm>
              <a:off x="6096000" y="6636718"/>
              <a:ext cx="2032000" cy="22128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xmlns="" id="{51C8BDB5-263E-D54A-B9D3-65DFA71C82E7}"/>
                </a:ext>
              </a:extLst>
            </p:cNvPr>
            <p:cNvSpPr/>
            <p:nvPr userDrawn="1"/>
          </p:nvSpPr>
          <p:spPr>
            <a:xfrm>
              <a:off x="8128000" y="6636718"/>
              <a:ext cx="2032000" cy="22128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xmlns="" id="{2F983DC3-F396-1344-8BF6-060611D473A8}"/>
                </a:ext>
              </a:extLst>
            </p:cNvPr>
            <p:cNvSpPr/>
            <p:nvPr userDrawn="1"/>
          </p:nvSpPr>
          <p:spPr>
            <a:xfrm>
              <a:off x="10160000" y="6636718"/>
              <a:ext cx="2032000" cy="221282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387667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719" r:id="rId2"/>
    <p:sldLayoutId id="2147483692" r:id="rId3"/>
    <p:sldLayoutId id="2147483699" r:id="rId4"/>
    <p:sldLayoutId id="2147483713" r:id="rId5"/>
    <p:sldLayoutId id="2147483714" r:id="rId6"/>
    <p:sldLayoutId id="2147483715" r:id="rId7"/>
    <p:sldLayoutId id="2147483682" r:id="rId8"/>
    <p:sldLayoutId id="2147483703" r:id="rId9"/>
    <p:sldLayoutId id="2147483706" r:id="rId10"/>
    <p:sldLayoutId id="2147483717" r:id="rId11"/>
    <p:sldLayoutId id="2147483689" r:id="rId12"/>
    <p:sldLayoutId id="2147483716" r:id="rId13"/>
    <p:sldLayoutId id="2147483712" r:id="rId14"/>
    <p:sldLayoutId id="2147483694" r:id="rId15"/>
    <p:sldLayoutId id="2147483707" r:id="rId16"/>
    <p:sldLayoutId id="2147483718" r:id="rId17"/>
    <p:sldLayoutId id="2147483701" r:id="rId18"/>
    <p:sldLayoutId id="2147483704" r:id="rId19"/>
    <p:sldLayoutId id="2147483684" r:id="rId20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277246">
        <a:defRPr>
          <a:latin typeface="+mn-lt"/>
          <a:ea typeface="+mn-ea"/>
          <a:cs typeface="+mn-cs"/>
        </a:defRPr>
      </a:lvl2pPr>
      <a:lvl3pPr marL="554492">
        <a:defRPr>
          <a:latin typeface="+mn-lt"/>
          <a:ea typeface="+mn-ea"/>
          <a:cs typeface="+mn-cs"/>
        </a:defRPr>
      </a:lvl3pPr>
      <a:lvl4pPr marL="831738">
        <a:defRPr>
          <a:latin typeface="+mn-lt"/>
          <a:ea typeface="+mn-ea"/>
          <a:cs typeface="+mn-cs"/>
        </a:defRPr>
      </a:lvl4pPr>
      <a:lvl5pPr marL="1108984">
        <a:defRPr>
          <a:latin typeface="+mn-lt"/>
          <a:ea typeface="+mn-ea"/>
          <a:cs typeface="+mn-cs"/>
        </a:defRPr>
      </a:lvl5pPr>
      <a:lvl6pPr marL="1386230">
        <a:defRPr>
          <a:latin typeface="+mn-lt"/>
          <a:ea typeface="+mn-ea"/>
          <a:cs typeface="+mn-cs"/>
        </a:defRPr>
      </a:lvl6pPr>
      <a:lvl7pPr marL="1663476">
        <a:defRPr>
          <a:latin typeface="+mn-lt"/>
          <a:ea typeface="+mn-ea"/>
          <a:cs typeface="+mn-cs"/>
        </a:defRPr>
      </a:lvl7pPr>
      <a:lvl8pPr marL="1940723">
        <a:defRPr>
          <a:latin typeface="+mn-lt"/>
          <a:ea typeface="+mn-ea"/>
          <a:cs typeface="+mn-cs"/>
        </a:defRPr>
      </a:lvl8pPr>
      <a:lvl9pPr marL="2217969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277246">
        <a:defRPr>
          <a:latin typeface="+mn-lt"/>
          <a:ea typeface="+mn-ea"/>
          <a:cs typeface="+mn-cs"/>
        </a:defRPr>
      </a:lvl2pPr>
      <a:lvl3pPr marL="554492">
        <a:defRPr>
          <a:latin typeface="+mn-lt"/>
          <a:ea typeface="+mn-ea"/>
          <a:cs typeface="+mn-cs"/>
        </a:defRPr>
      </a:lvl3pPr>
      <a:lvl4pPr marL="831738">
        <a:defRPr>
          <a:latin typeface="+mn-lt"/>
          <a:ea typeface="+mn-ea"/>
          <a:cs typeface="+mn-cs"/>
        </a:defRPr>
      </a:lvl4pPr>
      <a:lvl5pPr marL="1108984">
        <a:defRPr>
          <a:latin typeface="+mn-lt"/>
          <a:ea typeface="+mn-ea"/>
          <a:cs typeface="+mn-cs"/>
        </a:defRPr>
      </a:lvl5pPr>
      <a:lvl6pPr marL="1386230">
        <a:defRPr>
          <a:latin typeface="+mn-lt"/>
          <a:ea typeface="+mn-ea"/>
          <a:cs typeface="+mn-cs"/>
        </a:defRPr>
      </a:lvl6pPr>
      <a:lvl7pPr marL="1663476">
        <a:defRPr>
          <a:latin typeface="+mn-lt"/>
          <a:ea typeface="+mn-ea"/>
          <a:cs typeface="+mn-cs"/>
        </a:defRPr>
      </a:lvl7pPr>
      <a:lvl8pPr marL="1940723">
        <a:defRPr>
          <a:latin typeface="+mn-lt"/>
          <a:ea typeface="+mn-ea"/>
          <a:cs typeface="+mn-cs"/>
        </a:defRPr>
      </a:lvl8pPr>
      <a:lvl9pPr marL="2217969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7" Type="http://schemas.openxmlformats.org/officeDocument/2006/relationships/image" Target="../media/image23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1.png"/><Relationship Id="rId5" Type="http://schemas.openxmlformats.org/officeDocument/2006/relationships/image" Target="../media/image17.sv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Layout" Target="../slideLayouts/slideLayout9.xml"/><Relationship Id="rId1" Type="http://schemas.openxmlformats.org/officeDocument/2006/relationships/video" Target="https://www.youtube.com/embed/HOoASAnYvKc?feature=oembed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7.svg"/><Relationship Id="rId5" Type="http://schemas.openxmlformats.org/officeDocument/2006/relationships/image" Target="../media/image14.png"/><Relationship Id="rId4" Type="http://schemas.openxmlformats.org/officeDocument/2006/relationships/image" Target="../media/image15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7" Type="http://schemas.openxmlformats.org/officeDocument/2006/relationships/image" Target="../media/image17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6.png"/><Relationship Id="rId5" Type="http://schemas.openxmlformats.org/officeDocument/2006/relationships/image" Target="../media/image17.sv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7" Type="http://schemas.openxmlformats.org/officeDocument/2006/relationships/image" Target="../media/image19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8.jpeg"/><Relationship Id="rId5" Type="http://schemas.openxmlformats.org/officeDocument/2006/relationships/image" Target="../media/image17.sv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7" Type="http://schemas.openxmlformats.org/officeDocument/2006/relationships/image" Target="../media/image20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9.png"/><Relationship Id="rId5" Type="http://schemas.openxmlformats.org/officeDocument/2006/relationships/image" Target="../media/image17.sv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7" Type="http://schemas.openxmlformats.org/officeDocument/2006/relationships/image" Target="../media/image22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1.png"/><Relationship Id="rId5" Type="http://schemas.openxmlformats.org/officeDocument/2006/relationships/image" Target="../media/image17.sv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xmlns="" id="{79750247-4132-FD4D-9B5D-B44BA9AD56C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54911" y="2263554"/>
            <a:ext cx="5820201" cy="1299778"/>
          </a:xfrm>
        </p:spPr>
        <p:txBody>
          <a:bodyPr/>
          <a:lstStyle/>
          <a:p>
            <a:r>
              <a:rPr lang="en-US" dirty="0"/>
              <a:t>Celebrating our unique strengths and differences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4A01E54-4330-1643-B680-C51F410B19A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92619" y="5053776"/>
            <a:ext cx="6307034" cy="660065"/>
          </a:xfrm>
        </p:spPr>
        <p:txBody>
          <a:bodyPr lIns="0" tIns="0" rIns="0" bIns="0" anchor="t"/>
          <a:lstStyle/>
          <a:p>
            <a:r>
              <a:rPr lang="en-US" b="1" dirty="0">
                <a:solidFill>
                  <a:schemeClr val="tx1"/>
                </a:solidFill>
                <a:cs typeface="Arial"/>
              </a:rPr>
              <a:t>March 17 - 23, 2025</a:t>
            </a:r>
          </a:p>
        </p:txBody>
      </p:sp>
    </p:spTree>
    <p:extLst>
      <p:ext uri="{BB962C8B-B14F-4D97-AF65-F5344CB8AC3E}">
        <p14:creationId xmlns:p14="http://schemas.microsoft.com/office/powerpoint/2010/main" val="42554183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FC382AB0-1195-B0E3-CA4A-4104C012B838}"/>
              </a:ext>
            </a:extLst>
          </p:cNvPr>
          <p:cNvSpPr/>
          <p:nvPr/>
        </p:nvSpPr>
        <p:spPr>
          <a:xfrm>
            <a:off x="1204870" y="4912751"/>
            <a:ext cx="3095462" cy="1030848"/>
          </a:xfrm>
          <a:prstGeom prst="roundRect">
            <a:avLst/>
          </a:prstGeom>
          <a:ln>
            <a:noFill/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sz="1800"/>
              <a:t>Can make sudden, repeated movements and sounds called “tics”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6C5DB851-031C-7E3D-07AD-070DA80DDF84}"/>
              </a:ext>
            </a:extLst>
          </p:cNvPr>
          <p:cNvSpPr/>
          <p:nvPr/>
        </p:nvSpPr>
        <p:spPr>
          <a:xfrm>
            <a:off x="1204870" y="3522274"/>
            <a:ext cx="3095461" cy="1198812"/>
          </a:xfrm>
          <a:prstGeom prst="round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en-GB" sz="1800"/>
              <a:t>Often great at being empathetic, creative and achieving a lot. </a:t>
            </a:r>
          </a:p>
        </p:txBody>
      </p:sp>
      <p:pic>
        <p:nvPicPr>
          <p:cNvPr id="9" name="Graphic 8" descr="Hurdle with solid fill">
            <a:extLst>
              <a:ext uri="{FF2B5EF4-FFF2-40B4-BE49-F238E27FC236}">
                <a16:creationId xmlns:a16="http://schemas.microsoft.com/office/drawing/2014/main" xmlns="" id="{319F2D67-641D-65AE-7F77-31A2D83CE80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384200" y="5015455"/>
            <a:ext cx="629478" cy="629478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xmlns="" id="{C2640D31-256B-5C97-092C-F7103ED0976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384199" y="3522274"/>
            <a:ext cx="670615" cy="67061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28F801C0-EAE3-79A2-D561-D327C1C8AB84}"/>
              </a:ext>
            </a:extLst>
          </p:cNvPr>
          <p:cNvSpPr txBox="1"/>
          <p:nvPr/>
        </p:nvSpPr>
        <p:spPr>
          <a:xfrm>
            <a:off x="690230" y="315246"/>
            <a:ext cx="81942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>
                <a:solidFill>
                  <a:schemeClr val="accent5"/>
                </a:solidFill>
              </a:rPr>
              <a:t>Tourette’s Syndrome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1BC639C6-1999-65B7-060A-F031C80794B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62440" y="1153242"/>
            <a:ext cx="2605253" cy="20190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3498F1E-1566-F726-B9BB-B461462E1341}"/>
              </a:ext>
            </a:extLst>
          </p:cNvPr>
          <p:cNvPicPr>
            <a:picLocks noGrp="1" noChangeAspect="1"/>
          </p:cNvPicPr>
          <p:nvPr/>
        </p:nvPicPr>
        <p:blipFill rotWithShape="1">
          <a:blip r:embed="rId7"/>
          <a:srcRect l="22295" t="4474" r="6429" b="3525"/>
          <a:stretch/>
        </p:blipFill>
        <p:spPr>
          <a:xfrm>
            <a:off x="5434184" y="1063274"/>
            <a:ext cx="5327650" cy="516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50100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5B3202A-B779-D922-A955-914AD20CB99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8092" y="658421"/>
            <a:ext cx="9044641" cy="563027"/>
          </a:xfrm>
        </p:spPr>
        <p:txBody>
          <a:bodyPr/>
          <a:lstStyle/>
          <a:p>
            <a:pPr algn="l"/>
            <a:r>
              <a:rPr lang="en-US" sz="2800" b="1">
                <a:latin typeface="Glacial Indifference"/>
                <a:cs typeface="Arial"/>
              </a:rPr>
              <a:t>Recognising and Celebrating Strengths and Talents</a:t>
            </a:r>
            <a:endParaRPr lang="en-GB">
              <a:latin typeface="Glacial Indifference"/>
              <a:cs typeface="Arial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FD4C1F81-742E-0A63-54BD-55B02DFB007A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99366" y="1124967"/>
            <a:ext cx="5047278" cy="4905779"/>
          </a:xfrm>
        </p:spPr>
        <p:txBody>
          <a:bodyPr lIns="0" tIns="0" rIns="0" bIns="0" anchor="t"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tx1"/>
                </a:solidFill>
                <a:latin typeface="Glacial Indifference"/>
                <a:cs typeface="Arial"/>
              </a:rPr>
              <a:t>Neurodiversity Celebration Week reminds us that whatever our differences and challenges, everyone also has their own talents.</a:t>
            </a:r>
          </a:p>
          <a:p>
            <a:r>
              <a:rPr lang="en-GB" sz="2400" dirty="0" smtClean="0">
                <a:solidFill>
                  <a:schemeClr val="tx1"/>
                </a:solidFill>
                <a:latin typeface="Glacial Indifference"/>
                <a:cs typeface="Arial"/>
              </a:rPr>
              <a:t>Many </a:t>
            </a:r>
            <a:r>
              <a:rPr lang="en-GB" sz="2400" dirty="0">
                <a:solidFill>
                  <a:schemeClr val="tx1"/>
                </a:solidFill>
                <a:latin typeface="Glacial Indifference"/>
                <a:cs typeface="Arial"/>
              </a:rPr>
              <a:t>people who have ADHD, autism, dyslexia, dyspraxia or Tourette Syndrome and experienced challenges in school, are now very successful.</a:t>
            </a:r>
          </a:p>
          <a:p>
            <a:r>
              <a:rPr lang="en-GB" sz="2400" dirty="0" smtClean="0">
                <a:solidFill>
                  <a:schemeClr val="tx1"/>
                </a:solidFill>
                <a:latin typeface="Glacial Indifference"/>
                <a:cs typeface="Arial"/>
              </a:rPr>
              <a:t>Many </a:t>
            </a:r>
            <a:r>
              <a:rPr lang="en-GB" sz="2400" dirty="0">
                <a:solidFill>
                  <a:schemeClr val="tx1"/>
                </a:solidFill>
                <a:latin typeface="Glacial Indifference"/>
                <a:cs typeface="Arial"/>
              </a:rPr>
              <a:t>say their success is because of their unique way of thinking.</a:t>
            </a:r>
          </a:p>
          <a:p>
            <a:pPr marL="342900" indent="-342900"/>
            <a:endParaRPr lang="en-GB" sz="2400" dirty="0">
              <a:solidFill>
                <a:schemeClr val="tx1"/>
              </a:solidFill>
              <a:latin typeface="Glacial Indifference"/>
              <a:cs typeface="Arial"/>
            </a:endParaRPr>
          </a:p>
          <a:p>
            <a:pPr marL="342900" indent="-342900"/>
            <a:endParaRPr lang="en-GB" sz="2400" dirty="0">
              <a:solidFill>
                <a:schemeClr val="tx1"/>
              </a:solidFill>
              <a:latin typeface="Glacial Indifference"/>
              <a:cs typeface="Arial"/>
            </a:endParaRPr>
          </a:p>
          <a:p>
            <a:pPr marL="342900" indent="-342900"/>
            <a:endParaRPr lang="en-GB" sz="2400" dirty="0">
              <a:solidFill>
                <a:schemeClr val="tx1"/>
              </a:solidFill>
              <a:latin typeface="Glacial Indifference"/>
              <a:cs typeface="Arial"/>
            </a:endParaRPr>
          </a:p>
          <a:p>
            <a:pPr marL="342900" indent="-342900"/>
            <a:endParaRPr lang="en-GB" sz="2400" dirty="0">
              <a:solidFill>
                <a:schemeClr val="tx1"/>
              </a:solidFill>
              <a:latin typeface="Glacial Indifference" pitchFamily="2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68CDCA3F-9A40-EBB2-1757-90BF385CF0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6"/>
          <a:stretch/>
        </p:blipFill>
        <p:spPr>
          <a:xfrm>
            <a:off x="6095999" y="1381539"/>
            <a:ext cx="5484655" cy="4094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34896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5B3202A-B779-D922-A955-914AD20CB99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algn="l"/>
            <a:r>
              <a:rPr lang="en-US" sz="2800" b="1">
                <a:latin typeface="Glacial Indifference" pitchFamily="2" charset="0"/>
              </a:rPr>
              <a:t>What Can You Do To Help?</a:t>
            </a:r>
          </a:p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FD4C1F81-742E-0A63-54BD-55B02DFB007A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875536" y="1470354"/>
            <a:ext cx="7016134" cy="4361494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>
                <a:solidFill>
                  <a:schemeClr val="tx1"/>
                </a:solidFill>
                <a:latin typeface="Glacial Indifference" pitchFamily="2" charset="0"/>
              </a:rPr>
              <a:t>Don’t tease or make fun of anyone in your class who is different or who is finding something difficult.</a:t>
            </a:r>
          </a:p>
          <a:p>
            <a:endParaRPr lang="en-GB" sz="1600">
              <a:solidFill>
                <a:schemeClr val="tx1"/>
              </a:solidFill>
              <a:latin typeface="Glacial Indifference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>
                <a:solidFill>
                  <a:schemeClr val="tx1"/>
                </a:solidFill>
                <a:latin typeface="Glacial Indifference" pitchFamily="2" charset="0"/>
              </a:rPr>
              <a:t>Instead, be kind, understanding and encouraging. </a:t>
            </a:r>
          </a:p>
          <a:p>
            <a:endParaRPr lang="en-GB" sz="2800">
              <a:solidFill>
                <a:schemeClr val="tx1"/>
              </a:solidFill>
              <a:latin typeface="Glacial Indifference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>
                <a:solidFill>
                  <a:schemeClr val="tx1"/>
                </a:solidFill>
                <a:latin typeface="Glacial Indifference" pitchFamily="2" charset="0"/>
              </a:rPr>
              <a:t>Never forget that you have the power to make a positive difference to someone who may be having a difficult time.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400">
              <a:solidFill>
                <a:schemeClr val="tx1"/>
              </a:solidFill>
              <a:latin typeface="Glacial Indifference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400">
              <a:solidFill>
                <a:schemeClr val="tx1"/>
              </a:solidFill>
              <a:latin typeface="Glacial Indifference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400">
              <a:solidFill>
                <a:schemeClr val="tx1"/>
              </a:solidFill>
              <a:latin typeface="Glacial Indifference" pitchFamily="2" charset="0"/>
            </a:endParaRPr>
          </a:p>
          <a:p>
            <a:pPr marL="0" indent="0">
              <a:buNone/>
            </a:pPr>
            <a:endParaRPr lang="en-US" sz="2800"/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E11FC7C3-67A4-C9B7-E19C-1FDBB924EC8E}"/>
              </a:ext>
            </a:extLst>
          </p:cNvPr>
          <p:cNvSpPr/>
          <p:nvPr/>
        </p:nvSpPr>
        <p:spPr>
          <a:xfrm>
            <a:off x="5084133" y="4728093"/>
            <a:ext cx="5847907" cy="760118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/>
              <a:t>Make someone’s day by being understanding and kind.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49339E7F-7C3D-8588-B67E-7385A08837CE}"/>
              </a:ext>
            </a:extLst>
          </p:cNvPr>
          <p:cNvSpPr/>
          <p:nvPr/>
        </p:nvSpPr>
        <p:spPr>
          <a:xfrm>
            <a:off x="1158685" y="5630274"/>
            <a:ext cx="10137021" cy="675861"/>
          </a:xfrm>
          <a:prstGeom prst="roundRect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/>
            <a:r>
              <a:rPr lang="en-GB" sz="2000" b="1">
                <a:solidFill>
                  <a:schemeClr val="bg1"/>
                </a:solidFill>
                <a:latin typeface="+mn-lt"/>
              </a:rPr>
              <a:t>It is fantastic that people think in different ways – it makes life more interesting! </a:t>
            </a:r>
          </a:p>
        </p:txBody>
      </p:sp>
      <p:pic>
        <p:nvPicPr>
          <p:cNvPr id="18" name="Picture 17" descr="Multicultural girls hugging">
            <a:extLst>
              <a:ext uri="{FF2B5EF4-FFF2-40B4-BE49-F238E27FC236}">
                <a16:creationId xmlns:a16="http://schemas.microsoft.com/office/drawing/2014/main" xmlns="" id="{EED5AC1A-B2F6-668F-FF2A-0C808A508F8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28"/>
          <a:stretch/>
        </p:blipFill>
        <p:spPr>
          <a:xfrm>
            <a:off x="8239538" y="1052483"/>
            <a:ext cx="3322839" cy="2941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59148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534D4681-9915-1E1D-994B-8E0F160E0F93}"/>
              </a:ext>
            </a:extLst>
          </p:cNvPr>
          <p:cNvSpPr txBox="1"/>
          <p:nvPr/>
        </p:nvSpPr>
        <p:spPr>
          <a:xfrm>
            <a:off x="2604654" y="1812820"/>
            <a:ext cx="6982691" cy="187743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4400" b="1" dirty="0">
                <a:latin typeface="Glacial Indifference"/>
              </a:rPr>
              <a:t>March 17 – 23, 2025</a:t>
            </a:r>
          </a:p>
          <a:p>
            <a:pPr algn="ctr"/>
            <a:endParaRPr lang="en-US" sz="3600" b="1" dirty="0">
              <a:latin typeface="Glacial Indifference" pitchFamily="2" charset="0"/>
            </a:endParaRPr>
          </a:p>
          <a:p>
            <a:pPr algn="ctr"/>
            <a:r>
              <a:rPr lang="en-US" sz="3600" b="1" dirty="0">
                <a:latin typeface="Glacial Indifference" pitchFamily="2" charset="0"/>
              </a:rPr>
              <a:t>www.neurodiversityweek.com</a:t>
            </a:r>
          </a:p>
        </p:txBody>
      </p:sp>
    </p:spTree>
    <p:extLst>
      <p:ext uri="{BB962C8B-B14F-4D97-AF65-F5344CB8AC3E}">
        <p14:creationId xmlns:p14="http://schemas.microsoft.com/office/powerpoint/2010/main" val="9624574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5B3202A-B779-D922-A955-914AD20CB99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64503" y="445293"/>
            <a:ext cx="6266261" cy="563027"/>
          </a:xfrm>
        </p:spPr>
        <p:txBody>
          <a:bodyPr/>
          <a:lstStyle/>
          <a:p>
            <a:pPr algn="l"/>
            <a:r>
              <a:rPr lang="en-US" sz="2800" b="1" dirty="0">
                <a:latin typeface="Glacial Indifference" pitchFamily="2" charset="0"/>
              </a:rPr>
              <a:t>What is Neurodiversity Celebration Week About?</a:t>
            </a:r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FD4C1F81-742E-0A63-54BD-55B02DFB007A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849284" y="1402316"/>
            <a:ext cx="6023744" cy="5123743"/>
          </a:xfrm>
        </p:spPr>
        <p:txBody>
          <a:bodyPr lIns="0" tIns="0" rIns="0" bIns="0" anchor="t"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tx1"/>
                </a:solidFill>
                <a:latin typeface="Glacial Indifference"/>
                <a:cs typeface="Arial"/>
              </a:rPr>
              <a:t>Neurodiversity Celebration Week is about celebrating the strengths and talents of people who think and learn differently. </a:t>
            </a:r>
          </a:p>
          <a:p>
            <a:endParaRPr lang="en-GB" sz="2400" dirty="0">
              <a:solidFill>
                <a:schemeClr val="tx1"/>
              </a:solidFill>
              <a:latin typeface="Glacial Indifference" pitchFamily="2" charset="0"/>
            </a:endParaRPr>
          </a:p>
          <a:p>
            <a:pPr marL="342900" indent="-342900"/>
            <a:r>
              <a:rPr lang="en-GB" sz="2400" dirty="0">
                <a:solidFill>
                  <a:schemeClr val="tx1"/>
                </a:solidFill>
                <a:latin typeface="Glacial Indifference"/>
                <a:cs typeface="Arial"/>
              </a:rPr>
              <a:t>It is also about recognising hard work and determination. </a:t>
            </a:r>
            <a:endParaRPr lang="en-GB" sz="2400" dirty="0">
              <a:solidFill>
                <a:schemeClr val="tx1"/>
              </a:solidFill>
              <a:latin typeface="Arial"/>
              <a:cs typeface="Arial"/>
            </a:endParaRPr>
          </a:p>
          <a:p>
            <a:pPr marL="342900" indent="-342900"/>
            <a:endParaRPr lang="en-GB" sz="2400" dirty="0">
              <a:solidFill>
                <a:schemeClr val="tx1"/>
              </a:solidFill>
              <a:latin typeface="Glacial Indifference"/>
              <a:cs typeface="Arial"/>
            </a:endParaRPr>
          </a:p>
          <a:p>
            <a:pPr marL="342900" indent="-342900"/>
            <a:r>
              <a:rPr lang="en-GB" sz="2400" dirty="0">
                <a:solidFill>
                  <a:schemeClr val="tx1"/>
                </a:solidFill>
                <a:latin typeface="Glacial Indifference"/>
                <a:cs typeface="Arial"/>
              </a:rPr>
              <a:t>Neurodiversity Celebration Week is one way of reminding everyone of the importance of being kind and accepting of everyone.</a:t>
            </a:r>
            <a:endParaRPr lang="en-GB" dirty="0">
              <a:solidFill>
                <a:schemeClr val="tx1"/>
              </a:solidFill>
            </a:endParaRPr>
          </a:p>
          <a:p>
            <a:pPr marL="342900" indent="-342900"/>
            <a:endParaRPr lang="en-GB" sz="2400" dirty="0">
              <a:solidFill>
                <a:schemeClr val="tx1"/>
              </a:solidFill>
              <a:latin typeface="Glacial Indifference"/>
              <a:cs typeface="Arial"/>
            </a:endParaRPr>
          </a:p>
          <a:p>
            <a:pPr marL="342900" indent="-342900"/>
            <a:endParaRPr lang="en-GB" sz="2400" dirty="0">
              <a:solidFill>
                <a:schemeClr val="tx1"/>
              </a:solidFill>
              <a:latin typeface="Glacial Indifference"/>
              <a:cs typeface="Arial"/>
            </a:endParaRPr>
          </a:p>
        </p:txBody>
      </p:sp>
      <p:pic>
        <p:nvPicPr>
          <p:cNvPr id="6" name="Picture 5" descr="A few children in a classroom&#10;&#10;Description automatically generated with low confidence">
            <a:extLst>
              <a:ext uri="{FF2B5EF4-FFF2-40B4-BE49-F238E27FC236}">
                <a16:creationId xmlns:a16="http://schemas.microsoft.com/office/drawing/2014/main" xmlns="" id="{AD9E0E53-27D6-11ED-84D9-CBA4F57A485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50" r="25905" b="5455"/>
          <a:stretch/>
        </p:blipFill>
        <p:spPr>
          <a:xfrm>
            <a:off x="7680961" y="0"/>
            <a:ext cx="4511040" cy="6890230"/>
          </a:xfrm>
          <a:prstGeom prst="rect">
            <a:avLst/>
          </a:prstGeom>
        </p:spPr>
      </p:pic>
      <p:pic>
        <p:nvPicPr>
          <p:cNvPr id="2" name="Picture 4" descr="A picture containing text, sign&#10;&#10;Description automatically generated">
            <a:extLst>
              <a:ext uri="{FF2B5EF4-FFF2-40B4-BE49-F238E27FC236}">
                <a16:creationId xmlns:a16="http://schemas.microsoft.com/office/drawing/2014/main" xmlns="" id="{A9C23C49-2EC1-0485-6D70-BD6A2DDA33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26187" y="84452"/>
            <a:ext cx="2958354" cy="1014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4857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01A7C579-A1A9-F1B0-7191-DB545AA3C5C1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500084" y="300528"/>
            <a:ext cx="10201623" cy="829989"/>
          </a:xfrm>
        </p:spPr>
        <p:txBody>
          <a:bodyPr/>
          <a:lstStyle/>
          <a:p>
            <a:r>
              <a:rPr lang="en-GB"/>
              <a:t>What is Neurodiversity? </a:t>
            </a:r>
          </a:p>
        </p:txBody>
      </p:sp>
      <p:pic>
        <p:nvPicPr>
          <p:cNvPr id="6" name="Online Media 5" title="What is Neurodiversity:  A Video for Children">
            <a:hlinkClick r:id="" action="ppaction://media"/>
            <a:extLst>
              <a:ext uri="{FF2B5EF4-FFF2-40B4-BE49-F238E27FC236}">
                <a16:creationId xmlns:a16="http://schemas.microsoft.com/office/drawing/2014/main" xmlns="" id="{24B55CF4-32C8-016C-73FB-DF0D4584FB3B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551382" y="1030034"/>
            <a:ext cx="8725750" cy="4927704"/>
          </a:xfrm>
          <a:prstGeom prst="rect">
            <a:avLst/>
          </a:prstGeom>
        </p:spPr>
      </p:pic>
      <p:sp>
        <p:nvSpPr>
          <p:cNvPr id="2" name="Text Placeholder 2">
            <a:extLst>
              <a:ext uri="{FF2B5EF4-FFF2-40B4-BE49-F238E27FC236}">
                <a16:creationId xmlns:a16="http://schemas.microsoft.com/office/drawing/2014/main" xmlns="" id="{F459528A-5462-54B2-3643-88474F1F60B6}"/>
              </a:ext>
            </a:extLst>
          </p:cNvPr>
          <p:cNvSpPr txBox="1">
            <a:spLocks/>
          </p:cNvSpPr>
          <p:nvPr/>
        </p:nvSpPr>
        <p:spPr>
          <a:xfrm>
            <a:off x="549183" y="6093682"/>
            <a:ext cx="6307034" cy="660065"/>
          </a:xfrm>
          <a:prstGeom prst="rect">
            <a:avLst/>
          </a:prstGeom>
        </p:spPr>
        <p:txBody>
          <a:bodyPr lIns="0" tIns="0" rIns="0" bIns="0" anchor="t"/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277246">
              <a:defRPr>
                <a:latin typeface="+mn-lt"/>
                <a:ea typeface="+mn-ea"/>
                <a:cs typeface="+mn-cs"/>
              </a:defRPr>
            </a:lvl2pPr>
            <a:lvl3pPr marL="554492">
              <a:defRPr>
                <a:latin typeface="+mn-lt"/>
                <a:ea typeface="+mn-ea"/>
                <a:cs typeface="+mn-cs"/>
              </a:defRPr>
            </a:lvl3pPr>
            <a:lvl4pPr marL="831738">
              <a:defRPr>
                <a:latin typeface="+mn-lt"/>
                <a:ea typeface="+mn-ea"/>
                <a:cs typeface="+mn-cs"/>
              </a:defRPr>
            </a:lvl4pPr>
            <a:lvl5pPr marL="1108984">
              <a:defRPr>
                <a:latin typeface="+mn-lt"/>
                <a:ea typeface="+mn-ea"/>
                <a:cs typeface="+mn-cs"/>
              </a:defRPr>
            </a:lvl5pPr>
            <a:lvl6pPr marL="1386230">
              <a:defRPr>
                <a:latin typeface="+mn-lt"/>
                <a:ea typeface="+mn-ea"/>
                <a:cs typeface="+mn-cs"/>
              </a:defRPr>
            </a:lvl6pPr>
            <a:lvl7pPr marL="1663476">
              <a:defRPr>
                <a:latin typeface="+mn-lt"/>
                <a:ea typeface="+mn-ea"/>
                <a:cs typeface="+mn-cs"/>
              </a:defRPr>
            </a:lvl7pPr>
            <a:lvl8pPr marL="1940723">
              <a:defRPr>
                <a:latin typeface="+mn-lt"/>
                <a:ea typeface="+mn-ea"/>
                <a:cs typeface="+mn-cs"/>
              </a:defRPr>
            </a:lvl8pPr>
            <a:lvl9pPr marL="2217969">
              <a:defRPr>
                <a:latin typeface="+mn-lt"/>
                <a:ea typeface="+mn-ea"/>
                <a:cs typeface="+mn-cs"/>
              </a:defRPr>
            </a:lvl9pPr>
          </a:lstStyle>
          <a:p>
            <a:pPr defTabSz="914400"/>
            <a:r>
              <a:rPr lang="en-US" sz="1200" kern="0">
                <a:solidFill>
                  <a:schemeClr val="tx1"/>
                </a:solidFill>
                <a:cs typeface="Arial"/>
              </a:rPr>
              <a:t>Video credit: Dr Tamara Glen Soles, PhD</a:t>
            </a:r>
          </a:p>
        </p:txBody>
      </p:sp>
    </p:spTree>
    <p:extLst>
      <p:ext uri="{BB962C8B-B14F-4D97-AF65-F5344CB8AC3E}">
        <p14:creationId xmlns:p14="http://schemas.microsoft.com/office/powerpoint/2010/main" val="3217177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FD4C1F81-742E-0A63-54BD-55B02DFB007A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875536" y="1154806"/>
            <a:ext cx="10703320" cy="4361494"/>
          </a:xfrm>
        </p:spPr>
        <p:txBody>
          <a:bodyPr/>
          <a:lstStyle/>
          <a:p>
            <a:pPr marL="0" indent="0">
              <a:buNone/>
            </a:pPr>
            <a:endParaRPr lang="en-GB" sz="2400">
              <a:solidFill>
                <a:schemeClr val="tx1"/>
              </a:solidFill>
              <a:latin typeface="Glacial Indifference" pitchFamily="2" charset="0"/>
            </a:endParaRPr>
          </a:p>
          <a:p>
            <a:r>
              <a:rPr lang="en-GB" sz="2400">
                <a:solidFill>
                  <a:schemeClr val="tx1"/>
                </a:solidFill>
                <a:latin typeface="Glacial Indifference" pitchFamily="2" charset="0"/>
              </a:rPr>
              <a:t>Differences in the way our brains are wired means that you may find some things challenging that others find easy.  </a:t>
            </a:r>
          </a:p>
          <a:p>
            <a:endParaRPr lang="en-GB" sz="2400">
              <a:solidFill>
                <a:schemeClr val="tx1"/>
              </a:solidFill>
              <a:latin typeface="Glacial Indifference" pitchFamily="2" charset="0"/>
            </a:endParaRPr>
          </a:p>
          <a:p>
            <a:r>
              <a:rPr lang="en-GB" sz="2400">
                <a:solidFill>
                  <a:schemeClr val="tx1"/>
                </a:solidFill>
                <a:latin typeface="Glacial Indifference" pitchFamily="2" charset="0"/>
              </a:rPr>
              <a:t>You may also find things easy that other people find challenging.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95B2FBAC-468C-C911-52DE-27750444449E}"/>
              </a:ext>
            </a:extLst>
          </p:cNvPr>
          <p:cNvSpPr/>
          <p:nvPr/>
        </p:nvSpPr>
        <p:spPr>
          <a:xfrm>
            <a:off x="3059503" y="3871929"/>
            <a:ext cx="4171545" cy="564990"/>
          </a:xfrm>
          <a:prstGeom prst="round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/>
              <a:t>What are you really good at?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04BD5949-47D4-EDC3-CC6D-7E26E2C7916A}"/>
              </a:ext>
            </a:extLst>
          </p:cNvPr>
          <p:cNvSpPr/>
          <p:nvPr/>
        </p:nvSpPr>
        <p:spPr>
          <a:xfrm>
            <a:off x="6364357" y="5516300"/>
            <a:ext cx="3734565" cy="564990"/>
          </a:xfrm>
          <a:prstGeom prst="round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/>
              <a:t>What do you find difficult?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xmlns="" id="{F57D894F-DD97-2C9B-529E-EF184B61DC8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75536" y="770970"/>
            <a:ext cx="5574960" cy="928621"/>
          </a:xfrm>
        </p:spPr>
        <p:txBody>
          <a:bodyPr/>
          <a:lstStyle/>
          <a:p>
            <a:r>
              <a:rPr lang="en-GB"/>
              <a:t>What are you good at? </a:t>
            </a:r>
          </a:p>
        </p:txBody>
      </p:sp>
      <p:pic>
        <p:nvPicPr>
          <p:cNvPr id="10" name="Picture 9" descr="Cartoon bee with magnifying glass">
            <a:extLst>
              <a:ext uri="{FF2B5EF4-FFF2-40B4-BE49-F238E27FC236}">
                <a16:creationId xmlns:a16="http://schemas.microsoft.com/office/drawing/2014/main" xmlns="" id="{80CE5FD9-645F-AB8C-5B3C-61D6A81B8F3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1827" y="4230561"/>
            <a:ext cx="1244318" cy="1412618"/>
          </a:xfrm>
          <a:prstGeom prst="rect">
            <a:avLst/>
          </a:prstGeom>
        </p:spPr>
      </p:pic>
      <p:pic>
        <p:nvPicPr>
          <p:cNvPr id="11" name="Picture 10" descr="Cartoon bee with magnifying glass">
            <a:extLst>
              <a:ext uri="{FF2B5EF4-FFF2-40B4-BE49-F238E27FC236}">
                <a16:creationId xmlns:a16="http://schemas.microsoft.com/office/drawing/2014/main" xmlns="" id="{88CF4435-A161-F213-06FD-33E762B7980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9654" y="4809991"/>
            <a:ext cx="1244318" cy="1412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86108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FC382AB0-1195-B0E3-CA4A-4104C012B838}"/>
              </a:ext>
            </a:extLst>
          </p:cNvPr>
          <p:cNvSpPr/>
          <p:nvPr/>
        </p:nvSpPr>
        <p:spPr>
          <a:xfrm>
            <a:off x="1175366" y="4753725"/>
            <a:ext cx="3095462" cy="834887"/>
          </a:xfrm>
          <a:prstGeom prst="roundRect">
            <a:avLst/>
          </a:prstGeom>
          <a:ln>
            <a:noFill/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0"/>
              <a:t>May find reading, writing and memory tricky</a:t>
            </a:r>
          </a:p>
        </p:txBody>
      </p:sp>
      <p:pic>
        <p:nvPicPr>
          <p:cNvPr id="6" name="Picture Placeholder 4">
            <a:extLst>
              <a:ext uri="{FF2B5EF4-FFF2-40B4-BE49-F238E27FC236}">
                <a16:creationId xmlns:a16="http://schemas.microsoft.com/office/drawing/2014/main" xmlns="" id="{4BEE6381-95CB-B0BB-A629-C88A4E3A392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37683" y="1369066"/>
            <a:ext cx="3033145" cy="17688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6C5DB851-031C-7E3D-07AD-070DA80DDF84}"/>
              </a:ext>
            </a:extLst>
          </p:cNvPr>
          <p:cNvSpPr/>
          <p:nvPr/>
        </p:nvSpPr>
        <p:spPr>
          <a:xfrm>
            <a:off x="1175367" y="3611235"/>
            <a:ext cx="3095461" cy="834887"/>
          </a:xfrm>
          <a:prstGeom prst="round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0"/>
              <a:t>Often great at talking, solving problems and </a:t>
            </a:r>
          </a:p>
          <a:p>
            <a:pPr algn="ctr"/>
            <a:r>
              <a:rPr lang="en-GB" sz="1800"/>
              <a:t>being creative</a:t>
            </a:r>
          </a:p>
        </p:txBody>
      </p:sp>
      <p:pic>
        <p:nvPicPr>
          <p:cNvPr id="9" name="Graphic 8" descr="Hurdle with solid fill">
            <a:extLst>
              <a:ext uri="{FF2B5EF4-FFF2-40B4-BE49-F238E27FC236}">
                <a16:creationId xmlns:a16="http://schemas.microsoft.com/office/drawing/2014/main" xmlns="" id="{319F2D67-641D-65AE-7F77-31A2D83CE80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354696" y="4856429"/>
            <a:ext cx="629478" cy="629478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xmlns="" id="{C2640D31-256B-5C97-092C-F7103ED0976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354696" y="3611235"/>
            <a:ext cx="670615" cy="67061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28F801C0-EAE3-79A2-D561-D327C1C8AB84}"/>
              </a:ext>
            </a:extLst>
          </p:cNvPr>
          <p:cNvSpPr txBox="1"/>
          <p:nvPr/>
        </p:nvSpPr>
        <p:spPr>
          <a:xfrm>
            <a:off x="690230" y="346069"/>
            <a:ext cx="81942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>
                <a:solidFill>
                  <a:schemeClr val="accent5"/>
                </a:solidFill>
              </a:rPr>
              <a:t>Dyslexia</a:t>
            </a:r>
          </a:p>
        </p:txBody>
      </p:sp>
      <p:pic>
        <p:nvPicPr>
          <p:cNvPr id="13" name="Picture Placeholder 4" descr="Picture of Maggie Aderin-Pock SPace Scientist, with the words &quot;My dyslexic thinking means I don't just think outside the box.... I think outside the planet">
            <a:extLst>
              <a:ext uri="{FF2B5EF4-FFF2-40B4-BE49-F238E27FC236}">
                <a16:creationId xmlns:a16="http://schemas.microsoft.com/office/drawing/2014/main" xmlns="" id="{2FA99D4F-4C2E-6752-83A3-10916DBE3F7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76" t="14343" r="6610" b="19151"/>
          <a:stretch/>
        </p:blipFill>
        <p:spPr>
          <a:xfrm>
            <a:off x="4787349" y="1384342"/>
            <a:ext cx="6897757" cy="345983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80A24EFE-ED0E-DABA-37F4-869C7595EA80}"/>
              </a:ext>
            </a:extLst>
          </p:cNvPr>
          <p:cNvSpPr txBox="1"/>
          <p:nvPr/>
        </p:nvSpPr>
        <p:spPr>
          <a:xfrm>
            <a:off x="5187399" y="5020678"/>
            <a:ext cx="60976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800"/>
              <a:t>Maggie </a:t>
            </a:r>
            <a:r>
              <a:rPr lang="en-GB" sz="1800" err="1"/>
              <a:t>Aderin</a:t>
            </a:r>
            <a:r>
              <a:rPr lang="en-GB" sz="1800"/>
              <a:t>-Pocock, Space Scientist</a:t>
            </a:r>
          </a:p>
        </p:txBody>
      </p:sp>
    </p:spTree>
    <p:extLst>
      <p:ext uri="{BB962C8B-B14F-4D97-AF65-F5344CB8AC3E}">
        <p14:creationId xmlns:p14="http://schemas.microsoft.com/office/powerpoint/2010/main" val="2956351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FC382AB0-1195-B0E3-CA4A-4104C012B838}"/>
              </a:ext>
            </a:extLst>
          </p:cNvPr>
          <p:cNvSpPr/>
          <p:nvPr/>
        </p:nvSpPr>
        <p:spPr>
          <a:xfrm>
            <a:off x="1206525" y="5309079"/>
            <a:ext cx="3095462" cy="834887"/>
          </a:xfrm>
          <a:prstGeom prst="roundRect">
            <a:avLst/>
          </a:prstGeom>
          <a:ln>
            <a:noFill/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0"/>
              <a:t>May find coordination and movement tricky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6C5DB851-031C-7E3D-07AD-070DA80DDF84}"/>
              </a:ext>
            </a:extLst>
          </p:cNvPr>
          <p:cNvSpPr/>
          <p:nvPr/>
        </p:nvSpPr>
        <p:spPr>
          <a:xfrm>
            <a:off x="1206526" y="3955537"/>
            <a:ext cx="3095461" cy="1198812"/>
          </a:xfrm>
          <a:prstGeom prst="round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0"/>
              <a:t>Often great at having original ideas, solving problems and </a:t>
            </a:r>
          </a:p>
          <a:p>
            <a:pPr algn="ctr"/>
            <a:r>
              <a:rPr lang="en-GB" sz="1800"/>
              <a:t>being determined</a:t>
            </a:r>
          </a:p>
        </p:txBody>
      </p:sp>
      <p:pic>
        <p:nvPicPr>
          <p:cNvPr id="9" name="Graphic 8" descr="Hurdle with solid fill">
            <a:extLst>
              <a:ext uri="{FF2B5EF4-FFF2-40B4-BE49-F238E27FC236}">
                <a16:creationId xmlns:a16="http://schemas.microsoft.com/office/drawing/2014/main" xmlns="" id="{319F2D67-641D-65AE-7F77-31A2D83CE80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385855" y="5411783"/>
            <a:ext cx="629478" cy="629478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xmlns="" id="{C2640D31-256B-5C97-092C-F7103ED0976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385855" y="3955537"/>
            <a:ext cx="670615" cy="67061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28F801C0-EAE3-79A2-D561-D327C1C8AB84}"/>
              </a:ext>
            </a:extLst>
          </p:cNvPr>
          <p:cNvSpPr txBox="1"/>
          <p:nvPr/>
        </p:nvSpPr>
        <p:spPr>
          <a:xfrm>
            <a:off x="690230" y="346069"/>
            <a:ext cx="81942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>
                <a:solidFill>
                  <a:schemeClr val="accent5"/>
                </a:solidFill>
              </a:rPr>
              <a:t>Dyspraxia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FE3CB2CC-D06D-CC10-AB2A-BDBF8B7E136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29409" y="1334685"/>
            <a:ext cx="1664154" cy="21457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BF80EEC3-22F7-7057-AD28-265FEC32E1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916315" y="919369"/>
            <a:ext cx="3346174" cy="5019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xmlns="" id="{CA637B51-70FC-FBF8-853A-F58C18CA8A5E}"/>
              </a:ext>
            </a:extLst>
          </p:cNvPr>
          <p:cNvSpPr/>
          <p:nvPr/>
        </p:nvSpPr>
        <p:spPr>
          <a:xfrm>
            <a:off x="8666922" y="919369"/>
            <a:ext cx="3111833" cy="4209222"/>
          </a:xfrm>
          <a:prstGeom prst="wedgeRoundRectCallout">
            <a:avLst>
              <a:gd name="adj1" fmla="val -91976"/>
              <a:gd name="adj2" fmla="val 1052"/>
              <a:gd name="adj3" fmla="val 16667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/>
            <a:endParaRPr lang="en-GB" sz="1600" b="0">
              <a:solidFill>
                <a:srgbClr val="141414"/>
              </a:solidFill>
              <a:effectLst/>
              <a:latin typeface="Open Sans" panose="020B0606030504020204" pitchFamily="34" charset="0"/>
            </a:endParaRPr>
          </a:p>
          <a:p>
            <a:pPr fontAlgn="base"/>
            <a:endParaRPr lang="en-GB" sz="1600">
              <a:solidFill>
                <a:schemeClr val="bg1"/>
              </a:solidFill>
              <a:latin typeface="Open Sans" panose="020B0606030504020204" pitchFamily="34" charset="0"/>
            </a:endParaRPr>
          </a:p>
          <a:p>
            <a:pPr fontAlgn="base"/>
            <a:r>
              <a:rPr lang="en-GB" sz="1600" b="0">
                <a:solidFill>
                  <a:schemeClr val="bg1"/>
                </a:solidFill>
                <a:effectLst/>
                <a:latin typeface="Open Sans" panose="020B0606030504020204" pitchFamily="34" charset="0"/>
              </a:rPr>
              <a:t>“Do not let it stop you.  It has never held me back, and some of the smartest people I know are people who have learning disabilities.</a:t>
            </a:r>
          </a:p>
          <a:p>
            <a:pPr fontAlgn="base"/>
            <a:endParaRPr lang="en-GB" sz="1600">
              <a:solidFill>
                <a:schemeClr val="bg1"/>
              </a:solidFill>
              <a:latin typeface="Open Sans" panose="020B0606030504020204" pitchFamily="34" charset="0"/>
            </a:endParaRPr>
          </a:p>
          <a:p>
            <a:pPr fontAlgn="base"/>
            <a:r>
              <a:rPr lang="en-GB" sz="1600" b="0">
                <a:solidFill>
                  <a:schemeClr val="bg1"/>
                </a:solidFill>
                <a:effectLst/>
                <a:latin typeface="Open Sans" panose="020B0606030504020204" pitchFamily="34" charset="0"/>
              </a:rPr>
              <a:t>The fact that some things are more of a struggle will only make you more determined, harder working and more imaginative in the solutions you find to problems.”</a:t>
            </a:r>
          </a:p>
          <a:p>
            <a:r>
              <a:rPr lang="en-GB">
                <a:effectLst/>
              </a:rPr>
              <a:t/>
            </a:r>
            <a:br>
              <a:rPr lang="en-GB">
                <a:effectLst/>
              </a:rPr>
            </a:br>
            <a:endParaRPr lang="en-GB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6E785C9F-8EAF-631B-45AD-9F84B7DED7F1}"/>
              </a:ext>
            </a:extLst>
          </p:cNvPr>
          <p:cNvSpPr txBox="1"/>
          <p:nvPr/>
        </p:nvSpPr>
        <p:spPr>
          <a:xfrm>
            <a:off x="9044609" y="5357191"/>
            <a:ext cx="24549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/>
              <a:t>Daniel Radcliffe, Actor</a:t>
            </a:r>
          </a:p>
        </p:txBody>
      </p:sp>
    </p:spTree>
    <p:extLst>
      <p:ext uri="{BB962C8B-B14F-4D97-AF65-F5344CB8AC3E}">
        <p14:creationId xmlns:p14="http://schemas.microsoft.com/office/powerpoint/2010/main" val="1025485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FC382AB0-1195-B0E3-CA4A-4104C012B838}"/>
              </a:ext>
            </a:extLst>
          </p:cNvPr>
          <p:cNvSpPr/>
          <p:nvPr/>
        </p:nvSpPr>
        <p:spPr>
          <a:xfrm>
            <a:off x="1206525" y="5302959"/>
            <a:ext cx="3095462" cy="834887"/>
          </a:xfrm>
          <a:prstGeom prst="roundRect">
            <a:avLst/>
          </a:prstGeom>
          <a:ln>
            <a:noFill/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0"/>
              <a:t>May find maths tricky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6C5DB851-031C-7E3D-07AD-070DA80DDF84}"/>
              </a:ext>
            </a:extLst>
          </p:cNvPr>
          <p:cNvSpPr/>
          <p:nvPr/>
        </p:nvSpPr>
        <p:spPr>
          <a:xfrm>
            <a:off x="1206526" y="3852832"/>
            <a:ext cx="3095461" cy="1198812"/>
          </a:xfrm>
          <a:prstGeom prst="round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0"/>
              <a:t>Often great at </a:t>
            </a:r>
          </a:p>
          <a:p>
            <a:pPr algn="ctr"/>
            <a:r>
              <a:rPr lang="en-GB" sz="1800"/>
              <a:t>solving problems and</a:t>
            </a:r>
          </a:p>
          <a:p>
            <a:pPr algn="ctr"/>
            <a:r>
              <a:rPr lang="en-GB" sz="1800"/>
              <a:t> thinking big thoughts</a:t>
            </a:r>
          </a:p>
        </p:txBody>
      </p:sp>
      <p:pic>
        <p:nvPicPr>
          <p:cNvPr id="9" name="Graphic 8" descr="Hurdle with solid fill">
            <a:extLst>
              <a:ext uri="{FF2B5EF4-FFF2-40B4-BE49-F238E27FC236}">
                <a16:creationId xmlns:a16="http://schemas.microsoft.com/office/drawing/2014/main" xmlns="" id="{319F2D67-641D-65AE-7F77-31A2D83CE80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385855" y="5405663"/>
            <a:ext cx="629478" cy="629478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xmlns="" id="{C2640D31-256B-5C97-092C-F7103ED0976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344718" y="4037498"/>
            <a:ext cx="670615" cy="67061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28F801C0-EAE3-79A2-D561-D327C1C8AB84}"/>
              </a:ext>
            </a:extLst>
          </p:cNvPr>
          <p:cNvSpPr txBox="1"/>
          <p:nvPr/>
        </p:nvSpPr>
        <p:spPr>
          <a:xfrm>
            <a:off x="690230" y="346069"/>
            <a:ext cx="81942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>
                <a:solidFill>
                  <a:schemeClr val="accent5"/>
                </a:solidFill>
              </a:rPr>
              <a:t>Dyscalculia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6E785C9F-8EAF-631B-45AD-9F84B7DED7F1}"/>
              </a:ext>
            </a:extLst>
          </p:cNvPr>
          <p:cNvSpPr txBox="1"/>
          <p:nvPr/>
        </p:nvSpPr>
        <p:spPr>
          <a:xfrm>
            <a:off x="9044608" y="4659513"/>
            <a:ext cx="26537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/>
              <a:t>Robbie Williams, Singer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xmlns="" id="{14ADBE1C-4B8F-64F9-9435-CB08DE1932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944489" y="670134"/>
            <a:ext cx="3457617" cy="5186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xmlns="" id="{CA637B51-70FC-FBF8-853A-F58C18CA8A5E}"/>
              </a:ext>
            </a:extLst>
          </p:cNvPr>
          <p:cNvSpPr/>
          <p:nvPr/>
        </p:nvSpPr>
        <p:spPr>
          <a:xfrm>
            <a:off x="8815565" y="1754256"/>
            <a:ext cx="3111833" cy="2800687"/>
          </a:xfrm>
          <a:prstGeom prst="wedgeRoundRectCallout">
            <a:avLst>
              <a:gd name="adj1" fmla="val -91976"/>
              <a:gd name="adj2" fmla="val 1052"/>
              <a:gd name="adj3" fmla="val 16667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fontAlgn="base"/>
            <a:endParaRPr lang="en-GB" sz="1600" b="0">
              <a:solidFill>
                <a:srgbClr val="141414"/>
              </a:solidFill>
              <a:effectLst/>
              <a:latin typeface="Open Sans" panose="020B0606030504020204" pitchFamily="34" charset="0"/>
            </a:endParaRPr>
          </a:p>
          <a:p>
            <a:pPr fontAlgn="base"/>
            <a:endParaRPr lang="en-GB" sz="1600">
              <a:solidFill>
                <a:schemeClr val="bg1"/>
              </a:solidFill>
              <a:latin typeface="Open Sans" panose="020B0606030504020204" pitchFamily="34" charset="0"/>
            </a:endParaRPr>
          </a:p>
          <a:p>
            <a:pPr fontAlgn="base"/>
            <a:r>
              <a:rPr lang="en-GB" sz="1600" b="0">
                <a:solidFill>
                  <a:schemeClr val="bg1"/>
                </a:solidFill>
                <a:effectLst/>
                <a:latin typeface="Open Sans" panose="020B0606030504020204" pitchFamily="34" charset="0"/>
              </a:rPr>
              <a:t>“You are astonishing, you just don’t know it yet. </a:t>
            </a:r>
          </a:p>
          <a:p>
            <a:pPr fontAlgn="base"/>
            <a:endParaRPr lang="en-GB" sz="1600">
              <a:solidFill>
                <a:schemeClr val="bg1"/>
              </a:solidFill>
              <a:latin typeface="Open Sans" panose="020B0606030504020204" pitchFamily="34" charset="0"/>
            </a:endParaRPr>
          </a:p>
          <a:p>
            <a:pPr fontAlgn="base"/>
            <a:r>
              <a:rPr lang="en-GB" sz="1600">
                <a:solidFill>
                  <a:schemeClr val="bg1"/>
                </a:solidFill>
                <a:latin typeface="Open Sans"/>
                <a:ea typeface="Open Sans"/>
                <a:cs typeface="Open Sans"/>
              </a:rPr>
              <a:t>I’m surrounded by incredibly successful people and most of them are like you and I.”</a:t>
            </a:r>
            <a:endParaRPr lang="en-GB" sz="1600" b="0">
              <a:solidFill>
                <a:schemeClr val="bg1"/>
              </a:solidFill>
              <a:effectLst/>
              <a:latin typeface="Open Sans"/>
              <a:ea typeface="Open Sans"/>
              <a:cs typeface="Open Sans"/>
            </a:endParaRPr>
          </a:p>
          <a:p>
            <a:r>
              <a:rPr lang="en-GB">
                <a:effectLst/>
              </a:rPr>
              <a:t/>
            </a:r>
            <a:br>
              <a:rPr lang="en-GB">
                <a:effectLst/>
              </a:rPr>
            </a:br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F2D2637-6421-7287-6553-4C75DE06B03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319"/>
          <a:stretch/>
        </p:blipFill>
        <p:spPr>
          <a:xfrm>
            <a:off x="1719469" y="1281636"/>
            <a:ext cx="1884436" cy="19957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3181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FC382AB0-1195-B0E3-CA4A-4104C012B838}"/>
              </a:ext>
            </a:extLst>
          </p:cNvPr>
          <p:cNvSpPr/>
          <p:nvPr/>
        </p:nvSpPr>
        <p:spPr>
          <a:xfrm>
            <a:off x="1177270" y="5210410"/>
            <a:ext cx="3245518" cy="1124123"/>
          </a:xfrm>
          <a:prstGeom prst="roundRect">
            <a:avLst/>
          </a:prstGeom>
          <a:ln>
            <a:noFill/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0"/>
              <a:t>May have a very busy mind and find it tricky to concentrate and sit still. 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6C5DB851-031C-7E3D-07AD-070DA80DDF84}"/>
              </a:ext>
            </a:extLst>
          </p:cNvPr>
          <p:cNvSpPr/>
          <p:nvPr/>
        </p:nvSpPr>
        <p:spPr>
          <a:xfrm>
            <a:off x="1177270" y="3782330"/>
            <a:ext cx="3245518" cy="1198812"/>
          </a:xfrm>
          <a:prstGeom prst="round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0"/>
              <a:t>Often great at talking, being creative, energetic, and enthusiastic. </a:t>
            </a:r>
          </a:p>
        </p:txBody>
      </p:sp>
      <p:pic>
        <p:nvPicPr>
          <p:cNvPr id="9" name="Graphic 8" descr="Hurdle with solid fill">
            <a:extLst>
              <a:ext uri="{FF2B5EF4-FFF2-40B4-BE49-F238E27FC236}">
                <a16:creationId xmlns:a16="http://schemas.microsoft.com/office/drawing/2014/main" xmlns="" id="{319F2D67-641D-65AE-7F77-31A2D83CE80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356600" y="5313114"/>
            <a:ext cx="629478" cy="629478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xmlns="" id="{C2640D31-256B-5C97-092C-F7103ED0976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370260" y="4046428"/>
            <a:ext cx="670615" cy="67061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28F801C0-EAE3-79A2-D561-D327C1C8AB84}"/>
              </a:ext>
            </a:extLst>
          </p:cNvPr>
          <p:cNvSpPr txBox="1"/>
          <p:nvPr/>
        </p:nvSpPr>
        <p:spPr>
          <a:xfrm>
            <a:off x="690230" y="346069"/>
            <a:ext cx="81942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>
                <a:solidFill>
                  <a:schemeClr val="accent5"/>
                </a:solidFill>
              </a:rPr>
              <a:t>ADHD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6E785C9F-8EAF-631B-45AD-9F84B7DED7F1}"/>
              </a:ext>
            </a:extLst>
          </p:cNvPr>
          <p:cNvSpPr txBox="1"/>
          <p:nvPr/>
        </p:nvSpPr>
        <p:spPr>
          <a:xfrm>
            <a:off x="6231835" y="6187836"/>
            <a:ext cx="47236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/>
              <a:t>David </a:t>
            </a:r>
            <a:r>
              <a:rPr lang="en-GB" sz="1800" err="1"/>
              <a:t>Piley</a:t>
            </a:r>
            <a:r>
              <a:rPr lang="en-GB" sz="1800"/>
              <a:t>, Author of Captain Underpants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F2D2637-6421-7287-6553-4C75DE06B03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319"/>
          <a:stretch/>
        </p:blipFill>
        <p:spPr>
          <a:xfrm>
            <a:off x="1719469" y="1281636"/>
            <a:ext cx="1884436" cy="19957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122" name="Picture 2">
            <a:extLst>
              <a:ext uri="{FF2B5EF4-FFF2-40B4-BE49-F238E27FC236}">
                <a16:creationId xmlns:a16="http://schemas.microsoft.com/office/drawing/2014/main" xmlns="" id="{F4941BCE-F848-2701-11D4-70E5F7CE6EF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8" t="637" r="-1198" b="46655"/>
          <a:stretch/>
        </p:blipFill>
        <p:spPr bwMode="auto">
          <a:xfrm>
            <a:off x="5716837" y="346069"/>
            <a:ext cx="5238611" cy="3741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xmlns="" id="{CA637B51-70FC-FBF8-853A-F58C18CA8A5E}"/>
              </a:ext>
            </a:extLst>
          </p:cNvPr>
          <p:cNvSpPr/>
          <p:nvPr/>
        </p:nvSpPr>
        <p:spPr>
          <a:xfrm>
            <a:off x="5444064" y="4381736"/>
            <a:ext cx="5844209" cy="1661256"/>
          </a:xfrm>
          <a:prstGeom prst="wedgeRoundRectCallout">
            <a:avLst>
              <a:gd name="adj1" fmla="val 24300"/>
              <a:gd name="adj2" fmla="val -137626"/>
              <a:gd name="adj3" fmla="val 16667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/>
            <a:r>
              <a:rPr lang="en-GB" sz="1600" b="0">
                <a:solidFill>
                  <a:schemeClr val="bg1"/>
                </a:solidFill>
                <a:effectLst/>
                <a:latin typeface="Open Sans" panose="020B0606030504020204" pitchFamily="34" charset="0"/>
              </a:rPr>
              <a:t> “I call it Attention Deficit Hyperactivity Delightfulness. </a:t>
            </a:r>
          </a:p>
          <a:p>
            <a:pPr fontAlgn="base"/>
            <a:endParaRPr lang="en-GB" sz="1600">
              <a:solidFill>
                <a:schemeClr val="bg1"/>
              </a:solidFill>
              <a:latin typeface="Open Sans" panose="020B0606030504020204" pitchFamily="34" charset="0"/>
            </a:endParaRPr>
          </a:p>
          <a:p>
            <a:pPr fontAlgn="base"/>
            <a:r>
              <a:rPr lang="en-GB" sz="1600" b="0">
                <a:solidFill>
                  <a:schemeClr val="bg1"/>
                </a:solidFill>
                <a:effectLst/>
                <a:latin typeface="Open Sans" panose="020B0606030504020204" pitchFamily="34" charset="0"/>
              </a:rPr>
              <a:t>I want kids to know that there’s nothing wrong with you.  You just think differently, and that’s a good thing. This world needs people who think differently”</a:t>
            </a:r>
            <a:r>
              <a:rPr lang="en-GB">
                <a:effectLst/>
              </a:rPr>
              <a:t/>
            </a:r>
            <a:br>
              <a:rPr lang="en-GB">
                <a:effectLst/>
              </a:rPr>
            </a:b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2789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FC382AB0-1195-B0E3-CA4A-4104C012B838}"/>
              </a:ext>
            </a:extLst>
          </p:cNvPr>
          <p:cNvSpPr/>
          <p:nvPr/>
        </p:nvSpPr>
        <p:spPr>
          <a:xfrm>
            <a:off x="1204869" y="4912751"/>
            <a:ext cx="3095461" cy="1497988"/>
          </a:xfrm>
          <a:prstGeom prst="roundRect">
            <a:avLst/>
          </a:prstGeom>
          <a:ln>
            <a:noFill/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0"/>
              <a:t>May have a different way of communicating and understanding the world. May be sensitive to noise, bright lights and smells 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6C5DB851-031C-7E3D-07AD-070DA80DDF84}"/>
              </a:ext>
            </a:extLst>
          </p:cNvPr>
          <p:cNvSpPr/>
          <p:nvPr/>
        </p:nvSpPr>
        <p:spPr>
          <a:xfrm>
            <a:off x="1204870" y="3522274"/>
            <a:ext cx="3095461" cy="1198812"/>
          </a:xfrm>
          <a:prstGeom prst="round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en-GB" sz="1800"/>
              <a:t>Often great at remembering things, solving problems, </a:t>
            </a:r>
          </a:p>
          <a:p>
            <a:pPr algn="ctr"/>
            <a:r>
              <a:rPr lang="en-GB" sz="1800"/>
              <a:t>knowing lots and </a:t>
            </a:r>
          </a:p>
          <a:p>
            <a:pPr algn="ctr"/>
            <a:r>
              <a:rPr lang="en-GB" sz="1800"/>
              <a:t>being honest</a:t>
            </a:r>
          </a:p>
        </p:txBody>
      </p:sp>
      <p:pic>
        <p:nvPicPr>
          <p:cNvPr id="9" name="Graphic 8" descr="Hurdle with solid fill">
            <a:extLst>
              <a:ext uri="{FF2B5EF4-FFF2-40B4-BE49-F238E27FC236}">
                <a16:creationId xmlns:a16="http://schemas.microsoft.com/office/drawing/2014/main" xmlns="" id="{319F2D67-641D-65AE-7F77-31A2D83CE80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384200" y="5015455"/>
            <a:ext cx="629478" cy="629478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xmlns="" id="{C2640D31-256B-5C97-092C-F7103ED0976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384199" y="3522274"/>
            <a:ext cx="670615" cy="67061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28F801C0-EAE3-79A2-D561-D327C1C8AB84}"/>
              </a:ext>
            </a:extLst>
          </p:cNvPr>
          <p:cNvSpPr txBox="1"/>
          <p:nvPr/>
        </p:nvSpPr>
        <p:spPr>
          <a:xfrm>
            <a:off x="690230" y="315246"/>
            <a:ext cx="81942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>
                <a:solidFill>
                  <a:schemeClr val="accent5"/>
                </a:solidFill>
              </a:rPr>
              <a:t>Autism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6E785C9F-8EAF-631B-45AD-9F84B7DED7F1}"/>
              </a:ext>
            </a:extLst>
          </p:cNvPr>
          <p:cNvSpPr txBox="1"/>
          <p:nvPr/>
        </p:nvSpPr>
        <p:spPr>
          <a:xfrm>
            <a:off x="8451828" y="5170531"/>
            <a:ext cx="47236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dirty="0"/>
              <a:t>Greta Thunberg, Climate Activist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1BC639C6-1999-65B7-060A-F031C80794B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62440" y="1153242"/>
            <a:ext cx="2605253" cy="20190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Placeholder 4">
            <a:extLst>
              <a:ext uri="{FF2B5EF4-FFF2-40B4-BE49-F238E27FC236}">
                <a16:creationId xmlns:a16="http://schemas.microsoft.com/office/drawing/2014/main" xmlns="" id="{57B97E49-D259-9CAB-E35A-FFE9CD53C451}"/>
              </a:ext>
            </a:extLst>
          </p:cNvPr>
          <p:cNvPicPr>
            <a:picLocks/>
          </p:cNvPicPr>
          <p:nvPr/>
        </p:nvPicPr>
        <p:blipFill rotWithShape="1">
          <a:blip r:embed="rId7"/>
          <a:srcRect l="37945" t="8250" r="23392" b="5660"/>
          <a:stretch/>
        </p:blipFill>
        <p:spPr>
          <a:xfrm>
            <a:off x="4787348" y="774693"/>
            <a:ext cx="3177464" cy="4726501"/>
          </a:xfrm>
          <a:prstGeom prst="rect">
            <a:avLst/>
          </a:prstGeom>
        </p:spPr>
      </p:pic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xmlns="" id="{5A94BDAB-4E9C-B5BF-96FC-70882F03C83A}"/>
              </a:ext>
            </a:extLst>
          </p:cNvPr>
          <p:cNvSpPr/>
          <p:nvPr/>
        </p:nvSpPr>
        <p:spPr>
          <a:xfrm>
            <a:off x="8322067" y="1428108"/>
            <a:ext cx="3605331" cy="3554858"/>
          </a:xfrm>
          <a:prstGeom prst="wedgeRoundRectCallout">
            <a:avLst>
              <a:gd name="adj1" fmla="val -85707"/>
              <a:gd name="adj2" fmla="val 1630"/>
              <a:gd name="adj3" fmla="val 16667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/>
            <a:endParaRPr lang="en-GB" sz="1600" b="0">
              <a:solidFill>
                <a:srgbClr val="141414"/>
              </a:solidFill>
              <a:effectLst/>
              <a:latin typeface="Open Sans" panose="020B0606030504020204" pitchFamily="34" charset="0"/>
            </a:endParaRPr>
          </a:p>
          <a:p>
            <a:pPr fontAlgn="base"/>
            <a:r>
              <a:rPr lang="en-GB" sz="1600">
                <a:solidFill>
                  <a:schemeClr val="bg1"/>
                </a:solidFill>
                <a:latin typeface="Open Sans" panose="020B0606030504020204" pitchFamily="34" charset="0"/>
              </a:rPr>
              <a:t>“A lot of people with autism have a special interest that they can sit and do for an eternity without getting bored…</a:t>
            </a:r>
          </a:p>
          <a:p>
            <a:pPr fontAlgn="base"/>
            <a:endParaRPr lang="en-GB" sz="1600">
              <a:solidFill>
                <a:schemeClr val="bg1"/>
              </a:solidFill>
              <a:latin typeface="Open Sans" panose="020B0606030504020204" pitchFamily="34" charset="0"/>
            </a:endParaRPr>
          </a:p>
          <a:p>
            <a:pPr fontAlgn="base"/>
            <a:r>
              <a:rPr lang="en-GB" sz="1600">
                <a:solidFill>
                  <a:schemeClr val="bg1"/>
                </a:solidFill>
                <a:latin typeface="Open Sans" panose="020B0606030504020204" pitchFamily="34" charset="0"/>
              </a:rPr>
              <a:t>It’s a very useful thing sometimes…</a:t>
            </a:r>
          </a:p>
          <a:p>
            <a:pPr fontAlgn="base"/>
            <a:endParaRPr lang="en-GB" sz="1600">
              <a:solidFill>
                <a:schemeClr val="bg1"/>
              </a:solidFill>
              <a:latin typeface="Open Sans" panose="020B0606030504020204" pitchFamily="34" charset="0"/>
            </a:endParaRPr>
          </a:p>
          <a:p>
            <a:pPr fontAlgn="base"/>
            <a:r>
              <a:rPr lang="en-GB" sz="1600">
                <a:solidFill>
                  <a:schemeClr val="bg1"/>
                </a:solidFill>
                <a:latin typeface="Open Sans" panose="020B0606030504020204" pitchFamily="34" charset="0"/>
              </a:rPr>
              <a:t>it can be something you can use for good. And I think that I’m doing that now.”</a:t>
            </a:r>
            <a:r>
              <a:rPr lang="en-GB">
                <a:effectLst/>
              </a:rPr>
              <a:t/>
            </a:r>
            <a:br>
              <a:rPr lang="en-GB">
                <a:effectLst/>
              </a:rPr>
            </a:b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02720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NCW Colours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5B834"/>
      </a:accent1>
      <a:accent2>
        <a:srgbClr val="F47C20"/>
      </a:accent2>
      <a:accent3>
        <a:srgbClr val="CA275C"/>
      </a:accent3>
      <a:accent4>
        <a:srgbClr val="686EB1"/>
      </a:accent4>
      <a:accent5>
        <a:srgbClr val="2F93D0"/>
      </a:accent5>
      <a:accent6>
        <a:srgbClr val="3CB355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A32B41E19B7BE42A0973D0E85FF819C" ma:contentTypeVersion="20" ma:contentTypeDescription="Create a new document." ma:contentTypeScope="" ma:versionID="dfdd96b41d0a1d4205b48729f995187d">
  <xsd:schema xmlns:xsd="http://www.w3.org/2001/XMLSchema" xmlns:xs="http://www.w3.org/2001/XMLSchema" xmlns:p="http://schemas.microsoft.com/office/2006/metadata/properties" xmlns:ns2="4ccd1aac-08f7-47f2-89ba-34cf93254773" xmlns:ns3="06c581f9-3869-4230-8796-afadd946b574" targetNamespace="http://schemas.microsoft.com/office/2006/metadata/properties" ma:root="true" ma:fieldsID="f7f6581a6f4fa0070b7b3f1feab3b8e4" ns2:_="" ns3:_="">
    <xsd:import namespace="4ccd1aac-08f7-47f2-89ba-34cf93254773"/>
    <xsd:import namespace="06c581f9-3869-4230-8796-afadd946b57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LengthInSecond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2:lcf76f155ced4ddcb4097134ff3c332f" minOccurs="0"/>
                <xsd:element ref="ns3:TaxCatchAll" minOccurs="0"/>
                <xsd:element ref="ns3:SharedWithUsers" minOccurs="0"/>
                <xsd:element ref="ns3:SharedWithDetails" minOccurs="0"/>
                <xsd:element ref="ns2:MediaServiceLocation" minOccurs="0"/>
                <xsd:element ref="ns2:Rank" minOccurs="0"/>
                <xsd:element ref="ns2:In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ccd1aac-08f7-47f2-89ba-34cf9325477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LengthInSeconds" ma:index="12" nillable="true" ma:displayName="MediaLengthInSeconds" ma:hidden="true" ma:internalName="MediaLengthInSeconds" ma:readOnly="true">
      <xsd:simpleType>
        <xsd:restriction base="dms:Unknown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19" nillable="true" ma:taxonomy="true" ma:internalName="lcf76f155ced4ddcb4097134ff3c332f" ma:taxonomyFieldName="MediaServiceImageTags" ma:displayName="Image Tags" ma:readOnly="false" ma:fieldId="{5cf76f15-5ced-4ddc-b409-7134ff3c332f}" ma:taxonomyMulti="true" ma:sspId="6e699780-54db-49ae-997d-ca2e7d72663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3" nillable="true" ma:displayName="Location" ma:indexed="true" ma:internalName="MediaServiceLocation" ma:readOnly="true">
      <xsd:simpleType>
        <xsd:restriction base="dms:Text"/>
      </xsd:simpleType>
    </xsd:element>
    <xsd:element name="Rank" ma:index="24" nillable="true" ma:displayName="Rank" ma:format="Dropdown" ma:internalName="Rank" ma:percentage="FALSE">
      <xsd:simpleType>
        <xsd:restriction base="dms:Number"/>
      </xsd:simpleType>
    </xsd:element>
    <xsd:element name="In" ma:index="25" nillable="true" ma:displayName="In" ma:default="1" ma:format="Dropdown" ma:internalName="In">
      <xsd:simpleType>
        <xsd:restriction base="dms:Boolean"/>
      </xsd:simpleType>
    </xsd:element>
    <xsd:element name="MediaServiceObjectDetectorVersions" ma:index="26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7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6c581f9-3869-4230-8796-afadd946b574" elementFormDefault="qualified">
    <xsd:import namespace="http://schemas.microsoft.com/office/2006/documentManagement/types"/>
    <xsd:import namespace="http://schemas.microsoft.com/office/infopath/2007/PartnerControls"/>
    <xsd:element name="TaxCatchAll" ma:index="20" nillable="true" ma:displayName="Taxonomy Catch All Column" ma:hidden="true" ma:list="{7c72954d-62c0-4c86-b14a-15638df45585}" ma:internalName="TaxCatchAll" ma:showField="CatchAllData" ma:web="06c581f9-3869-4230-8796-afadd946b57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4ccd1aac-08f7-47f2-89ba-34cf93254773">
      <Terms xmlns="http://schemas.microsoft.com/office/infopath/2007/PartnerControls"/>
    </lcf76f155ced4ddcb4097134ff3c332f>
    <TaxCatchAll xmlns="06c581f9-3869-4230-8796-afadd946b574" xsi:nil="true"/>
    <SharedWithUsers xmlns="06c581f9-3869-4230-8796-afadd946b574">
      <UserInfo>
        <DisplayName>Brooke Elias</DisplayName>
        <AccountId>84</AccountId>
        <AccountType/>
      </UserInfo>
    </SharedWithUsers>
    <In xmlns="4ccd1aac-08f7-47f2-89ba-34cf93254773">true</In>
    <Rank xmlns="4ccd1aac-08f7-47f2-89ba-34cf93254773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6F0A2601-8536-468E-80FA-7BEE82278FAB}">
  <ds:schemaRefs>
    <ds:schemaRef ds:uri="06c581f9-3869-4230-8796-afadd946b574"/>
    <ds:schemaRef ds:uri="4ccd1aac-08f7-47f2-89ba-34cf93254773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BA442760-D3B9-4827-8830-23D00CFED3F1}">
  <ds:schemaRefs>
    <ds:schemaRef ds:uri="http://purl.org/dc/terms/"/>
    <ds:schemaRef ds:uri="http://schemas.openxmlformats.org/package/2006/metadata/core-properties"/>
    <ds:schemaRef ds:uri="http://purl.org/dc/dcmitype/"/>
    <ds:schemaRef ds:uri="06c581f9-3869-4230-8796-afadd946b574"/>
    <ds:schemaRef ds:uri="http://schemas.microsoft.com/office/2006/documentManagement/types"/>
    <ds:schemaRef ds:uri="http://purl.org/dc/elements/1.1/"/>
    <ds:schemaRef ds:uri="http://schemas.microsoft.com/office/2006/metadata/properties"/>
    <ds:schemaRef ds:uri="http://schemas.microsoft.com/office/infopath/2007/PartnerControls"/>
    <ds:schemaRef ds:uri="4ccd1aac-08f7-47f2-89ba-34cf93254773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35424F9F-2940-462E-BE56-29506EF88009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1b7cf5cf-f63a-4574-acef-a8eef0d7dc27}" enabled="1" method="Standard" siteId="{ad20d240-a211-4193-8273-c8ec19c7463f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</TotalTime>
  <Words>607</Words>
  <Application>Microsoft Office PowerPoint</Application>
  <PresentationFormat>Custom</PresentationFormat>
  <Paragraphs>86</Paragraphs>
  <Slides>13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OF PRESENTATION</dc:title>
  <dc:creator>Brooke Elias</dc:creator>
  <cp:lastModifiedBy>Lynne Young</cp:lastModifiedBy>
  <cp:revision>3</cp:revision>
  <dcterms:created xsi:type="dcterms:W3CDTF">2020-09-17T18:39:48Z</dcterms:created>
  <dcterms:modified xsi:type="dcterms:W3CDTF">2025-03-12T20:49:56Z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2020-09-17T00:00:00Z</vt:filetime>
  </property>
  <property fmtid="{D5CDD505-2E9C-101B-9397-08002B2CF9AE}" pid="3" name="Creator">
    <vt:lpwstr>Adobe InDesign 15.1 (Macintosh)</vt:lpwstr>
  </property>
  <property fmtid="{D5CDD505-2E9C-101B-9397-08002B2CF9AE}" pid="4" name="LastSaved">
    <vt:filetime>2020-09-17T00:00:00Z</vt:filetime>
  </property>
  <property fmtid="{D5CDD505-2E9C-101B-9397-08002B2CF9AE}" pid="5" name="ContentTypeId">
    <vt:lpwstr>0x0101003A32B41E19B7BE42A0973D0E85FF819C</vt:lpwstr>
  </property>
  <property fmtid="{D5CDD505-2E9C-101B-9397-08002B2CF9AE}" pid="6" name="MediaServiceImageTags">
    <vt:lpwstr/>
  </property>
</Properties>
</file>