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5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  <p:sldId id="400" r:id="rId14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ssoon Infant Rg" panose="02000503030000020003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198"/>
      </p:cViewPr>
      <p:guideLst>
        <p:guide orient="horz" pos="2160"/>
        <p:guide orient="horz" pos="3974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50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411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Twinkl</vt:lpstr>
      <vt:lpstr>Calibri Light</vt:lpstr>
      <vt:lpstr>Calibri</vt:lpstr>
      <vt:lpstr>Sassoon Infant Rg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Lynne Young</cp:lastModifiedBy>
  <cp:revision>186</cp:revision>
  <dcterms:created xsi:type="dcterms:W3CDTF">2014-10-01T16:09:27Z</dcterms:created>
  <dcterms:modified xsi:type="dcterms:W3CDTF">2020-10-08T13:21:44Z</dcterms:modified>
</cp:coreProperties>
</file>