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8"/>
  </p:normalViewPr>
  <p:slideViewPr>
    <p:cSldViewPr snapToGrid="0">
      <p:cViewPr>
        <p:scale>
          <a:sx n="76" d="100"/>
          <a:sy n="76" d="100"/>
        </p:scale>
        <p:origin x="-48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A82D1E-9BB2-1B4A-8560-297D909631FA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64092-FF0B-A94A-85D2-70D26380A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78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64092-FF0B-A94A-85D2-70D26380AB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17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140CEE-DCCE-81C6-553C-D74A99FBF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4DB1122-0720-C489-3DB2-71B068544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E0FBB9-59B3-2A2A-942A-285C56D11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8619-E7E3-1E40-A148-B7B88C9DF70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B99793-A40E-A54F-9AE7-3C60A7D58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D9A3C6-BCF8-29B2-CF47-B356A0F5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B90D-0732-A846-974A-ADABF3B6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77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99FA67-0B6B-A21D-7D14-E5FA5FA2B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0F3205-3FB6-F036-543D-BA15B5AFB4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E4DEEE-F97B-2B3B-D1DA-98C8C696F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8619-E7E3-1E40-A148-B7B88C9DF70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C193A5-E3AE-7F43-71C5-327206945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BD07AF-324B-5C03-FB63-B5BDB3B18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B90D-0732-A846-974A-ADABF3B6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5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01866A7-25B9-16D7-C6EC-F88C73501B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44FB37-48EF-DF65-545E-59897CA0B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1F53FD-63A9-12A4-B047-3BA44F54B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8619-E7E3-1E40-A148-B7B88C9DF70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0227E7-EEBE-F8C7-6DCF-F57B09ABB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507235-A8C5-ADCA-6322-437B1FE4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B90D-0732-A846-974A-ADABF3B6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9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EC0BDE-8C05-3CF2-D52C-96382E1F4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9156DB-8DC9-E475-76C1-25E693A46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910222-43F5-791A-5E94-014A8480D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8619-E7E3-1E40-A148-B7B88C9DF70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14A2EF-4E45-24AC-C9F0-4DD2DC0E0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F01DD0-1EE2-E0BE-80BE-A4FA20AC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B90D-0732-A846-974A-ADABF3B6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2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993CF3-26A7-FE2C-C5D6-F0C3EC2C5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C296F0-F45F-EFD8-AC9A-4BE87C70E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81743D-AC45-075B-9BE6-7C881A557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8619-E7E3-1E40-A148-B7B88C9DF70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092353-E2ED-49B9-319E-F322763C3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1D8AC9-2B1A-5F0A-A4D8-7221DD821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B90D-0732-A846-974A-ADABF3B6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78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88624F-0CF1-56F3-212D-08FF85D5C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7BEBA8-939A-BBF9-6277-C21B00707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F1391C-B359-9481-8952-D9C365FA2A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A68BDA-4FE4-86D2-9AFC-DABFE1A17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8619-E7E3-1E40-A148-B7B88C9DF70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8D727C7-5046-6282-0446-26E06BF36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70D46D-AAAA-2AE5-ED38-7AA3FDE72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B90D-0732-A846-974A-ADABF3B6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07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02C60B-0D61-81C9-4BF8-43ED72D61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48FFD3-C9A2-2673-DA90-B34641F04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88271D8-128C-F3FD-0314-D54F9AEB5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7954CC5-FA42-1A24-3F1B-4070FFDF33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FE29C1F-3BDB-7BF4-3715-0F230C39B6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C25AEFA-4203-8D69-182A-B7163B25A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8619-E7E3-1E40-A148-B7B88C9DF70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89CBBEC-9DA1-DA12-A621-9B2AC83D7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5DBDAAA-37ED-7A90-379C-9FDD2289A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B90D-0732-A846-974A-ADABF3B6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5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005A6E-1EF2-07A3-9131-3CC160DF8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EF9180-9926-0B96-C3A9-A07B5FFDB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8619-E7E3-1E40-A148-B7B88C9DF70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1C9CF3E-8D3E-7F40-AF91-4602315F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FDEEFFD-3A6D-596F-6CF5-4998B83EB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B90D-0732-A846-974A-ADABF3B6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70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715A93-CB41-D559-DF05-D15F60660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8619-E7E3-1E40-A148-B7B88C9DF70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ECE3AEF-AF32-8E86-3918-C60021CA1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8D94E8-DF20-240D-CDBB-FCFF979E9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B90D-0732-A846-974A-ADABF3B6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E1BE86-D634-6E3E-17F3-7C0AD9BC5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4F445C-3453-9CD6-BB99-63F62C83B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6D18FD5-E700-8562-059F-DB9BA68B7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D87DB2-E213-2F26-5B93-C9BF24081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8619-E7E3-1E40-A148-B7B88C9DF70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EF62DF-69B2-82A3-1477-49E149011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E38DAF-2255-D33A-6BC3-12520964A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B90D-0732-A846-974A-ADABF3B6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5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34400-0399-D7FF-69BB-94A7BCA9C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779D46D-D16F-A745-A7C1-2AA414707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8B12ECD-C6B9-169A-7291-2ED0F1778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42F06F-AC3C-1ACF-977E-973CAAC96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8619-E7E3-1E40-A148-B7B88C9DF70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531084-2C44-638D-3686-20BBA8FF8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497A3C-DB4D-00B6-766F-B331DB547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B90D-0732-A846-974A-ADABF3B6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1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56D26D9-3317-62E6-1258-B1CCA6B00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153273-2253-AADA-DC7E-9776E47B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694CBE-2F89-7551-E598-B19A24B4D6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B8619-E7E3-1E40-A148-B7B88C9DF70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852919-B4A0-A84E-7F10-77B1DB7AAB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BFDDC4-845E-4AEA-3D26-B37631103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4B90D-0732-A846-974A-ADABF3B6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6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jpg"/><Relationship Id="rId5" Type="http://schemas.openxmlformats.org/officeDocument/2006/relationships/image" Target="../media/image5.svg"/><Relationship Id="rId10" Type="http://schemas.openxmlformats.org/officeDocument/2006/relationships/image" Target="../media/image6.jp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bbc.co.uk/bitesize/topics/zx339j6/articles/zdfytrd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F637206-338C-43A1-382D-BBC777B7B1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6148" r="12740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1A0BEB-43C3-EEA2-20AE-43DFECC5A6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What is a Setting?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BDDC56C-51BF-F9A0-CA94-5F8114DEA0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Today we will: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FFFFFF"/>
                </a:solidFill>
              </a:rPr>
              <a:t>Learn what is a setting is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FFFFFF"/>
                </a:solidFill>
              </a:rPr>
              <a:t>How to describe a setting</a:t>
            </a:r>
          </a:p>
        </p:txBody>
      </p:sp>
    </p:spTree>
    <p:extLst>
      <p:ext uri="{BB962C8B-B14F-4D97-AF65-F5344CB8AC3E}">
        <p14:creationId xmlns:p14="http://schemas.microsoft.com/office/powerpoint/2010/main" val="371178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front of a carnival ride&#10;&#10;Description automatically generated with low confidence">
            <a:extLst>
              <a:ext uri="{FF2B5EF4-FFF2-40B4-BE49-F238E27FC236}">
                <a16:creationId xmlns:a16="http://schemas.microsoft.com/office/drawing/2014/main" xmlns="" id="{970D1F4A-3BD0-E852-C1EE-4D60B4EF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796" y="0"/>
            <a:ext cx="5592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4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Storytelling with solid fill">
            <a:extLst>
              <a:ext uri="{FF2B5EF4-FFF2-40B4-BE49-F238E27FC236}">
                <a16:creationId xmlns:a16="http://schemas.microsoft.com/office/drawing/2014/main" xmlns="" id="{4897DFC5-0F11-6F27-78D5-D079AC1E2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95275" y="57150"/>
            <a:ext cx="914400" cy="914400"/>
          </a:xfrm>
          <a:prstGeom prst="rect">
            <a:avLst/>
          </a:prstGeom>
        </p:spPr>
      </p:pic>
      <p:pic>
        <p:nvPicPr>
          <p:cNvPr id="11" name="Graphic 10" descr="Fairy female outline">
            <a:extLst>
              <a:ext uri="{FF2B5EF4-FFF2-40B4-BE49-F238E27FC236}">
                <a16:creationId xmlns:a16="http://schemas.microsoft.com/office/drawing/2014/main" xmlns="" id="{C9BEA4C5-863D-DC2C-0A00-9AAEA8219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09675" y="57150"/>
            <a:ext cx="914400" cy="914400"/>
          </a:xfrm>
          <a:prstGeom prst="rect">
            <a:avLst/>
          </a:prstGeom>
        </p:spPr>
      </p:pic>
      <p:pic>
        <p:nvPicPr>
          <p:cNvPr id="13" name="Graphic 12" descr="Newspaper outline">
            <a:extLst>
              <a:ext uri="{FF2B5EF4-FFF2-40B4-BE49-F238E27FC236}">
                <a16:creationId xmlns:a16="http://schemas.microsoft.com/office/drawing/2014/main" xmlns="" id="{38AD8B20-D855-A37A-882E-3FC67E9EB1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24075" y="57150"/>
            <a:ext cx="914400" cy="914400"/>
          </a:xfrm>
          <a:prstGeom prst="rect">
            <a:avLst/>
          </a:prstGeom>
        </p:spPr>
      </p:pic>
      <p:pic>
        <p:nvPicPr>
          <p:cNvPr id="15" name="Graphic 14" descr="Pointed Hat outline">
            <a:extLst>
              <a:ext uri="{FF2B5EF4-FFF2-40B4-BE49-F238E27FC236}">
                <a16:creationId xmlns:a16="http://schemas.microsoft.com/office/drawing/2014/main" xmlns="" id="{369933A7-F8A1-903C-C04A-D5DF6CB419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038475" y="57150"/>
            <a:ext cx="914400" cy="914400"/>
          </a:xfrm>
          <a:prstGeom prst="rect">
            <a:avLst/>
          </a:prstGeom>
        </p:spPr>
      </p:pic>
      <p:pic>
        <p:nvPicPr>
          <p:cNvPr id="16" name="Graphic 15" descr="Storytelling with solid fill">
            <a:extLst>
              <a:ext uri="{FF2B5EF4-FFF2-40B4-BE49-F238E27FC236}">
                <a16:creationId xmlns:a16="http://schemas.microsoft.com/office/drawing/2014/main" xmlns="" id="{AB56A3A1-9D69-F1E4-C055-0E7367480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77600" y="5943600"/>
            <a:ext cx="914400" cy="914400"/>
          </a:xfrm>
          <a:prstGeom prst="rect">
            <a:avLst/>
          </a:prstGeom>
        </p:spPr>
      </p:pic>
      <p:pic>
        <p:nvPicPr>
          <p:cNvPr id="17" name="Graphic 16" descr="Fairy female outline">
            <a:extLst>
              <a:ext uri="{FF2B5EF4-FFF2-40B4-BE49-F238E27FC236}">
                <a16:creationId xmlns:a16="http://schemas.microsoft.com/office/drawing/2014/main" xmlns="" id="{52E244EF-702B-78F0-1848-D5ED5923E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63200" y="5943600"/>
            <a:ext cx="914400" cy="914400"/>
          </a:xfrm>
          <a:prstGeom prst="rect">
            <a:avLst/>
          </a:prstGeom>
        </p:spPr>
      </p:pic>
      <p:pic>
        <p:nvPicPr>
          <p:cNvPr id="18" name="Graphic 17" descr="Newspaper outline">
            <a:extLst>
              <a:ext uri="{FF2B5EF4-FFF2-40B4-BE49-F238E27FC236}">
                <a16:creationId xmlns:a16="http://schemas.microsoft.com/office/drawing/2014/main" xmlns="" id="{EA4AE12D-B0D7-B9BB-75D6-3592161E68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448800" y="5943600"/>
            <a:ext cx="914400" cy="914400"/>
          </a:xfrm>
          <a:prstGeom prst="rect">
            <a:avLst/>
          </a:prstGeom>
        </p:spPr>
      </p:pic>
      <p:pic>
        <p:nvPicPr>
          <p:cNvPr id="19" name="Graphic 18" descr="Pointed Hat outline">
            <a:extLst>
              <a:ext uri="{FF2B5EF4-FFF2-40B4-BE49-F238E27FC236}">
                <a16:creationId xmlns:a16="http://schemas.microsoft.com/office/drawing/2014/main" xmlns="" id="{A8A2FB88-C151-C4DF-B104-20E58665E5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534400" y="5943600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172E250-3051-FA8F-43D0-88046C9EB85B}"/>
              </a:ext>
            </a:extLst>
          </p:cNvPr>
          <p:cNvSpPr txBox="1"/>
          <p:nvPr/>
        </p:nvSpPr>
        <p:spPr>
          <a:xfrm>
            <a:off x="694658" y="1585913"/>
            <a:ext cx="84201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ReithSans"/>
              </a:rPr>
              <a:t>A </a:t>
            </a:r>
            <a:r>
              <a:rPr lang="en-GB" sz="2400" b="1" i="0" u="none" strike="noStrike" dirty="0">
                <a:solidFill>
                  <a:srgbClr val="231F20"/>
                </a:solidFill>
                <a:effectLst/>
                <a:latin typeface="ReithSans"/>
              </a:rPr>
              <a:t>setting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ReithSans"/>
              </a:rPr>
              <a:t> is </a:t>
            </a:r>
            <a:r>
              <a:rPr lang="en-GB" sz="2400" b="1" i="0" u="none" strike="noStrike" dirty="0">
                <a:solidFill>
                  <a:srgbClr val="231F20"/>
                </a:solidFill>
                <a:effectLst/>
                <a:latin typeface="ReithSans"/>
              </a:rPr>
              <a:t>where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ReithSans"/>
              </a:rPr>
              <a:t> and </a:t>
            </a:r>
            <a:r>
              <a:rPr lang="en-GB" sz="2400" b="1" i="0" u="none" strike="noStrike" dirty="0">
                <a:solidFill>
                  <a:srgbClr val="231F20"/>
                </a:solidFill>
                <a:effectLst/>
                <a:latin typeface="ReithSans"/>
              </a:rPr>
              <a:t>when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ReithSans"/>
              </a:rPr>
              <a:t> a story is set. For example, </a:t>
            </a:r>
            <a:r>
              <a:rPr lang="en-GB" sz="2400" dirty="0"/>
              <a:t>in a forest, in a castle, at school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ReithSans"/>
              </a:rPr>
              <a:t> or </a:t>
            </a:r>
            <a:r>
              <a:rPr lang="en-GB" sz="2400" dirty="0"/>
              <a:t>in space.</a:t>
            </a:r>
          </a:p>
          <a:p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ReithSans"/>
              </a:rPr>
              <a:t>The setting of a story is </a:t>
            </a:r>
            <a:r>
              <a:rPr lang="en-GB" sz="2400" b="0" i="1" u="none" strike="noStrike" dirty="0">
                <a:solidFill>
                  <a:srgbClr val="231F20"/>
                </a:solidFill>
                <a:effectLst/>
                <a:latin typeface="ReithSans"/>
              </a:rPr>
              <a:t>where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ReithSans"/>
              </a:rPr>
              <a:t> and </a:t>
            </a:r>
            <a:r>
              <a:rPr lang="en-GB" sz="2400" b="0" i="1" u="none" strike="noStrike" dirty="0">
                <a:solidFill>
                  <a:srgbClr val="231F20"/>
                </a:solidFill>
                <a:effectLst/>
                <a:latin typeface="ReithSans"/>
              </a:rPr>
              <a:t>when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ReithSans"/>
              </a:rPr>
              <a:t> it takes place and usually tells the reader how it </a:t>
            </a:r>
            <a:r>
              <a:rPr lang="en-GB" sz="2400" b="1" i="0" u="none" strike="noStrike" dirty="0">
                <a:solidFill>
                  <a:srgbClr val="231F20"/>
                </a:solidFill>
                <a:effectLst/>
                <a:latin typeface="ReithSans"/>
              </a:rPr>
              <a:t>looks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ReithSans"/>
              </a:rPr>
              <a:t> and </a:t>
            </a:r>
            <a:r>
              <a:rPr lang="en-GB" sz="2400" b="1" i="0" u="none" strike="noStrike" dirty="0">
                <a:solidFill>
                  <a:srgbClr val="231F20"/>
                </a:solidFill>
                <a:effectLst/>
                <a:latin typeface="ReithSans"/>
              </a:rPr>
              <a:t>feels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ReithSans"/>
              </a:rPr>
              <a:t>, so they can imagine it in their minds</a:t>
            </a:r>
            <a:endParaRPr lang="en-GB" sz="2400" dirty="0"/>
          </a:p>
          <a:p>
            <a:endParaRPr lang="en-GB" sz="2400" dirty="0"/>
          </a:p>
          <a:p>
            <a:pPr algn="l"/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ReithSans"/>
              </a:rPr>
              <a:t>Settings need to be </a:t>
            </a:r>
            <a:r>
              <a:rPr lang="en-GB" sz="2400" b="1" i="0" u="none" strike="noStrike" dirty="0">
                <a:solidFill>
                  <a:srgbClr val="231F20"/>
                </a:solidFill>
                <a:effectLst/>
                <a:latin typeface="ReithSans"/>
              </a:rPr>
              <a:t>described in detail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ReithSans"/>
              </a:rPr>
              <a:t> so that the reader can picture the place clearly in their mind. </a:t>
            </a:r>
          </a:p>
          <a:p>
            <a:pPr algn="l"/>
            <a:r>
              <a:rPr lang="en-GB" sz="2400" b="0" i="0" u="none" strike="noStrike" dirty="0" smtClean="0">
                <a:solidFill>
                  <a:srgbClr val="231F20"/>
                </a:solidFill>
                <a:effectLst/>
                <a:latin typeface="ReithSans"/>
              </a:rPr>
              <a:t>Think 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ReithSans"/>
              </a:rPr>
              <a:t>about: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ReithSans"/>
              </a:rPr>
              <a:t>What is the setting like? Is it day-time or night-time?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31F20"/>
                </a:solidFill>
                <a:latin typeface="ReithSans"/>
              </a:rPr>
              <a:t> Where is the setting?</a:t>
            </a:r>
            <a:endParaRPr lang="en-GB" sz="2400" b="0" i="0" u="none" strike="noStrike" dirty="0">
              <a:solidFill>
                <a:srgbClr val="231F20"/>
              </a:solidFill>
              <a:effectLst/>
              <a:latin typeface="Reith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ReithSans"/>
              </a:rPr>
              <a:t>Can you picture the setting clearly? </a:t>
            </a:r>
          </a:p>
          <a:p>
            <a:endParaRPr lang="en-US" sz="2400" dirty="0"/>
          </a:p>
        </p:txBody>
      </p:sp>
      <p:pic>
        <p:nvPicPr>
          <p:cNvPr id="22" name="Picture 21" descr="Reflection in snow">
            <a:extLst>
              <a:ext uri="{FF2B5EF4-FFF2-40B4-BE49-F238E27FC236}">
                <a16:creationId xmlns:a16="http://schemas.microsoft.com/office/drawing/2014/main" xmlns="" id="{2C33A3AF-993B-37E2-6D5A-166F6263EF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92280" y="19495"/>
            <a:ext cx="3099720" cy="2066480"/>
          </a:xfrm>
          <a:prstGeom prst="rect">
            <a:avLst/>
          </a:prstGeom>
        </p:spPr>
      </p:pic>
      <p:pic>
        <p:nvPicPr>
          <p:cNvPr id="24" name="Picture 23" descr="Surf on beach">
            <a:extLst>
              <a:ext uri="{FF2B5EF4-FFF2-40B4-BE49-F238E27FC236}">
                <a16:creationId xmlns:a16="http://schemas.microsoft.com/office/drawing/2014/main" xmlns="" id="{B9A17946-2A1B-20F8-8B02-AF27E5165B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92280" y="2085975"/>
            <a:ext cx="3099720" cy="2069564"/>
          </a:xfrm>
          <a:prstGeom prst="rect">
            <a:avLst/>
          </a:prstGeom>
        </p:spPr>
      </p:pic>
      <p:pic>
        <p:nvPicPr>
          <p:cNvPr id="26" name="Picture 25" descr="Two swings on a playground in sunlight">
            <a:extLst>
              <a:ext uri="{FF2B5EF4-FFF2-40B4-BE49-F238E27FC236}">
                <a16:creationId xmlns:a16="http://schemas.microsoft.com/office/drawing/2014/main" xmlns="" id="{0BAFFCC8-6188-54AA-1103-76D949A115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2280" y="4162552"/>
            <a:ext cx="3099720" cy="178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25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xmlns="" id="{F2314104-B9E2-E768-4903-E949A5759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203" y="643467"/>
            <a:ext cx="77375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34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DDF96B-88FB-5B27-5107-FBA02A562355}"/>
              </a:ext>
            </a:extLst>
          </p:cNvPr>
          <p:cNvSpPr txBox="1"/>
          <p:nvPr/>
        </p:nvSpPr>
        <p:spPr>
          <a:xfrm>
            <a:off x="557212" y="5643562"/>
            <a:ext cx="774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https://www.bbc.co.uk/bitesize/topics/zx339j6/articles/zdfytrd</a:t>
            </a:r>
            <a:r>
              <a:rPr lang="en-US" dirty="0"/>
              <a:t> </a:t>
            </a:r>
          </a:p>
        </p:txBody>
      </p:sp>
      <p:pic>
        <p:nvPicPr>
          <p:cNvPr id="4" name="Picture 3" descr="A picture containing text, sky, outdoor, tree&#10;&#10;Description automatically generated">
            <a:extLst>
              <a:ext uri="{FF2B5EF4-FFF2-40B4-BE49-F238E27FC236}">
                <a16:creationId xmlns:a16="http://schemas.microsoft.com/office/drawing/2014/main" xmlns="" id="{FADB083E-EDEB-8E9A-F995-B6C78DEFA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49" y="260350"/>
            <a:ext cx="8812213" cy="54220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05283A-3C45-FAB3-40D8-01F99DFB637B}"/>
              </a:ext>
            </a:extLst>
          </p:cNvPr>
          <p:cNvSpPr txBox="1"/>
          <p:nvPr/>
        </p:nvSpPr>
        <p:spPr>
          <a:xfrm>
            <a:off x="1643063" y="260350"/>
            <a:ext cx="7115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can you: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Hear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Smell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Taste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touch</a:t>
            </a:r>
          </a:p>
        </p:txBody>
      </p:sp>
    </p:spTree>
    <p:extLst>
      <p:ext uri="{BB962C8B-B14F-4D97-AF65-F5344CB8AC3E}">
        <p14:creationId xmlns:p14="http://schemas.microsoft.com/office/powerpoint/2010/main" val="3750128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each with people on it&#10;&#10;Description automatically generated with low confidence">
            <a:extLst>
              <a:ext uri="{FF2B5EF4-FFF2-40B4-BE49-F238E27FC236}">
                <a16:creationId xmlns:a16="http://schemas.microsoft.com/office/drawing/2014/main" xmlns="" id="{BB85C0F0-3BC6-06F6-9C62-8831E2CE33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43397E-9251-B09B-33D0-789E221C5253}"/>
              </a:ext>
            </a:extLst>
          </p:cNvPr>
          <p:cNvSpPr txBox="1"/>
          <p:nvPr/>
        </p:nvSpPr>
        <p:spPr>
          <a:xfrm>
            <a:off x="9872662" y="400050"/>
            <a:ext cx="2471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Beach</a:t>
            </a:r>
          </a:p>
        </p:txBody>
      </p:sp>
    </p:spTree>
    <p:extLst>
      <p:ext uri="{BB962C8B-B14F-4D97-AF65-F5344CB8AC3E}">
        <p14:creationId xmlns:p14="http://schemas.microsoft.com/office/powerpoint/2010/main" val="2347954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ree, grass, poplar, plant&#10;&#10;Description automatically generated">
            <a:extLst>
              <a:ext uri="{FF2B5EF4-FFF2-40B4-BE49-F238E27FC236}">
                <a16:creationId xmlns:a16="http://schemas.microsoft.com/office/drawing/2014/main" xmlns="" id="{F8DBAF76-A425-25DD-E104-43B2E3E4D2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02701D-602D-E85A-D327-43DC2A41B090}"/>
              </a:ext>
            </a:extLst>
          </p:cNvPr>
          <p:cNvSpPr txBox="1"/>
          <p:nvPr/>
        </p:nvSpPr>
        <p:spPr>
          <a:xfrm>
            <a:off x="9172575" y="128588"/>
            <a:ext cx="2914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Forest</a:t>
            </a:r>
          </a:p>
        </p:txBody>
      </p:sp>
    </p:spTree>
    <p:extLst>
      <p:ext uri="{BB962C8B-B14F-4D97-AF65-F5344CB8AC3E}">
        <p14:creationId xmlns:p14="http://schemas.microsoft.com/office/powerpoint/2010/main" val="1436923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C783A12B-3403-1449-E96B-CA1EA8DFA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1C6969-709F-9B10-CB4D-AC32DFBEBE96}"/>
              </a:ext>
            </a:extLst>
          </p:cNvPr>
          <p:cNvSpPr txBox="1"/>
          <p:nvPr/>
        </p:nvSpPr>
        <p:spPr>
          <a:xfrm>
            <a:off x="9101138" y="271463"/>
            <a:ext cx="262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2577347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nature, reef, blue, swimming&#10;&#10;Description automatically generated">
            <a:extLst>
              <a:ext uri="{FF2B5EF4-FFF2-40B4-BE49-F238E27FC236}">
                <a16:creationId xmlns:a16="http://schemas.microsoft.com/office/drawing/2014/main" xmlns="" id="{4B952250-21C1-337E-FD72-A4BDB63DBC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6303D2-4BF5-CA15-D9FB-BC5DB3F96F06}"/>
              </a:ext>
            </a:extLst>
          </p:cNvPr>
          <p:cNvSpPr txBox="1"/>
          <p:nvPr/>
        </p:nvSpPr>
        <p:spPr>
          <a:xfrm>
            <a:off x="8986839" y="214313"/>
            <a:ext cx="2843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Under the sea</a:t>
            </a:r>
          </a:p>
        </p:txBody>
      </p:sp>
    </p:spTree>
    <p:extLst>
      <p:ext uri="{BB962C8B-B14F-4D97-AF65-F5344CB8AC3E}">
        <p14:creationId xmlns:p14="http://schemas.microsoft.com/office/powerpoint/2010/main" val="3893364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at a fair&#10;&#10;Description automatically generated with low confidence">
            <a:extLst>
              <a:ext uri="{FF2B5EF4-FFF2-40B4-BE49-F238E27FC236}">
                <a16:creationId xmlns:a16="http://schemas.microsoft.com/office/drawing/2014/main" xmlns="" id="{BE925D94-6EA4-8B9C-3C0B-ACB27E6F1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32C6CD-0618-C820-0EDB-93425A656003}"/>
              </a:ext>
            </a:extLst>
          </p:cNvPr>
          <p:cNvSpPr txBox="1"/>
          <p:nvPr/>
        </p:nvSpPr>
        <p:spPr>
          <a:xfrm>
            <a:off x="457200" y="228600"/>
            <a:ext cx="2843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Fairground</a:t>
            </a:r>
          </a:p>
        </p:txBody>
      </p:sp>
    </p:spTree>
    <p:extLst>
      <p:ext uri="{BB962C8B-B14F-4D97-AF65-F5344CB8AC3E}">
        <p14:creationId xmlns:p14="http://schemas.microsoft.com/office/powerpoint/2010/main" val="1497359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40</Words>
  <Application>Microsoft Office PowerPoint</Application>
  <PresentationFormat>Custom</PresentationFormat>
  <Paragraphs>24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What is a Setting?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 Setting?</dc:title>
  <dc:creator>jess tansey</dc:creator>
  <cp:lastModifiedBy>Lynne Young</cp:lastModifiedBy>
  <cp:revision>9</cp:revision>
  <dcterms:created xsi:type="dcterms:W3CDTF">2023-03-04T16:12:00Z</dcterms:created>
  <dcterms:modified xsi:type="dcterms:W3CDTF">2024-02-28T16:37:20Z</dcterms:modified>
</cp:coreProperties>
</file>