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60" r:id="rId2"/>
    <p:sldId id="261" r:id="rId3"/>
    <p:sldId id="262" r:id="rId4"/>
    <p:sldId id="285" r:id="rId5"/>
    <p:sldId id="286" r:id="rId6"/>
    <p:sldId id="268" r:id="rId7"/>
    <p:sldId id="287" r:id="rId8"/>
    <p:sldId id="288" r:id="rId9"/>
    <p:sldId id="289" r:id="rId10"/>
    <p:sldId id="272" r:id="rId11"/>
    <p:sldId id="298" r:id="rId12"/>
    <p:sldId id="299" r:id="rId13"/>
    <p:sldId id="300" r:id="rId14"/>
    <p:sldId id="302" r:id="rId15"/>
    <p:sldId id="303" r:id="rId16"/>
    <p:sldId id="301" r:id="rId17"/>
    <p:sldId id="304" r:id="rId18"/>
    <p:sldId id="277" r:id="rId19"/>
    <p:sldId id="316" r:id="rId20"/>
    <p:sldId id="278" r:id="rId21"/>
    <p:sldId id="297" r:id="rId22"/>
    <p:sldId id="305" r:id="rId23"/>
    <p:sldId id="306" r:id="rId24"/>
    <p:sldId id="307" r:id="rId25"/>
    <p:sldId id="308" r:id="rId26"/>
    <p:sldId id="309" r:id="rId27"/>
    <p:sldId id="310" r:id="rId28"/>
    <p:sldId id="311" r:id="rId29"/>
    <p:sldId id="312" r:id="rId30"/>
    <p:sldId id="313" r:id="rId31"/>
    <p:sldId id="314" r:id="rId32"/>
    <p:sldId id="315" r:id="rId33"/>
    <p:sldId id="284" r:id="rId34"/>
    <p:sldId id="264" r:id="rId35"/>
  </p:sldIdLst>
  <p:sldSz cx="9144000" cy="6858000" type="screen4x3"/>
  <p:notesSz cx="6858000" cy="9144000"/>
  <p:embeddedFontLst>
    <p:embeddedFont>
      <p:font typeface="Tuffy" panose="020B0603060100000000" charset="0"/>
      <p:regular r:id="rId36"/>
      <p:bold r:id="rId37"/>
      <p:italic r:id="rId38"/>
      <p:boldItalic r:id="rId39"/>
    </p:embeddedFont>
    <p:embeddedFont>
      <p:font typeface="Twinkl" panose="020B0604020202020204" charset="0"/>
      <p:regular r:id="rId40"/>
      <p:bold r:id="rId41"/>
    </p:embeddedFont>
    <p:embeddedFont>
      <p:font typeface="Sassoon Infant Md" panose="02000603050000020003" charset="0"/>
      <p:regular r:id="rId42"/>
    </p:embeddedFont>
    <p:embeddedFont>
      <p:font typeface="Twinkl SemiBold" charset="0"/>
      <p:bold r:id="rId43"/>
    </p:embeddedFont>
    <p:embeddedFont>
      <p:font typeface="Sassoon Infant Rg" panose="02000503030000020003" charset="0"/>
      <p:regular r:id="rId44"/>
      <p:bold r:id="rId45"/>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17">
          <p15:clr>
            <a:srgbClr val="A4A3A4"/>
          </p15:clr>
        </p15:guide>
        <p15:guide id="4" pos="476">
          <p15:clr>
            <a:srgbClr val="A4A3A4"/>
          </p15:clr>
        </p15:guide>
        <p15:guide id="5" pos="5284">
          <p15:clr>
            <a:srgbClr val="A4A3A4"/>
          </p15:clr>
        </p15:guide>
        <p15:guide id="6" pos="5443">
          <p15:clr>
            <a:srgbClr val="A4A3A4"/>
          </p15:clr>
        </p15:guide>
        <p15:guide id="7" orient="horz" pos="323">
          <p15:clr>
            <a:srgbClr val="A4A3A4"/>
          </p15:clr>
        </p15:guide>
        <p15:guide id="8" orient="horz" pos="482">
          <p15:clr>
            <a:srgbClr val="A4A3A4"/>
          </p15:clr>
        </p15:guide>
        <p15:guide id="9" orient="horz" pos="3997">
          <p15:clr>
            <a:srgbClr val="A4A3A4"/>
          </p15:clr>
        </p15:guide>
        <p15:guide id="10" orient="horz"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C3D"/>
    <a:srgbClr val="C8085B"/>
    <a:srgbClr val="FEF7EB"/>
    <a:srgbClr val="EAC401"/>
    <a:srgbClr val="6CBB84"/>
    <a:srgbClr val="E52721"/>
    <a:srgbClr val="FFE961"/>
    <a:srgbClr val="5CF5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81" d="100"/>
          <a:sy n="81" d="100"/>
        </p:scale>
        <p:origin x="-1038" y="-36"/>
      </p:cViewPr>
      <p:guideLst>
        <p:guide orient="horz" pos="2160"/>
        <p:guide orient="horz" pos="323"/>
        <p:guide orient="horz" pos="482"/>
        <p:guide orient="horz" pos="3997"/>
        <p:guide orient="horz" pos="3838"/>
        <p:guide pos="2880"/>
        <p:guide pos="317"/>
        <p:guide pos="476"/>
        <p:guide pos="5284"/>
        <p:guide pos="54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9871552C-DC5A-463B-BF70-C6DE458FA22F}"/>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282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63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342846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 xmlns:a16="http://schemas.microsoft.com/office/drawing/2014/main" id="{9D05066A-CCCF-494C-85B3-9BCAE748C11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12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 xmlns:a16="http://schemas.microsoft.com/office/drawing/2014/main" id="{1AB57DD8-B676-40B3-AF4A-A20F690240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73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FC3AC3DB-5CBF-48BB-8895-02694F990DFC}"/>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srgbClr val="FFFFFF"/>
                </a:solidFill>
              </a:rPr>
              <a:t> </a:t>
            </a:r>
          </a:p>
        </p:txBody>
      </p:sp>
    </p:spTree>
    <p:extLst>
      <p:ext uri="{BB962C8B-B14F-4D97-AF65-F5344CB8AC3E}">
        <p14:creationId xmlns:p14="http://schemas.microsoft.com/office/powerpoint/2010/main" val="400693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ABFC43F8-6281-4AB9-AFCD-4060C4F9165F}"/>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3" name="Whole Class">
            <a:extLst>
              <a:ext uri="{FF2B5EF4-FFF2-40B4-BE49-F238E27FC236}">
                <a16:creationId xmlns="" xmlns:a16="http://schemas.microsoft.com/office/drawing/2014/main" id="{ECFC3B77-C4DB-4066-82C0-05FE44F23C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30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C45348AD-3C99-478E-9AB4-1AECF32146CC}"/>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3" name="Individual Work">
            <a:extLst>
              <a:ext uri="{FF2B5EF4-FFF2-40B4-BE49-F238E27FC236}">
                <a16:creationId xmlns="" xmlns:a16="http://schemas.microsoft.com/office/drawing/2014/main" id="{5C09CD55-EB9B-4C83-9FF9-BA6FC5526F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87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5414E17D-D98E-4C5D-9081-AC2C1C93CE48}"/>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3" name="Pairs">
            <a:extLst>
              <a:ext uri="{FF2B5EF4-FFF2-40B4-BE49-F238E27FC236}">
                <a16:creationId xmlns="" xmlns:a16="http://schemas.microsoft.com/office/drawing/2014/main" id="{DD40DBD2-9EB4-45BD-939E-B861C6965E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80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78BDB6F5-21DF-470D-8CEF-9561650DAA5A}"/>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3" name="Talking Partners">
            <a:extLst>
              <a:ext uri="{FF2B5EF4-FFF2-40B4-BE49-F238E27FC236}">
                <a16:creationId xmlns="" xmlns:a16="http://schemas.microsoft.com/office/drawing/2014/main" id="{883FB23D-F50F-4E1B-959A-4C428494A6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32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099739C4-BBC1-4156-B90C-3FF02B40C7D0}"/>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3" name="Group Work">
            <a:extLst>
              <a:ext uri="{FF2B5EF4-FFF2-40B4-BE49-F238E27FC236}">
                <a16:creationId xmlns="" xmlns:a16="http://schemas.microsoft.com/office/drawing/2014/main" id="{B0483AE2-B8A6-47A7-A67F-EA6E321757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02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CDB06B02-FB66-4D59-A48E-6376FA2DCF81}"/>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3" name="Picture 12">
            <a:extLst>
              <a:ext uri="{FF2B5EF4-FFF2-40B4-BE49-F238E27FC236}">
                <a16:creationId xmlns="" xmlns:a16="http://schemas.microsoft.com/office/drawing/2014/main" id="{A3FFE14A-2505-452F-A34D-B3D7FA7520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50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2E6AFBC-4D9F-4772-9366-BA2394EB55BF}"/>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pic>
        <p:nvPicPr>
          <p:cNvPr id="5" name="Picture 4">
            <a:extLst>
              <a:ext uri="{FF2B5EF4-FFF2-40B4-BE49-F238E27FC236}">
                <a16:creationId xmlns="" xmlns:a16="http://schemas.microsoft.com/office/drawing/2014/main" id="{DCADB68D-EE8E-40F2-BEE6-BCF9DA217D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8128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5F95BE0-93B1-43FE-AADD-2AD4DEE6B865}"/>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4CB02F7-EA42-4C99-BF4A-CDC80C4F4288}"/>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697" r:id="rId10"/>
    <p:sldLayoutId id="2147483698" r:id="rId11"/>
    <p:sldLayoutId id="2147483708" r:id="rId12"/>
    <p:sldLayoutId id="2147483709" r:id="rId13"/>
  </p:sldLayoutIdLst>
  <p:txStyles>
    <p:titleStyle>
      <a:lvl1pPr algn="l" rtl="0" fontAlgn="base">
        <a:lnSpc>
          <a:spcPct val="90000"/>
        </a:lnSpc>
        <a:spcBef>
          <a:spcPct val="0"/>
        </a:spcBef>
        <a:spcAft>
          <a:spcPct val="0"/>
        </a:spcAft>
        <a:defRPr sz="3600" kern="1200">
          <a:solidFill>
            <a:srgbClr val="1C1C1C"/>
          </a:solidFill>
          <a:latin typeface="Twinkl SemiBold" pitchFamily="2" charset="0"/>
          <a:ea typeface="+mj-ea"/>
          <a:cs typeface="+mj-cs"/>
        </a:defRPr>
      </a:lvl1pPr>
      <a:lvl2pPr algn="l" rtl="0" fontAlgn="base">
        <a:lnSpc>
          <a:spcPct val="90000"/>
        </a:lnSpc>
        <a:spcBef>
          <a:spcPct val="0"/>
        </a:spcBef>
        <a:spcAft>
          <a:spcPct val="0"/>
        </a:spcAft>
        <a:defRPr sz="3600">
          <a:solidFill>
            <a:srgbClr val="1C1C1C"/>
          </a:solidFill>
          <a:latin typeface="Twinkl SemiBold" pitchFamily="2" charset="0"/>
        </a:defRPr>
      </a:lvl2pPr>
      <a:lvl3pPr algn="l" rtl="0" fontAlgn="base">
        <a:lnSpc>
          <a:spcPct val="90000"/>
        </a:lnSpc>
        <a:spcBef>
          <a:spcPct val="0"/>
        </a:spcBef>
        <a:spcAft>
          <a:spcPct val="0"/>
        </a:spcAft>
        <a:defRPr sz="3600">
          <a:solidFill>
            <a:srgbClr val="1C1C1C"/>
          </a:solidFill>
          <a:latin typeface="Twinkl SemiBold" pitchFamily="2" charset="0"/>
        </a:defRPr>
      </a:lvl3pPr>
      <a:lvl4pPr algn="l" rtl="0" fontAlgn="base">
        <a:lnSpc>
          <a:spcPct val="90000"/>
        </a:lnSpc>
        <a:spcBef>
          <a:spcPct val="0"/>
        </a:spcBef>
        <a:spcAft>
          <a:spcPct val="0"/>
        </a:spcAft>
        <a:defRPr sz="3600">
          <a:solidFill>
            <a:srgbClr val="1C1C1C"/>
          </a:solidFill>
          <a:latin typeface="Twinkl SemiBold" pitchFamily="2" charset="0"/>
        </a:defRPr>
      </a:lvl4pPr>
      <a:lvl5pPr algn="l" rtl="0" fontAlgn="base">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3" Type="http://schemas.openxmlformats.org/officeDocument/2006/relationships/image" Target="../media/image2.png"/><Relationship Id="rId7" Type="http://schemas.openxmlformats.org/officeDocument/2006/relationships/slide" Target="slide25.xml"/><Relationship Id="rId12" Type="http://schemas.openxmlformats.org/officeDocument/2006/relationships/slide" Target="slide31.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slide" Target="slide30.xml"/><Relationship Id="rId5" Type="http://schemas.openxmlformats.org/officeDocument/2006/relationships/slide" Target="slide23.xml"/><Relationship Id="rId10" Type="http://schemas.openxmlformats.org/officeDocument/2006/relationships/slide" Target="slide29.xml"/><Relationship Id="rId4" Type="http://schemas.openxmlformats.org/officeDocument/2006/relationships/slide" Target="slide22.xml"/><Relationship Id="rId9" Type="http://schemas.openxmlformats.org/officeDocument/2006/relationships/slide" Target="slide28.xml"/><Relationship Id="rId14" Type="http://schemas.openxmlformats.org/officeDocument/2006/relationships/slide" Target="slide2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4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slide" Target="slide2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slide" Target="slide2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2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2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slide" Target="slide2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slide" Target="slide2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slide" Target="slide2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slide" Target="slide2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slide" Target="slide2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 xmlns:a16="http://schemas.microsoft.com/office/drawing/2014/main" id="{E16771EC-10D0-4ED3-98E9-6F5C0AA637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6">
            <a:extLst>
              <a:ext uri="{FF2B5EF4-FFF2-40B4-BE49-F238E27FC236}">
                <a16:creationId xmlns="" xmlns:a16="http://schemas.microsoft.com/office/drawing/2014/main" id="{7CD45D58-6118-46B8-B587-BFA05301AC54}"/>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eaLnBrk="1" hangingPunct="1">
              <a:lnSpc>
                <a:spcPct val="100000"/>
              </a:lnSpc>
              <a:spcBef>
                <a:spcPct val="0"/>
              </a:spcBef>
              <a:buFontTx/>
              <a:buNone/>
            </a:pPr>
            <a:r>
              <a:rPr lang="en-GB" altLang="en-US">
                <a:solidFill>
                  <a:srgbClr val="FFFFFF"/>
                </a:solidFill>
                <a:latin typeface="Tuffy" panose="020B0603060100000000" pitchFamily="34" charset="0"/>
              </a:rPr>
              <a:t>Year One</a:t>
            </a:r>
          </a:p>
        </p:txBody>
      </p:sp>
      <p:sp>
        <p:nvSpPr>
          <p:cNvPr id="4" name="Rectangle 3">
            <a:extLst>
              <a:ext uri="{FF2B5EF4-FFF2-40B4-BE49-F238E27FC236}">
                <a16:creationId xmlns="" xmlns:a16="http://schemas.microsoft.com/office/drawing/2014/main" id="{7CB8D6D5-BA07-4792-BBB2-D576BBBCBC1D}"/>
              </a:ext>
            </a:extLst>
          </p:cNvPr>
          <p:cNvSpPr/>
          <p:nvPr/>
        </p:nvSpPr>
        <p:spPr>
          <a:xfrm>
            <a:off x="0" y="6251575"/>
            <a:ext cx="9144000" cy="611188"/>
          </a:xfrm>
          <a:prstGeom prst="rect">
            <a:avLst/>
          </a:prstGeom>
          <a:solidFill>
            <a:srgbClr val="E622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cxnSp>
        <p:nvCxnSpPr>
          <p:cNvPr id="6" name="Straight Connector 5">
            <a:extLst>
              <a:ext uri="{FF2B5EF4-FFF2-40B4-BE49-F238E27FC236}">
                <a16:creationId xmlns="" xmlns:a16="http://schemas.microsoft.com/office/drawing/2014/main" id="{4CC28360-0C67-4D8B-A071-DAC97848FC3F}"/>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318" name="TextBox 10">
            <a:extLst>
              <a:ext uri="{FF2B5EF4-FFF2-40B4-BE49-F238E27FC236}">
                <a16:creationId xmlns="" xmlns:a16="http://schemas.microsoft.com/office/drawing/2014/main" id="{F236304D-E29C-4A68-A9C6-103A0C09CE59}"/>
              </a:ext>
            </a:extLst>
          </p:cNvPr>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lnSpc>
                <a:spcPct val="100000"/>
              </a:lnSpc>
              <a:spcBef>
                <a:spcPct val="0"/>
              </a:spcBef>
              <a:buFontTx/>
              <a:buNone/>
            </a:pPr>
            <a:r>
              <a:rPr lang="en-GB" altLang="en-US" sz="800" b="1">
                <a:solidFill>
                  <a:srgbClr val="FFFFFF"/>
                </a:solidFill>
                <a:latin typeface="Arial" panose="020B0604020202020204" pitchFamily="34" charset="0"/>
                <a:cs typeface="Arial" panose="020B0604020202020204" pitchFamily="34" charset="0"/>
              </a:rPr>
              <a:t>Maths </a:t>
            </a:r>
            <a:r>
              <a:rPr lang="en-GB" altLang="en-US" sz="800">
                <a:solidFill>
                  <a:srgbClr val="FFFFFF"/>
                </a:solidFill>
                <a:latin typeface="Arial" panose="020B0604020202020204" pitchFamily="34" charset="0"/>
                <a:cs typeface="Arial" panose="020B0604020202020204" pitchFamily="34" charset="0"/>
              </a:rPr>
              <a:t>| Year 2 | Measurement | Standard Units | Lesson 4 of 5: Blowing Hot and Cold</a:t>
            </a:r>
          </a:p>
        </p:txBody>
      </p:sp>
      <p:sp>
        <p:nvSpPr>
          <p:cNvPr id="13319" name="Title 17">
            <a:extLst>
              <a:ext uri="{FF2B5EF4-FFF2-40B4-BE49-F238E27FC236}">
                <a16:creationId xmlns="" xmlns:a16="http://schemas.microsoft.com/office/drawing/2014/main" id="{847A7CA4-B9E1-4617-AD6F-EA48BC84D18B}"/>
              </a:ext>
            </a:extLst>
          </p:cNvPr>
          <p:cNvSpPr>
            <a:spLocks noGrp="1"/>
          </p:cNvSpPr>
          <p:nvPr>
            <p:ph type="title"/>
          </p:nvPr>
        </p:nvSpPr>
        <p:spPr>
          <a:xfrm>
            <a:off x="461963" y="2359025"/>
            <a:ext cx="8221662" cy="655638"/>
          </a:xfrm>
        </p:spPr>
        <p:txBody>
          <a:bodyPr/>
          <a:lstStyle/>
          <a:p>
            <a:r>
              <a:rPr lang="en-GB" altLang="en-US" sz="5400">
                <a:latin typeface="Arial" panose="020B0604020202020204" pitchFamily="34" charset="0"/>
                <a:cs typeface="Arial" panose="020B0604020202020204" pitchFamily="34" charset="0"/>
              </a:rPr>
              <a:t>Maths</a:t>
            </a:r>
            <a:endParaRPr lang="en-GB" altLang="en-US" sz="5400" b="0">
              <a:latin typeface="Arial" panose="020B0604020202020204" pitchFamily="34" charset="0"/>
              <a:cs typeface="Arial" panose="020B0604020202020204" pitchFamily="34" charset="0"/>
            </a:endParaRPr>
          </a:p>
        </p:txBody>
      </p:sp>
      <p:sp>
        <p:nvSpPr>
          <p:cNvPr id="13320" name="Text Placeholder 16">
            <a:extLst>
              <a:ext uri="{FF2B5EF4-FFF2-40B4-BE49-F238E27FC236}">
                <a16:creationId xmlns="" xmlns:a16="http://schemas.microsoft.com/office/drawing/2014/main" id="{BABDF77B-3D7F-4386-9961-6BABCBE3439E}"/>
              </a:ext>
            </a:extLst>
          </p:cNvPr>
          <p:cNvSpPr>
            <a:spLocks noGrp="1"/>
          </p:cNvSpPr>
          <p:nvPr>
            <p:ph type="body" sz="quarter" idx="10"/>
          </p:nvPr>
        </p:nvSpPr>
        <p:spPr>
          <a:xfrm>
            <a:off x="1655763" y="3200400"/>
            <a:ext cx="5832475" cy="542925"/>
          </a:xfrm>
        </p:spPr>
        <p:txBody>
          <a:bodyPr/>
          <a:lstStyle/>
          <a:p>
            <a:r>
              <a:rPr lang="en-GB" altLang="en-US">
                <a:latin typeface="Arial" panose="020B0604020202020204" pitchFamily="34" charset="0"/>
                <a:cs typeface="Arial" panose="020B0604020202020204" pitchFamily="34" charset="0"/>
              </a:rPr>
              <a:t>Measurement</a:t>
            </a:r>
          </a:p>
        </p:txBody>
      </p:sp>
      <p:pic>
        <p:nvPicPr>
          <p:cNvPr id="13321" name="Picture 2">
            <a:extLst>
              <a:ext uri="{FF2B5EF4-FFF2-40B4-BE49-F238E27FC236}">
                <a16:creationId xmlns="" xmlns:a16="http://schemas.microsoft.com/office/drawing/2014/main" id="{8A04F368-4C26-4707-A0FB-1F7E778746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 xmlns:a16="http://schemas.microsoft.com/office/drawing/2014/main" id="{833B68D4-DF64-4E43-B3CA-D4169AF627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450" y="2232025"/>
            <a:ext cx="5468938"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2">
            <a:extLst>
              <a:ext uri="{FF2B5EF4-FFF2-40B4-BE49-F238E27FC236}">
                <a16:creationId xmlns="" xmlns:a16="http://schemas.microsoft.com/office/drawing/2014/main" id="{05868893-D296-4E47-82C0-474FD133DF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a:extLst>
              <a:ext uri="{FF2B5EF4-FFF2-40B4-BE49-F238E27FC236}">
                <a16:creationId xmlns="" xmlns:a16="http://schemas.microsoft.com/office/drawing/2014/main" id="{69461A2A-2170-45CB-B3B0-9DDFD5BB12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Whole Class">
            <a:extLst>
              <a:ext uri="{FF2B5EF4-FFF2-40B4-BE49-F238E27FC236}">
                <a16:creationId xmlns="" xmlns:a16="http://schemas.microsoft.com/office/drawing/2014/main" id="{26D5840A-C917-4441-B752-587DDFA801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A6261E4C-AE18-480E-9194-43E4AC3E7176}"/>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BEBC168D-A4F1-4053-88C9-CB10927502DD}"/>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0B640F90-C034-4DFA-BDB2-E992AD420537}"/>
              </a:ext>
            </a:extLst>
          </p:cNvPr>
          <p:cNvSpPr/>
          <p:nvPr/>
        </p:nvSpPr>
        <p:spPr>
          <a:xfrm>
            <a:off x="7175500" y="3767138"/>
            <a:ext cx="98425" cy="1522412"/>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1514" name="Group 11">
            <a:extLst>
              <a:ext uri="{FF2B5EF4-FFF2-40B4-BE49-F238E27FC236}">
                <a16:creationId xmlns="" xmlns:a16="http://schemas.microsoft.com/office/drawing/2014/main" id="{C3591746-8821-448B-A107-382C913667F2}"/>
              </a:ext>
            </a:extLst>
          </p:cNvPr>
          <p:cNvGrpSpPr>
            <a:grpSpLocks/>
          </p:cNvGrpSpPr>
          <p:nvPr/>
        </p:nvGrpSpPr>
        <p:grpSpPr bwMode="auto">
          <a:xfrm>
            <a:off x="7323138" y="2555875"/>
            <a:ext cx="614362" cy="2809875"/>
            <a:chOff x="7610475" y="2556297"/>
            <a:chExt cx="614282" cy="2810173"/>
          </a:xfrm>
        </p:grpSpPr>
        <p:sp>
          <p:nvSpPr>
            <p:cNvPr id="21516" name="Rectangle 88">
              <a:extLst>
                <a:ext uri="{FF2B5EF4-FFF2-40B4-BE49-F238E27FC236}">
                  <a16:creationId xmlns="" xmlns:a16="http://schemas.microsoft.com/office/drawing/2014/main" id="{C1B9FE63-12CC-4D4F-BB97-3A29C6FFF78A}"/>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93B331FD-873E-4EF5-A829-0CC62F6985B0}"/>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0D20AB6-57EA-4E82-AEB0-F8D4B3A465C4}"/>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A4AF4AC8-C814-4935-ABF6-9F07CEEF3D18}"/>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D5D346A3-EC72-4048-BF2A-9B4E6F3005A8}"/>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38CAA5FC-AD34-4DB6-AD31-AFF0DD0111A3}"/>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8D0C447-D08C-4C99-8891-0D9295A8E993}"/>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A462471-2B15-4D7E-ACA6-AF80344A0059}"/>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EB9DB082-6899-4059-8016-AA2B0FBF5DF2}"/>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FC0D0D5-E5C7-4EEF-9F0C-DAB77BC0A0ED}"/>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713CD23B-B7CC-4532-9987-E72F25377EEB}"/>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8A08168-6F3C-4353-9850-F5E214D8D872}"/>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0EE7613-5D4E-444F-802E-75D96CA00D36}"/>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D2FA6FC-A795-4E8B-8A3F-28AB7C439054}"/>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A280E214-7DCE-42CE-9DF2-802D0CB0A7B8}"/>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0B454F4E-981F-4159-854D-49097296A9D3}"/>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7C6837FA-4CE3-465D-8282-F97121C7D574}"/>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BD40FE23-E118-47BA-904D-EAC2727BB79F}"/>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5EB83FAF-9E09-445B-862C-2B0BBDB903C5}"/>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96D0F747-03C0-41A3-9B79-6E395CA00F38}"/>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A0114324-A898-4FEE-908F-DABB0861DA01}"/>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3E7DEF53-2226-4DB4-91B3-39F0842D075F}"/>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00FF3D6-E6F5-40B2-BE7E-DE992F0C3B05}"/>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D8AE1AA3-679E-4605-A852-FC8A02C8B1FD}"/>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C602172E-5B8E-412D-B31C-5F4E4A6DB2A1}"/>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B93CF678-2167-4FCA-80FE-2DF101A05A37}"/>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E0490244-8758-47F8-9544-E784CD3E123E}"/>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2F538966-3DA9-4428-9108-F3AFD1EAEF38}"/>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B81DE4E5-EC13-460B-8C5E-FD6C5B1BF52D}"/>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10E0B5C8-B2AC-4711-AC5F-46C36A01F944}"/>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7AB6349A-24F3-42C2-A452-1FF464239A7E}"/>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0A0B65B7-4BDC-4B8E-815D-3475495737D2}"/>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826D85CC-CE27-4986-A668-5B44FF2FFFB4}"/>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5C63EC8A-3EB7-4FC6-BC4A-6746C48B6971}"/>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C9AA335-68A8-4132-A0B0-AFC965BDC51E}"/>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B7373A83-B52B-405D-893B-811EC3602249}"/>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A2361B04-F264-4620-B430-A91110647EAC}"/>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13B589C3-BD6D-4A7F-8022-2787AB2BC2D3}"/>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16F3D5DB-EBAA-4BE6-A815-7B8299CA10DF}"/>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03E47EE-E8F3-4622-95E6-932C6795F446}"/>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2116F9EA-F48F-4DE6-9725-E56C979A6C00}"/>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9E95CBB9-088E-409D-8A6E-46F2336B3ED3}"/>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2BFD8D85-6870-4AB8-AE00-1C1BD15BB4D8}"/>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065B5105-F28F-4BC0-AF71-F9D01DEE14D3}"/>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E95F8DB6-D693-43A8-AAA4-D6EAA55D84CB}"/>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BB7D32FA-2BFA-47A6-A1E2-F69FEC2B7ABC}"/>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0525BA5C-331F-4C10-8D08-8A0FCE44F8C6}"/>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15680F95-BC58-4F3F-8677-7512EFBB3FCE}"/>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1F1A24B8-B533-48E8-92A0-47A49B1EF337}"/>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B951AB2E-2B60-4D1D-BE2C-04A4E7B75928}"/>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68532651-1127-42A2-9B66-4CA9E23ADBD6}"/>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677A1636-957A-4B5E-BB0B-A1625EA3A3A9}"/>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01C8B406-AE47-45F7-A8EF-55085D6B444C}"/>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4A8F39F1-F54B-4AE5-B9BE-874860E22884}"/>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084D8092-80C3-4CC7-BC07-3E3B2177D292}"/>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2695E0CF-56BE-4DC3-A1DE-14900FE418C9}"/>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F88910A6-2A5F-48C6-BA6B-8BF695E51CC4}"/>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4B579ED9-D41A-40FE-8474-81AFDE1B4D23}"/>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57D68D28-5E64-48BD-A2C7-288C3823B357}"/>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A15853A2-4329-4A25-8FB6-9B9247F87393}"/>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B354C6E7-2045-4D88-885D-10BD6754FE81}"/>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662057DA-9B3B-4DFF-8008-F9E937AF6EAF}"/>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78" name="Rectangle 107">
              <a:extLst>
                <a:ext uri="{FF2B5EF4-FFF2-40B4-BE49-F238E27FC236}">
                  <a16:creationId xmlns="" xmlns:a16="http://schemas.microsoft.com/office/drawing/2014/main" id="{DA94ED1C-EB58-4F9A-9B7A-D5EF02D5F497}"/>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1579" name="Rectangle 108">
              <a:extLst>
                <a:ext uri="{FF2B5EF4-FFF2-40B4-BE49-F238E27FC236}">
                  <a16:creationId xmlns="" xmlns:a16="http://schemas.microsoft.com/office/drawing/2014/main" id="{B87CE5D2-DB12-4AED-84D5-0A927B557014}"/>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1580" name="Rectangle 109">
              <a:extLst>
                <a:ext uri="{FF2B5EF4-FFF2-40B4-BE49-F238E27FC236}">
                  <a16:creationId xmlns="" xmlns:a16="http://schemas.microsoft.com/office/drawing/2014/main" id="{C4B7F7B2-A213-4002-ABEF-73470257589E}"/>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1581" name="Rectangle 110">
              <a:extLst>
                <a:ext uri="{FF2B5EF4-FFF2-40B4-BE49-F238E27FC236}">
                  <a16:creationId xmlns="" xmlns:a16="http://schemas.microsoft.com/office/drawing/2014/main" id="{391089B2-68FA-4728-91F8-9FF2FC267175}"/>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1582" name="Rectangle 111">
              <a:extLst>
                <a:ext uri="{FF2B5EF4-FFF2-40B4-BE49-F238E27FC236}">
                  <a16:creationId xmlns="" xmlns:a16="http://schemas.microsoft.com/office/drawing/2014/main" id="{062D4F11-2759-46DE-A72B-DEA40976F324}"/>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1583" name="Rectangle 112">
              <a:extLst>
                <a:ext uri="{FF2B5EF4-FFF2-40B4-BE49-F238E27FC236}">
                  <a16:creationId xmlns="" xmlns:a16="http://schemas.microsoft.com/office/drawing/2014/main" id="{FF2EFF4D-5939-4BEE-B93F-2E65133F12D7}"/>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20C45388-62B8-4B81-B9DF-2FB0BE212035}"/>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15˚C</a:t>
            </a:r>
          </a:p>
        </p:txBody>
      </p:sp>
      <p:sp>
        <p:nvSpPr>
          <p:cNvPr id="80" name="Rectangle 79">
            <a:extLst>
              <a:ext uri="{FF2B5EF4-FFF2-40B4-BE49-F238E27FC236}">
                <a16:creationId xmlns="" xmlns:a16="http://schemas.microsoft.com/office/drawing/2014/main" id="{08571D4F-F3B8-4976-BFD3-6E77B65307AF}"/>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9">
            <a:extLst>
              <a:ext uri="{FF2B5EF4-FFF2-40B4-BE49-F238E27FC236}">
                <a16:creationId xmlns="" xmlns:a16="http://schemas.microsoft.com/office/drawing/2014/main" id="{C8AEA324-55C3-4C43-8DA7-16DBAC300C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863" y="2230438"/>
            <a:ext cx="5484812"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2">
            <a:extLst>
              <a:ext uri="{FF2B5EF4-FFF2-40B4-BE49-F238E27FC236}">
                <a16:creationId xmlns="" xmlns:a16="http://schemas.microsoft.com/office/drawing/2014/main" id="{7202A9DB-4BC4-48C4-9C84-C2CC6BC181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a:extLst>
              <a:ext uri="{FF2B5EF4-FFF2-40B4-BE49-F238E27FC236}">
                <a16:creationId xmlns="" xmlns:a16="http://schemas.microsoft.com/office/drawing/2014/main" id="{88AD94A6-50BA-40A0-92F0-835625D452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Whole Class">
            <a:extLst>
              <a:ext uri="{FF2B5EF4-FFF2-40B4-BE49-F238E27FC236}">
                <a16:creationId xmlns="" xmlns:a16="http://schemas.microsoft.com/office/drawing/2014/main" id="{A9B93216-8BA4-4EDD-9ABA-BBBD9F64F1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681D9BCA-377C-4D8E-BF48-C116A5719D1D}"/>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424230C8-26AB-4D1E-BCFC-6C695F8CEFE8}"/>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B411D2C0-9916-49DA-AF86-CE5134F61DA5}"/>
              </a:ext>
            </a:extLst>
          </p:cNvPr>
          <p:cNvSpPr/>
          <p:nvPr/>
        </p:nvSpPr>
        <p:spPr>
          <a:xfrm>
            <a:off x="7175500" y="4400550"/>
            <a:ext cx="98425" cy="889000"/>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2538" name="Group 11">
            <a:extLst>
              <a:ext uri="{FF2B5EF4-FFF2-40B4-BE49-F238E27FC236}">
                <a16:creationId xmlns="" xmlns:a16="http://schemas.microsoft.com/office/drawing/2014/main" id="{FC5CF4A2-B273-4DD0-8021-2AD043D900E0}"/>
              </a:ext>
            </a:extLst>
          </p:cNvPr>
          <p:cNvGrpSpPr>
            <a:grpSpLocks/>
          </p:cNvGrpSpPr>
          <p:nvPr/>
        </p:nvGrpSpPr>
        <p:grpSpPr bwMode="auto">
          <a:xfrm>
            <a:off x="7323138" y="2555875"/>
            <a:ext cx="614362" cy="2809875"/>
            <a:chOff x="7610475" y="2556297"/>
            <a:chExt cx="614282" cy="2810173"/>
          </a:xfrm>
        </p:grpSpPr>
        <p:sp>
          <p:nvSpPr>
            <p:cNvPr id="22540" name="Rectangle 88">
              <a:extLst>
                <a:ext uri="{FF2B5EF4-FFF2-40B4-BE49-F238E27FC236}">
                  <a16:creationId xmlns="" xmlns:a16="http://schemas.microsoft.com/office/drawing/2014/main" id="{EDDA73FA-D188-49D0-90C9-C5A17C739CC4}"/>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8EA420CD-4773-4240-9FA5-5C7AF26B4F30}"/>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D90BAE0-9FFA-4DAC-AC4A-12638BACB399}"/>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2AA235FC-67D3-4700-9352-D7647E3A42E5}"/>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2E83732-967B-4EA2-8D5E-B28C9F328489}"/>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C6DD910B-386E-46DF-B569-E0B63BEAE030}"/>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27DE931-AA8C-40BB-B488-933781F64F35}"/>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4F40010C-63BB-4FB5-909A-A557F01B5968}"/>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74DC8E7-3FAE-47E5-A9B6-99016C56C619}"/>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6398A2B1-7AB4-4997-935F-8B824258AF92}"/>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982D29D-DE10-450F-8FFA-584D136525DB}"/>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86BD35CB-97EA-4A61-8747-82A9EDC270B3}"/>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634E2D81-10E1-431A-AC82-E7C6AFE922C1}"/>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D264457-D76C-41C8-9279-6C8A652140C3}"/>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E7CCB5C9-B040-47BE-B20E-CC5C9523631E}"/>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5CA606DB-4E38-4F64-BB00-31A19DC71E1C}"/>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BDA70633-5EB3-47D8-9D7E-30989F7E1C03}"/>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1AB55E0-B4CC-4624-B069-92F0E3D7D9F5}"/>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6A1F452E-5DF9-4473-AACC-1CB811DBDF93}"/>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6795F20-7546-4B2A-92E7-9C32429FE949}"/>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18D0E625-21ED-40C3-8E3A-EAF98A39D538}"/>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61E32CB9-4705-40D0-BEF6-B199C96A4571}"/>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25B77F6-7E89-416D-B855-AC905F2D332C}"/>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1FAFCCB9-B090-4D98-B4E5-6BC39D13B969}"/>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3A38A40-03AF-405A-AA04-8FD2EF3C96DC}"/>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2486ABD-93E9-4E82-8D55-C87CA5567D45}"/>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3612DDD0-5569-41E8-933F-F6B4A519DECE}"/>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CC999A6F-2847-455F-A7F4-125C689B6A7E}"/>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5C56476C-D681-4992-AF7B-DA36CE28D878}"/>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5995FF8C-832F-4FCF-ADAF-00737DB06D1F}"/>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51D9DAD8-C5E4-47DE-A0B9-69E1F279A8C1}"/>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3F43F444-4198-47CD-9E2B-298523EEDF13}"/>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A8D57B5F-8880-4356-987E-8D3D27B374BC}"/>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892F7126-6A6A-4ED7-9797-794138D7FE6C}"/>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1914847-C22F-4F6E-A11E-EE29EDF1F460}"/>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48670CDB-E271-415B-B8E3-DADA45508B58}"/>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67FCC64D-D1DF-40E9-A8EE-C85187C731C0}"/>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FF6CC743-9088-4B06-A54F-F3BAF7A157F8}"/>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C1235D8-A5C2-4DB7-A953-4D82E8191457}"/>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58F6A99A-740A-4EB8-B505-2FF88D395F13}"/>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8D0F97B-B012-4F8C-9225-33DE56DA6348}"/>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B08FE984-D5D0-4980-AF10-C6732487AAFC}"/>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5B3EE43F-B0C5-4E88-A857-BC818724110F}"/>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A1304CD-B4B7-4BC3-B402-896C81A7C8B5}"/>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29B50EFD-9AAF-48CB-AEE1-A8082E02444E}"/>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52B0D26A-B792-4DC2-A6E8-BE1B0AD9B74F}"/>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5EBC3444-E0E9-4B66-8D5A-1A53E1075724}"/>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70CC4D0A-D9D5-45C0-886D-8E7952F83F36}"/>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85E62735-F353-4B39-AE38-B062E438BB55}"/>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CA2023B7-9B6D-4EAD-A2E9-8DE7B31F7F4E}"/>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B2209AAD-F114-4F01-B905-5FD86284FAED}"/>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F5F5B189-4382-4707-95AE-3AE247569A03}"/>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D506AC69-C9AA-47AD-9AB1-13638A638B2F}"/>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A9C7EF1D-6917-4FFA-A70E-D0C2DDC651D6}"/>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5BD8357E-6C8B-4024-8FF7-427E58BDD068}"/>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05BA82CB-AE25-4E8C-B129-242467C712B9}"/>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DB7A3823-82C3-4A83-8715-62C04E633417}"/>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BAF89B5E-6296-4A52-9DDA-84917DCD30CB}"/>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CBC88CEF-093F-4A00-AA30-0A24F675F050}"/>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48C85889-DFDB-438E-B9ED-C9EC80422F87}"/>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D6483B37-D05E-4833-87D6-AEEE1E2C9FD0}"/>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2B2DD497-7A06-4AD6-A43D-CD6869DD0894}"/>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602" name="Rectangle 107">
              <a:extLst>
                <a:ext uri="{FF2B5EF4-FFF2-40B4-BE49-F238E27FC236}">
                  <a16:creationId xmlns="" xmlns:a16="http://schemas.microsoft.com/office/drawing/2014/main" id="{035535AC-BE63-4F88-A32C-6909B7EFB85E}"/>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2603" name="Rectangle 108">
              <a:extLst>
                <a:ext uri="{FF2B5EF4-FFF2-40B4-BE49-F238E27FC236}">
                  <a16:creationId xmlns="" xmlns:a16="http://schemas.microsoft.com/office/drawing/2014/main" id="{A56ACF1E-B743-4E00-9AF0-FF2C62897283}"/>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2604" name="Rectangle 109">
              <a:extLst>
                <a:ext uri="{FF2B5EF4-FFF2-40B4-BE49-F238E27FC236}">
                  <a16:creationId xmlns="" xmlns:a16="http://schemas.microsoft.com/office/drawing/2014/main" id="{9DEB5886-6338-4894-82D6-0BB1AFAA582B}"/>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2605" name="Rectangle 110">
              <a:extLst>
                <a:ext uri="{FF2B5EF4-FFF2-40B4-BE49-F238E27FC236}">
                  <a16:creationId xmlns="" xmlns:a16="http://schemas.microsoft.com/office/drawing/2014/main" id="{680C22DC-5314-40F8-A17A-CC1F14D6AAB9}"/>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2606" name="Rectangle 111">
              <a:extLst>
                <a:ext uri="{FF2B5EF4-FFF2-40B4-BE49-F238E27FC236}">
                  <a16:creationId xmlns="" xmlns:a16="http://schemas.microsoft.com/office/drawing/2014/main" id="{AA993502-3D4E-4B97-97EC-8A379CBD15DF}"/>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2607" name="Rectangle 112">
              <a:extLst>
                <a:ext uri="{FF2B5EF4-FFF2-40B4-BE49-F238E27FC236}">
                  <a16:creationId xmlns="" xmlns:a16="http://schemas.microsoft.com/office/drawing/2014/main" id="{387AA83D-FF31-4259-B785-C82E2CE8074D}"/>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49F8BE59-4DCC-45C6-B534-9C21F2449EB1}"/>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0˚C</a:t>
            </a:r>
          </a:p>
        </p:txBody>
      </p:sp>
      <p:sp>
        <p:nvSpPr>
          <p:cNvPr id="80" name="Rectangle 79">
            <a:extLst>
              <a:ext uri="{FF2B5EF4-FFF2-40B4-BE49-F238E27FC236}">
                <a16:creationId xmlns="" xmlns:a16="http://schemas.microsoft.com/office/drawing/2014/main" id="{C8A0BBB0-801C-4E0E-866D-A668B9FE5709}"/>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0">
            <a:extLst>
              <a:ext uri="{FF2B5EF4-FFF2-40B4-BE49-F238E27FC236}">
                <a16:creationId xmlns="" xmlns:a16="http://schemas.microsoft.com/office/drawing/2014/main" id="{17AB4855-2D00-4BE0-A4CA-5E546FB69E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863" y="2232025"/>
            <a:ext cx="54737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2">
            <a:extLst>
              <a:ext uri="{FF2B5EF4-FFF2-40B4-BE49-F238E27FC236}">
                <a16:creationId xmlns="" xmlns:a16="http://schemas.microsoft.com/office/drawing/2014/main" id="{A2441289-215E-46FB-B8EB-58586969BF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a:extLst>
              <a:ext uri="{FF2B5EF4-FFF2-40B4-BE49-F238E27FC236}">
                <a16:creationId xmlns="" xmlns:a16="http://schemas.microsoft.com/office/drawing/2014/main" id="{A1CF5D4C-1218-4543-91AE-1894B2B8F6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Whole Class">
            <a:extLst>
              <a:ext uri="{FF2B5EF4-FFF2-40B4-BE49-F238E27FC236}">
                <a16:creationId xmlns="" xmlns:a16="http://schemas.microsoft.com/office/drawing/2014/main" id="{2C405F7D-E8C5-4008-8A83-EE1EAF7291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0644E9FD-D3AA-4AB3-B2C9-47FFF445A173}"/>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2004235A-F156-41E8-A494-243A154AF0BD}"/>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768122F3-E8B3-4AB5-954F-CFDFA85A3A15}"/>
              </a:ext>
            </a:extLst>
          </p:cNvPr>
          <p:cNvSpPr/>
          <p:nvPr/>
        </p:nvSpPr>
        <p:spPr>
          <a:xfrm>
            <a:off x="7175500" y="3683000"/>
            <a:ext cx="98425" cy="1606550"/>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3562" name="Group 11">
            <a:extLst>
              <a:ext uri="{FF2B5EF4-FFF2-40B4-BE49-F238E27FC236}">
                <a16:creationId xmlns="" xmlns:a16="http://schemas.microsoft.com/office/drawing/2014/main" id="{F3FD371B-BBDC-40BF-862D-4EE17C97A9FE}"/>
              </a:ext>
            </a:extLst>
          </p:cNvPr>
          <p:cNvGrpSpPr>
            <a:grpSpLocks/>
          </p:cNvGrpSpPr>
          <p:nvPr/>
        </p:nvGrpSpPr>
        <p:grpSpPr bwMode="auto">
          <a:xfrm>
            <a:off x="7323138" y="2555875"/>
            <a:ext cx="614362" cy="2809875"/>
            <a:chOff x="7610475" y="2556297"/>
            <a:chExt cx="614282" cy="2810173"/>
          </a:xfrm>
        </p:grpSpPr>
        <p:sp>
          <p:nvSpPr>
            <p:cNvPr id="23564" name="Rectangle 88">
              <a:extLst>
                <a:ext uri="{FF2B5EF4-FFF2-40B4-BE49-F238E27FC236}">
                  <a16:creationId xmlns="" xmlns:a16="http://schemas.microsoft.com/office/drawing/2014/main" id="{E3CBAA09-7205-41A3-A604-2C77969AB0DD}"/>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A7F04EB1-5440-412B-A1BA-843D2D629132}"/>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212B3950-9DD0-4330-A321-9CE71EC6FF04}"/>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E6E7EDF5-ED4C-46E0-9282-CB41AB206BE1}"/>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FE58DCCB-1480-4387-8C11-9E8E20AACC98}"/>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93518863-8A8E-499E-AF6E-C5E02538E2D3}"/>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6620039B-899D-4DBD-A34F-78464386B843}"/>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46DFD67A-E8A8-4E69-ADA3-8736534F9762}"/>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54C8EA76-D610-429B-8F1C-A9A82645A1EA}"/>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6EDEE27E-6470-49FD-B938-45A9A9398F6A}"/>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FF52C6E-652A-42E4-8010-36A524326DD3}"/>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795F40B8-4AC2-46C5-A0BD-814B247E17A9}"/>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B89040F-7224-409B-9658-5F743F86C3C8}"/>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8B7F2E9-B56D-4279-8000-054560BDD7E2}"/>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9B3BA1F-AC08-48CF-B921-15C2CB6393FD}"/>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3D50B271-E559-44F7-B3F7-E84EFCD595FB}"/>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22C2B57D-4054-49E3-9BEC-4D897112EA07}"/>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619F4F31-E8B7-4A24-B831-2DEAAECFAD33}"/>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A356794B-AC94-4D25-B311-FE0BABE67A53}"/>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F977640-AF2D-4664-A39E-954971A4C0FD}"/>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54D12E3-908A-4DE9-AF18-469041BA448B}"/>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34FB273-A804-481E-8853-B2741BEA2A4E}"/>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2D4F3F2B-99C5-4818-9F25-4E564B4912E7}"/>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7338472E-315E-44C3-8007-28BBE040AE69}"/>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21322D76-B978-4422-B62E-28FED6A4FF9B}"/>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462A8B30-39EE-4A55-80A2-BC467BFDF081}"/>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D1F4489E-4BFC-4B53-8C6A-6EAFBC6EA160}"/>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AF36EFAB-F4EB-4C85-AE65-8580CF3BEA23}"/>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ADEB6C66-7902-47FD-BA9D-57E1A2AB5AD8}"/>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D203B00A-5A0B-4172-8E61-8D100BCD946E}"/>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57C15449-96E0-47BE-8BD4-415D67AD200E}"/>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4A844FF6-16DD-4666-9468-E76D2323A54A}"/>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B18DE40-89A7-4E85-BA4D-0BC0D1BFE492}"/>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301ECE94-6C13-4B00-B31C-7021132958D1}"/>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C781B21-BD2E-4F06-813C-2AF8579238C1}"/>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43B3808D-2811-4F25-ABDF-CD589C40862C}"/>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191CF92-B5E1-4978-98D5-735D9A84917F}"/>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6C6B2920-93FC-4627-A444-555F7103E724}"/>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0E9870C8-3679-482A-86EE-3A499E66819F}"/>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90DAD164-23E4-4D5F-B697-127EA000A070}"/>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BC84B1D2-F10B-48BD-A05A-2AA7D5A3D411}"/>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149E62CB-C3F3-4082-8C52-B52F891D4B0F}"/>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B92BFDD7-70B0-41F6-9A39-5CE32ADAFD98}"/>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62DB28F7-3F13-4B25-8CBC-EAFA20F4A126}"/>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DEED553C-7BA9-48E4-900A-FB8316AD0DB2}"/>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9B6C2FBD-A247-4C00-8480-475D6319C2A5}"/>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B2BC5654-A54F-47B9-82AD-9A9B570F7D27}"/>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951FF4A2-C4AA-41E7-982B-F43F45FA53DA}"/>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8EA2289C-DEE5-4B78-BB9A-84135ED6B951}"/>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A6DE97E2-A02B-4371-B633-B314403BEE31}"/>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2B5AB3A7-2B04-4EC6-A45C-2924183B96B9}"/>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7661FCEC-82AB-4211-849D-8364B77177F0}"/>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28167157-E95B-4FE9-9346-BE2A6ED9D609}"/>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EEF3E545-7E8A-4AE3-91F5-17C5BECB9A7E}"/>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E844F785-5E64-4ACA-A8C0-A47821061ED9}"/>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056EAB07-0F29-4251-B6BD-DA0ECD14719B}"/>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D3C91357-BC45-4DA1-BB7F-A26CFC8D1C7C}"/>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189831ED-C29C-4636-8F60-48ED32BB3565}"/>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CA9B987C-86A3-4E31-AED2-EDCD2B5B2F4C}"/>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2F749544-EDF9-401D-AFF2-9C9B4608B8A1}"/>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A6DA6D2C-10C8-40ED-9A94-E9FD8B7C9668}"/>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2752FB49-8F57-41B4-A330-A9EED0D55580}"/>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626" name="Rectangle 107">
              <a:extLst>
                <a:ext uri="{FF2B5EF4-FFF2-40B4-BE49-F238E27FC236}">
                  <a16:creationId xmlns="" xmlns:a16="http://schemas.microsoft.com/office/drawing/2014/main" id="{D3DDB899-AD99-4FB0-BF36-9D0A18482E5B}"/>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3627" name="Rectangle 108">
              <a:extLst>
                <a:ext uri="{FF2B5EF4-FFF2-40B4-BE49-F238E27FC236}">
                  <a16:creationId xmlns="" xmlns:a16="http://schemas.microsoft.com/office/drawing/2014/main" id="{9F391282-322E-447B-92A1-9B744D7E8947}"/>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3628" name="Rectangle 109">
              <a:extLst>
                <a:ext uri="{FF2B5EF4-FFF2-40B4-BE49-F238E27FC236}">
                  <a16:creationId xmlns="" xmlns:a16="http://schemas.microsoft.com/office/drawing/2014/main" id="{FEF406FE-A048-491F-A29B-0E563CC35759}"/>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3629" name="Rectangle 110">
              <a:extLst>
                <a:ext uri="{FF2B5EF4-FFF2-40B4-BE49-F238E27FC236}">
                  <a16:creationId xmlns="" xmlns:a16="http://schemas.microsoft.com/office/drawing/2014/main" id="{038ECB99-ABDA-4431-A5D1-2909AB6D1196}"/>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3630" name="Rectangle 111">
              <a:extLst>
                <a:ext uri="{FF2B5EF4-FFF2-40B4-BE49-F238E27FC236}">
                  <a16:creationId xmlns="" xmlns:a16="http://schemas.microsoft.com/office/drawing/2014/main" id="{884CA6F5-07F9-4941-A938-4F6138EFECC1}"/>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3631" name="Rectangle 112">
              <a:extLst>
                <a:ext uri="{FF2B5EF4-FFF2-40B4-BE49-F238E27FC236}">
                  <a16:creationId xmlns="" xmlns:a16="http://schemas.microsoft.com/office/drawing/2014/main" id="{1112896B-458B-444B-816E-E967A339BBC8}"/>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78616A54-D63F-472F-AC0C-A963A7BAF4FD}"/>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17˚C</a:t>
            </a:r>
          </a:p>
        </p:txBody>
      </p:sp>
      <p:sp>
        <p:nvSpPr>
          <p:cNvPr id="80" name="Rectangle 79">
            <a:extLst>
              <a:ext uri="{FF2B5EF4-FFF2-40B4-BE49-F238E27FC236}">
                <a16:creationId xmlns="" xmlns:a16="http://schemas.microsoft.com/office/drawing/2014/main" id="{8D877AB6-3213-4F79-89AF-DA5783AAAFF0}"/>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9">
            <a:extLst>
              <a:ext uri="{FF2B5EF4-FFF2-40B4-BE49-F238E27FC236}">
                <a16:creationId xmlns="" xmlns:a16="http://schemas.microsoft.com/office/drawing/2014/main" id="{1F0611E9-9E04-4DF5-BD5D-2B14989862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2232025"/>
            <a:ext cx="5486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2">
            <a:extLst>
              <a:ext uri="{FF2B5EF4-FFF2-40B4-BE49-F238E27FC236}">
                <a16:creationId xmlns="" xmlns:a16="http://schemas.microsoft.com/office/drawing/2014/main" id="{46C6FF84-6E97-4299-82CB-E5789ABF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a:extLst>
              <a:ext uri="{FF2B5EF4-FFF2-40B4-BE49-F238E27FC236}">
                <a16:creationId xmlns="" xmlns:a16="http://schemas.microsoft.com/office/drawing/2014/main" id="{411D29C2-E4B7-422A-8004-A31FA4B858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Whole Class">
            <a:extLst>
              <a:ext uri="{FF2B5EF4-FFF2-40B4-BE49-F238E27FC236}">
                <a16:creationId xmlns="" xmlns:a16="http://schemas.microsoft.com/office/drawing/2014/main" id="{D1B60CE0-8423-4817-AAC2-D34243EA06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1A4578E1-40E9-4F43-9420-94425B10B1CB}"/>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5B067483-B098-4460-9227-AECB960165A6}"/>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BCF0C4E0-D4CE-4D2D-ACD4-5EE86AAD10AB}"/>
              </a:ext>
            </a:extLst>
          </p:cNvPr>
          <p:cNvSpPr/>
          <p:nvPr/>
        </p:nvSpPr>
        <p:spPr>
          <a:xfrm>
            <a:off x="7175500" y="3894138"/>
            <a:ext cx="98425" cy="1395412"/>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4586" name="Group 11">
            <a:extLst>
              <a:ext uri="{FF2B5EF4-FFF2-40B4-BE49-F238E27FC236}">
                <a16:creationId xmlns="" xmlns:a16="http://schemas.microsoft.com/office/drawing/2014/main" id="{2E1547AB-6D08-4ED7-8ED4-7D465AC659B3}"/>
              </a:ext>
            </a:extLst>
          </p:cNvPr>
          <p:cNvGrpSpPr>
            <a:grpSpLocks/>
          </p:cNvGrpSpPr>
          <p:nvPr/>
        </p:nvGrpSpPr>
        <p:grpSpPr bwMode="auto">
          <a:xfrm>
            <a:off x="7323138" y="2555875"/>
            <a:ext cx="614362" cy="2809875"/>
            <a:chOff x="7610475" y="2556297"/>
            <a:chExt cx="614282" cy="2810173"/>
          </a:xfrm>
        </p:grpSpPr>
        <p:sp>
          <p:nvSpPr>
            <p:cNvPr id="24588" name="Rectangle 88">
              <a:extLst>
                <a:ext uri="{FF2B5EF4-FFF2-40B4-BE49-F238E27FC236}">
                  <a16:creationId xmlns="" xmlns:a16="http://schemas.microsoft.com/office/drawing/2014/main" id="{1597FAFD-E639-46E0-A697-F0571BB0478A}"/>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ECE6D5DB-7BFF-4E3C-8EF8-7F3DC5AE359D}"/>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1E420142-5BD8-4A6B-B712-288A66B6FFBC}"/>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D4499983-5A8B-4083-8CFF-1A45226D5B35}"/>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1030A6A0-8F5D-4D54-92E7-69BEA184D087}"/>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D53B56D-FC4B-4AF0-BC49-975DA075056E}"/>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6929D6A-67BF-4C30-9826-01D17194D7AB}"/>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CD8B4238-9FE2-4D18-9DCB-BEB0A26317EC}"/>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C4763F00-849D-48E9-A22C-AA07619CD212}"/>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E00DD755-20E9-4D17-8BA9-A629351A4090}"/>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A9FB1D93-3E3A-4EAC-A462-F55350AEE1DF}"/>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D96448E-C04C-426A-8125-C7F6EF12755D}"/>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50FCECA6-9175-4EF0-9558-E896CE5D16BC}"/>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2252D8A7-3851-4440-B26C-04FDD01BE60F}"/>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9FBC2187-B1A6-4378-B244-18465E465C9A}"/>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D37D899-293E-4B2C-8EF4-154D298830F0}"/>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7B51F843-0D08-4859-8325-7C01FC250BAF}"/>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CCCD70C2-55C8-43EF-8403-022E2B7C78A2}"/>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494F033-CAD4-4B6A-B673-44D40A913A47}"/>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F6D8C1D4-1D6E-4E35-B67E-CEED00398161}"/>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C80D416-4532-4948-B83C-2E81C40467FE}"/>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83DEB53B-6541-4DF7-AEB6-836131806C42}"/>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ECDDCB66-48B9-45AF-A6A5-A0D13D298A95}"/>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45D1C11-DE67-4E02-B733-941CB9A8B90D}"/>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7055C47-92D3-495A-A3A9-A232BFBAF43B}"/>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B1408C37-CE81-4F41-8832-F67E7EEA2F0F}"/>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C919B416-11BB-4780-9DC9-E52F2727BC87}"/>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0410AF0E-D289-42CB-92DC-FE9D5E13BE50}"/>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7F0F3859-4860-4A30-AE4E-8AC4E306305E}"/>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3E43E32F-DF0E-4523-A799-C39A38E88B61}"/>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674861E3-FA0E-483A-9D81-921A54C86FC3}"/>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EDBAC3CB-FA9F-4BAC-8EE7-30DF0500F69D}"/>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DE29C254-BAEC-4DFB-9114-5F6F63CAA28C}"/>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19717BDA-0C91-4C89-A5C9-BC000AB76B2A}"/>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A2314EC0-0D7B-4C58-8CC9-62819D3DE792}"/>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91BDD954-EB8F-4DA6-93A1-A68251D2FBDF}"/>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45F95BA1-9669-44C7-A3E3-8A2CC892D28E}"/>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5D7121A7-5D7A-41AD-9770-872A0A8AF6F5}"/>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75BC65D-CBB2-4101-9C3E-EF2A349B23C4}"/>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F978CD49-7105-446A-94C9-DC4BC96BC47D}"/>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2723D562-AC6B-479C-A3FC-602F846C8B01}"/>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53357BA3-0D25-435E-9D3D-18BEA638D496}"/>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EF49D916-7743-4CC0-A543-E3986B79C619}"/>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9151AAF5-7B99-499F-B98A-5FABC411DAEF}"/>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90DCA443-767C-4F22-877D-DFB0AD820978}"/>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67F5AC6E-BBBB-43EF-B61D-B19197233982}"/>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1735D37B-442D-4C0D-B3F9-2A6743846F4D}"/>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860D7CFF-C14F-4D34-B5F0-7CCBD5EE6EF1}"/>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B312ED0D-0ECE-41A2-BDEC-1368F146ED6D}"/>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B63F36A0-CF5D-4489-B1A0-A7367BD37A27}"/>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4D447921-9E19-4957-9F1E-5D9C5C42D6EF}"/>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FD9F6B47-FB8A-4DC8-8E2A-5161A417BDFC}"/>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B7020D0D-E939-4273-BF22-639C425B5850}"/>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B0272DAC-93A2-4ACB-A022-B7E1D6CB824C}"/>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19BF3BBB-539D-4230-A3F6-D7DD502E0607}"/>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0E58BD55-91A1-4636-BA2A-8A0D50792A92}"/>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93480AC1-DAEC-4A30-81D1-E92CC6D44542}"/>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C6104EB2-60D8-4106-8003-D59435E1C32F}"/>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9D0329B6-A7D6-42AF-82A5-10DBBD606C91}"/>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6FDBBEB4-1987-4A45-8832-FBCD1488650C}"/>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13B492EA-0B14-4965-AEAE-BC62AA7BE76A}"/>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A387A6D7-26C5-4F14-A0DF-61E5C0A5CAC2}"/>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650" name="Rectangle 107">
              <a:extLst>
                <a:ext uri="{FF2B5EF4-FFF2-40B4-BE49-F238E27FC236}">
                  <a16:creationId xmlns="" xmlns:a16="http://schemas.microsoft.com/office/drawing/2014/main" id="{6D481663-97C2-457C-8272-8C1B202770BA}"/>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4651" name="Rectangle 108">
              <a:extLst>
                <a:ext uri="{FF2B5EF4-FFF2-40B4-BE49-F238E27FC236}">
                  <a16:creationId xmlns="" xmlns:a16="http://schemas.microsoft.com/office/drawing/2014/main" id="{0EE3A261-3192-40C7-BC60-75098B2A50FC}"/>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4652" name="Rectangle 109">
              <a:extLst>
                <a:ext uri="{FF2B5EF4-FFF2-40B4-BE49-F238E27FC236}">
                  <a16:creationId xmlns="" xmlns:a16="http://schemas.microsoft.com/office/drawing/2014/main" id="{95437ACE-2D1D-4CB9-AFA0-02087C70D08D}"/>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4653" name="Rectangle 110">
              <a:extLst>
                <a:ext uri="{FF2B5EF4-FFF2-40B4-BE49-F238E27FC236}">
                  <a16:creationId xmlns="" xmlns:a16="http://schemas.microsoft.com/office/drawing/2014/main" id="{D00AFFF0-9B84-446C-9CDE-008BF17D3069}"/>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4654" name="Rectangle 111">
              <a:extLst>
                <a:ext uri="{FF2B5EF4-FFF2-40B4-BE49-F238E27FC236}">
                  <a16:creationId xmlns="" xmlns:a16="http://schemas.microsoft.com/office/drawing/2014/main" id="{06BD50D4-3FD6-42C8-B0BC-2D3D75DE3195}"/>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4655" name="Rectangle 112">
              <a:extLst>
                <a:ext uri="{FF2B5EF4-FFF2-40B4-BE49-F238E27FC236}">
                  <a16:creationId xmlns="" xmlns:a16="http://schemas.microsoft.com/office/drawing/2014/main" id="{539AFDAF-D82A-4DFC-A7C6-D4FB0E889A5E}"/>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99EE6585-B678-44E9-B1A3-29BCBF70362A}"/>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12˚C</a:t>
            </a:r>
          </a:p>
        </p:txBody>
      </p:sp>
      <p:sp>
        <p:nvSpPr>
          <p:cNvPr id="80" name="Rectangle 79">
            <a:extLst>
              <a:ext uri="{FF2B5EF4-FFF2-40B4-BE49-F238E27FC236}">
                <a16:creationId xmlns="" xmlns:a16="http://schemas.microsoft.com/office/drawing/2014/main" id="{27109818-658D-4F90-958E-E12DC626C86F}"/>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9">
            <a:extLst>
              <a:ext uri="{FF2B5EF4-FFF2-40B4-BE49-F238E27FC236}">
                <a16:creationId xmlns="" xmlns:a16="http://schemas.microsoft.com/office/drawing/2014/main" id="{E240F6B0-A9D1-495C-B168-751A43567D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863" y="2230438"/>
            <a:ext cx="54610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2">
            <a:extLst>
              <a:ext uri="{FF2B5EF4-FFF2-40B4-BE49-F238E27FC236}">
                <a16:creationId xmlns="" xmlns:a16="http://schemas.microsoft.com/office/drawing/2014/main" id="{B5D5163F-4029-429C-BBBC-30DF9BA335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a:extLst>
              <a:ext uri="{FF2B5EF4-FFF2-40B4-BE49-F238E27FC236}">
                <a16:creationId xmlns="" xmlns:a16="http://schemas.microsoft.com/office/drawing/2014/main" id="{2886C6F9-17D2-4279-B35B-E90602B6FE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Whole Class">
            <a:extLst>
              <a:ext uri="{FF2B5EF4-FFF2-40B4-BE49-F238E27FC236}">
                <a16:creationId xmlns="" xmlns:a16="http://schemas.microsoft.com/office/drawing/2014/main" id="{48DA2E6A-F632-4F3A-954D-FEF6FC4B38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F69A1315-B534-41BD-908D-52A4DB736343}"/>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A59384E2-B49D-4A6D-AAE7-9210DE0D8036}"/>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1745F164-638A-48BC-9778-C62F22A54169}"/>
              </a:ext>
            </a:extLst>
          </p:cNvPr>
          <p:cNvSpPr/>
          <p:nvPr/>
        </p:nvSpPr>
        <p:spPr>
          <a:xfrm>
            <a:off x="7175500" y="2958928"/>
            <a:ext cx="112978" cy="2330622"/>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aseline="-25000" dirty="0"/>
          </a:p>
        </p:txBody>
      </p:sp>
      <p:grpSp>
        <p:nvGrpSpPr>
          <p:cNvPr id="25610" name="Group 11">
            <a:extLst>
              <a:ext uri="{FF2B5EF4-FFF2-40B4-BE49-F238E27FC236}">
                <a16:creationId xmlns="" xmlns:a16="http://schemas.microsoft.com/office/drawing/2014/main" id="{96A2CE5D-B86A-4877-939C-AA6FA3E9DD18}"/>
              </a:ext>
            </a:extLst>
          </p:cNvPr>
          <p:cNvGrpSpPr>
            <a:grpSpLocks/>
          </p:cNvGrpSpPr>
          <p:nvPr/>
        </p:nvGrpSpPr>
        <p:grpSpPr bwMode="auto">
          <a:xfrm>
            <a:off x="7323138" y="2555875"/>
            <a:ext cx="614362" cy="2809875"/>
            <a:chOff x="7610475" y="2556297"/>
            <a:chExt cx="614282" cy="2810173"/>
          </a:xfrm>
        </p:grpSpPr>
        <p:sp>
          <p:nvSpPr>
            <p:cNvPr id="25612" name="Rectangle 88">
              <a:extLst>
                <a:ext uri="{FF2B5EF4-FFF2-40B4-BE49-F238E27FC236}">
                  <a16:creationId xmlns="" xmlns:a16="http://schemas.microsoft.com/office/drawing/2014/main" id="{630F0BEE-809B-42CC-A1C8-883E521FA08A}"/>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A8949F1A-0F1B-41DE-A56F-3CABA703AF22}"/>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9B142B1-A78B-4FF1-AAD5-E8C2DED9FBE9}"/>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14D10156-F0DB-4A4B-BBA2-BE881E764FD1}"/>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B47160AE-66D1-4608-85FE-CA7C85CAE6C2}"/>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2766155-3DC3-44D2-B04F-467E55A76AE4}"/>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64B41B4F-3294-4CE4-A053-1097AD45B997}"/>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0E7D928-2A85-45C5-B690-1D0A972D32DA}"/>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46603A80-D71D-410F-A5D3-CCE8E2FCBD81}"/>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D039E425-4CCA-40A1-99B1-F9A37E7149F8}"/>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749E7B6A-ADA1-4870-BF49-9AFAE45833A4}"/>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013CADC4-EADE-4D80-84E5-C7F1DC859FF0}"/>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AA7FE754-2CF9-4BB5-8B6C-A3A2B5D0176B}"/>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DADCD14A-97A8-4CDF-8EE1-D2A3284ACD00}"/>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ACCFC7D-C749-46D8-8DCF-AF07118F5541}"/>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F1BB9A60-0D74-4E49-B331-E5F62B9B5DCA}"/>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9E2EECC6-8D14-4A64-BF1C-022DB8948B7A}"/>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96813EC-36CC-43AA-9141-69020B09EFB8}"/>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23071829-ABFE-46BE-B8FC-A4B62CCC9E1F}"/>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964C3D14-CFED-4DEF-83CE-B1602D7CA512}"/>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E23D869-0D75-43E4-8644-6E8803A412DA}"/>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A42DD49-7C34-41DB-92C6-1E1B35164FF4}"/>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F8B4BF89-28B7-479B-84A8-FA05D97D3AA6}"/>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C00C01EB-F5B9-4F4A-AD2E-CB51D4729685}"/>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35D208BF-A040-4455-B7F4-477EFE2BF7CB}"/>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DF32D7D-7394-43B2-A7F8-0E09827CC101}"/>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85C5DAB-300C-4400-B15B-12AFC2C80EC4}"/>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37D7EC27-A287-4195-9E64-BBE27035C555}"/>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CF9642CE-A17E-4543-8045-7FF5C3AD1AAB}"/>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0864F3BE-E711-443B-A6E3-665BDF9F66A1}"/>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A99EDE0-CDF2-44BB-AB88-6EC7078098C8}"/>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22D3DFC1-D8EA-4B89-B321-D5602313FCAA}"/>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9F7160B6-F85F-4629-BB1F-B140B89CD1AD}"/>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3B301DAD-8953-4F6F-876D-7831F2183778}"/>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09263F21-A4C9-4068-B663-F3C180DF7EE0}"/>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ED112166-256A-4CF2-98B1-F616E3E0EEED}"/>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9C0222DD-B425-40B4-B7D5-708693B85F49}"/>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3368B407-CB9A-42DC-94F5-CB2A7007A740}"/>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7ADC8F95-3CC5-4319-81F6-561DEDCB35FE}"/>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FA51885E-8F8F-4D3C-8CE6-69A651860A1C}"/>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D5F6FF69-B5CA-48A5-98E4-3AE715A05EF8}"/>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FB8E2E06-5767-4A41-8BCC-43DEB95ECC94}"/>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5662C31F-7D0D-4470-A94A-5B1F3115B97C}"/>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6F2232E8-BFFA-4220-8AD6-4A9C33D65A66}"/>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EB23395D-266F-4715-B3D0-FBB7D5041B85}"/>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A8EEB82E-8ABD-4656-A2E0-EFEA4F5A1198}"/>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865BFFBD-F6C4-4348-98E3-9284D759E6EA}"/>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B4CD7946-F15A-4738-8B52-2FE75C7BB812}"/>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3EACF033-917A-4F03-A221-AD8D89BA75F2}"/>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049E021C-A803-4728-90DF-9FE69154190F}"/>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8F8292C1-135D-44F3-B4D3-92225D68D492}"/>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1B85FA3A-9E4C-4CAC-93E2-9EF4AB40813B}"/>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A4F2C683-D6B8-4974-BBF2-C1335971833D}"/>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2D64654B-1D5F-44C8-8DB8-625BBF154AC3}"/>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43D7A75F-696B-4AB6-A2BE-8C7DA622085C}"/>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06CA54F7-B955-4DA0-A3C4-FA0989BC2BB9}"/>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A4B4968A-46CA-4258-A0ED-ACD2F6A41BFD}"/>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97E3871D-9722-4F7D-95DA-E113011337CC}"/>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39B22EAA-05F1-4BCE-82F6-57B1B9F0A22E}"/>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C2A819F6-7336-4E00-A54F-28CCC7A42A01}"/>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66277E0F-EFC9-4626-9EC3-0D239063BA10}"/>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5B27048B-7FAF-4932-AF97-759ACFEF3204}"/>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674" name="Rectangle 107">
              <a:extLst>
                <a:ext uri="{FF2B5EF4-FFF2-40B4-BE49-F238E27FC236}">
                  <a16:creationId xmlns="" xmlns:a16="http://schemas.microsoft.com/office/drawing/2014/main" id="{D458E403-110D-4EA7-9821-133438461567}"/>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5675" name="Rectangle 108">
              <a:extLst>
                <a:ext uri="{FF2B5EF4-FFF2-40B4-BE49-F238E27FC236}">
                  <a16:creationId xmlns="" xmlns:a16="http://schemas.microsoft.com/office/drawing/2014/main" id="{7182207F-8092-47BB-A534-03B3AED1C007}"/>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5676" name="Rectangle 109">
              <a:extLst>
                <a:ext uri="{FF2B5EF4-FFF2-40B4-BE49-F238E27FC236}">
                  <a16:creationId xmlns="" xmlns:a16="http://schemas.microsoft.com/office/drawing/2014/main" id="{130D002A-63B8-4388-AC5D-9E1D213BA2C4}"/>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5677" name="Rectangle 110">
              <a:extLst>
                <a:ext uri="{FF2B5EF4-FFF2-40B4-BE49-F238E27FC236}">
                  <a16:creationId xmlns="" xmlns:a16="http://schemas.microsoft.com/office/drawing/2014/main" id="{A45B4E79-0F2C-4E70-998F-9A07E0BB6259}"/>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5678" name="Rectangle 111">
              <a:extLst>
                <a:ext uri="{FF2B5EF4-FFF2-40B4-BE49-F238E27FC236}">
                  <a16:creationId xmlns="" xmlns:a16="http://schemas.microsoft.com/office/drawing/2014/main" id="{0C4C4627-6E77-40EA-800E-880BE5804B4C}"/>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5679" name="Rectangle 112">
              <a:extLst>
                <a:ext uri="{FF2B5EF4-FFF2-40B4-BE49-F238E27FC236}">
                  <a16:creationId xmlns="" xmlns:a16="http://schemas.microsoft.com/office/drawing/2014/main" id="{24367664-7DAE-4C8B-ADE5-BEEB00F2190E}"/>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CABE98D9-3EF6-4C6E-B5F2-7A9E2A8593B4}"/>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34˚C</a:t>
            </a:r>
          </a:p>
        </p:txBody>
      </p:sp>
      <p:sp>
        <p:nvSpPr>
          <p:cNvPr id="80" name="Rectangle 79">
            <a:extLst>
              <a:ext uri="{FF2B5EF4-FFF2-40B4-BE49-F238E27FC236}">
                <a16:creationId xmlns="" xmlns:a16="http://schemas.microsoft.com/office/drawing/2014/main" id="{ED216EF2-A6EC-4699-8996-F66716CDEE89}"/>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0">
            <a:extLst>
              <a:ext uri="{FF2B5EF4-FFF2-40B4-BE49-F238E27FC236}">
                <a16:creationId xmlns="" xmlns:a16="http://schemas.microsoft.com/office/drawing/2014/main" id="{F47C0905-5D3F-4BBB-99AD-DF33B66AC2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788" y="2270125"/>
            <a:ext cx="5443537"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2">
            <a:extLst>
              <a:ext uri="{FF2B5EF4-FFF2-40B4-BE49-F238E27FC236}">
                <a16:creationId xmlns="" xmlns:a16="http://schemas.microsoft.com/office/drawing/2014/main" id="{7558AAB5-CA49-4EF6-8149-DAC46C23A7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 xmlns:a16="http://schemas.microsoft.com/office/drawing/2014/main" id="{8B3EB383-6A4D-43CA-A6F9-F4CD60A8DC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Whole Class">
            <a:extLst>
              <a:ext uri="{FF2B5EF4-FFF2-40B4-BE49-F238E27FC236}">
                <a16:creationId xmlns="" xmlns:a16="http://schemas.microsoft.com/office/drawing/2014/main" id="{7F5CA742-12BE-49C0-9B0F-CBA484D701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8045C42D-14E2-4884-953B-E15E9CFA6B46}"/>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0E0DBACE-5A57-4489-88EF-4FAAC80901E1}"/>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2F1DF62B-CDBD-4A70-969A-E0F16A3A8341}"/>
              </a:ext>
            </a:extLst>
          </p:cNvPr>
          <p:cNvSpPr/>
          <p:nvPr/>
        </p:nvSpPr>
        <p:spPr>
          <a:xfrm>
            <a:off x="7175500" y="3259138"/>
            <a:ext cx="98425" cy="2030412"/>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6634" name="Group 11">
            <a:extLst>
              <a:ext uri="{FF2B5EF4-FFF2-40B4-BE49-F238E27FC236}">
                <a16:creationId xmlns="" xmlns:a16="http://schemas.microsoft.com/office/drawing/2014/main" id="{B9D25AD9-6D8F-47A9-9EB9-0D4018C1FE87}"/>
              </a:ext>
            </a:extLst>
          </p:cNvPr>
          <p:cNvGrpSpPr>
            <a:grpSpLocks/>
          </p:cNvGrpSpPr>
          <p:nvPr/>
        </p:nvGrpSpPr>
        <p:grpSpPr bwMode="auto">
          <a:xfrm>
            <a:off x="7323138" y="2555875"/>
            <a:ext cx="614362" cy="2809875"/>
            <a:chOff x="7610475" y="2556297"/>
            <a:chExt cx="614282" cy="2810173"/>
          </a:xfrm>
        </p:grpSpPr>
        <p:sp>
          <p:nvSpPr>
            <p:cNvPr id="26636" name="Rectangle 88">
              <a:extLst>
                <a:ext uri="{FF2B5EF4-FFF2-40B4-BE49-F238E27FC236}">
                  <a16:creationId xmlns="" xmlns:a16="http://schemas.microsoft.com/office/drawing/2014/main" id="{1547A89D-1A46-4B7E-BE50-43C96CFF8EEE}"/>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5746439F-6B69-481D-A398-4C37E6103B98}"/>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F01AC936-B6BD-4765-AF0C-E8693308B268}"/>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E7F97CC-810B-419C-80FC-0FEB9B730FEA}"/>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DA64703-8A6E-4BE5-8FE3-D15410F46C2A}"/>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5F75142-BE48-439F-A003-D7ADBE3A6BDE}"/>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8CB042AC-AA28-454E-A6AA-4D29507CB9C3}"/>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A378F072-35D0-43B3-B8C1-88241D61FF88}"/>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3F68165F-BCEB-4C1E-A674-BA239705DE0B}"/>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4B3448A7-0FC0-4F77-837A-40FB58681B8B}"/>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0A7EA67-6B74-45FE-BCA1-1BF7508D153B}"/>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A704CFA0-63F6-4D25-A58B-E77060E0CB9B}"/>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50F094C0-68A9-47AB-AA9E-6A8D15E1E4D1}"/>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50CD06E4-C954-410F-A9CA-F6A513873D7E}"/>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FB51A17-3BEF-49BB-AA16-9A867D79881D}"/>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91EB4B19-F90A-4560-9D4D-0A192FD253EB}"/>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AFD991E-67D3-49E7-90DA-8488DCF15FC3}"/>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19DF3745-0708-4932-8594-D501F86C5807}"/>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598C22F5-19D0-4344-A5BA-63327741F7F9}"/>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B57A263-721D-46F9-8E7D-52DD0FDF518F}"/>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114709B-5DE6-45A6-B5DD-128B507EB9C6}"/>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68BA29B5-45C4-439A-A0E9-F3807AAA0DAB}"/>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59458173-F511-4252-A81F-11195698C4E2}"/>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A45B8914-4BCC-419D-9852-3B652F53FD8F}"/>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1BB45B7F-C5E7-4A5A-AE1A-E45A5A6C83A4}"/>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0BEEF995-267F-4F9A-9877-E020CC86408F}"/>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430332B3-9BD4-482F-8C56-2F4F8BB56FCB}"/>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996C96A2-78EE-4CDD-868E-E5E94866C417}"/>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A6428908-C1AE-4235-8EC8-FDA5A8024909}"/>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E95B3689-C3C0-4ABF-A7E6-C4F89F14CE74}"/>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63C323ED-6F88-4426-BD98-B04392B4CCAB}"/>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4DC7005F-7C3D-44B8-A911-57A66E650AF9}"/>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723D17D-9836-47D1-AC7A-53FAA5B0AB51}"/>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232D73DD-5154-4228-ACA9-186345016221}"/>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FC9BCE6C-FE8B-4464-866E-CBEC4CFFA54B}"/>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3F72E57E-14A1-4907-BFAC-7BC236D1B99E}"/>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73311D3D-2C25-4A01-9EDA-E0768247D3F3}"/>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85BC4EE4-040F-4986-AA3D-44ADF2AB2A05}"/>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5684A0E0-CD76-4D09-B539-C04D05DB0ADE}"/>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8FD95FB4-1C8C-47DB-8F12-D21BB943F8DA}"/>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D606008E-02DD-486D-B587-7954002B6DFC}"/>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29FB7329-A3E0-4B40-8840-342A6995003B}"/>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38B66572-41DB-4758-9B01-9A9EFA8A75DE}"/>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153499C5-AA11-4A06-905D-6A53EF8743B4}"/>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1737E460-7072-4DEA-B39C-6751FC70688D}"/>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2E3F0041-EAF2-44EA-8DAF-3E640E022041}"/>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E8160BD3-9336-45DA-A1B9-34258869F8B5}"/>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8D33AAB2-CDB3-4406-818A-1A71E48B7368}"/>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47285A8B-193C-43D2-9724-EFB01BC3E6C1}"/>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9A3C23F0-3639-45D8-BCBF-405FB281B9EF}"/>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027374B4-FB80-4A1C-A481-0DF8A2BC1D5F}"/>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40215691-B458-4ED9-9534-87720F667F3A}"/>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14AD0178-2559-49D0-9977-15CEA4744D23}"/>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A72D448E-8F2C-4B23-AF7E-9C75A73921EB}"/>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39D49236-7F0D-411D-BBB4-D41A8F27A801}"/>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13C5E65D-59E2-46F4-9011-2A069EFD01FB}"/>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CED71861-384C-4340-BCC6-E8B318B58912}"/>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D17EA6CE-C9EF-4E43-8810-1770228C0F9D}"/>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A1562474-50AB-4894-A853-D5493FD92D02}"/>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63B3F647-0430-4477-977A-DE0AB35A3A87}"/>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A5A6DB37-F065-4AB0-A8BD-03A65C333826}"/>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E501F026-9001-41D9-9204-2D1EBBDA4C4A}"/>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698" name="Rectangle 107">
              <a:extLst>
                <a:ext uri="{FF2B5EF4-FFF2-40B4-BE49-F238E27FC236}">
                  <a16:creationId xmlns="" xmlns:a16="http://schemas.microsoft.com/office/drawing/2014/main" id="{6A22D87B-EA7E-4875-9481-80C70EA221E1}"/>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6699" name="Rectangle 108">
              <a:extLst>
                <a:ext uri="{FF2B5EF4-FFF2-40B4-BE49-F238E27FC236}">
                  <a16:creationId xmlns="" xmlns:a16="http://schemas.microsoft.com/office/drawing/2014/main" id="{988078FC-CF7F-4459-AA73-8D8C3751112C}"/>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6700" name="Rectangle 109">
              <a:extLst>
                <a:ext uri="{FF2B5EF4-FFF2-40B4-BE49-F238E27FC236}">
                  <a16:creationId xmlns="" xmlns:a16="http://schemas.microsoft.com/office/drawing/2014/main" id="{1F1F60CD-BF77-4ACA-A696-973711253A0D}"/>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6701" name="Rectangle 110">
              <a:extLst>
                <a:ext uri="{FF2B5EF4-FFF2-40B4-BE49-F238E27FC236}">
                  <a16:creationId xmlns="" xmlns:a16="http://schemas.microsoft.com/office/drawing/2014/main" id="{BD608447-1B85-4573-B9C4-A311F12D44F8}"/>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6702" name="Rectangle 111">
              <a:extLst>
                <a:ext uri="{FF2B5EF4-FFF2-40B4-BE49-F238E27FC236}">
                  <a16:creationId xmlns="" xmlns:a16="http://schemas.microsoft.com/office/drawing/2014/main" id="{E3A97213-FF40-41C9-B80B-DF8BF6AD04C0}"/>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6703" name="Rectangle 112">
              <a:extLst>
                <a:ext uri="{FF2B5EF4-FFF2-40B4-BE49-F238E27FC236}">
                  <a16:creationId xmlns="" xmlns:a16="http://schemas.microsoft.com/office/drawing/2014/main" id="{96FF9BF3-8FCF-4296-8D2D-6CDDFE0301CA}"/>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7F856331-7892-4403-828C-17F2954257FC}"/>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27˚C</a:t>
            </a:r>
          </a:p>
        </p:txBody>
      </p:sp>
      <p:sp>
        <p:nvSpPr>
          <p:cNvPr id="80" name="Rectangle 79">
            <a:extLst>
              <a:ext uri="{FF2B5EF4-FFF2-40B4-BE49-F238E27FC236}">
                <a16:creationId xmlns="" xmlns:a16="http://schemas.microsoft.com/office/drawing/2014/main" id="{815DD264-BECD-4670-B012-7E1DE739F4C5}"/>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0">
            <a:extLst>
              <a:ext uri="{FF2B5EF4-FFF2-40B4-BE49-F238E27FC236}">
                <a16:creationId xmlns="" xmlns:a16="http://schemas.microsoft.com/office/drawing/2014/main" id="{A774724F-A854-40EF-A051-17D5AF3F31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2230438"/>
            <a:ext cx="5487987"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2">
            <a:extLst>
              <a:ext uri="{FF2B5EF4-FFF2-40B4-BE49-F238E27FC236}">
                <a16:creationId xmlns="" xmlns:a16="http://schemas.microsoft.com/office/drawing/2014/main" id="{E10E8B8F-626D-4FDB-8D95-CE373BA395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a:extLst>
              <a:ext uri="{FF2B5EF4-FFF2-40B4-BE49-F238E27FC236}">
                <a16:creationId xmlns="" xmlns:a16="http://schemas.microsoft.com/office/drawing/2014/main" id="{C6A63B9B-784F-43F0-8891-A9EA107F45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Whole Class">
            <a:extLst>
              <a:ext uri="{FF2B5EF4-FFF2-40B4-BE49-F238E27FC236}">
                <a16:creationId xmlns="" xmlns:a16="http://schemas.microsoft.com/office/drawing/2014/main" id="{9BFA4F50-D7FA-4F74-93E7-3E5A05947F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F0AA0FD5-C0C5-45AF-9BF9-E098CB982997}"/>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5EB1E95F-40C0-4924-A86E-59903E25521D}"/>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DD4067F5-BBDF-4BB8-9BE0-FF2DAFE08B81}"/>
              </a:ext>
            </a:extLst>
          </p:cNvPr>
          <p:cNvSpPr/>
          <p:nvPr/>
        </p:nvSpPr>
        <p:spPr>
          <a:xfrm>
            <a:off x="7175500" y="2752725"/>
            <a:ext cx="98425" cy="2536825"/>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7658" name="Group 11">
            <a:extLst>
              <a:ext uri="{FF2B5EF4-FFF2-40B4-BE49-F238E27FC236}">
                <a16:creationId xmlns="" xmlns:a16="http://schemas.microsoft.com/office/drawing/2014/main" id="{055FEA2D-E15A-43BB-A47C-E11F5F326A82}"/>
              </a:ext>
            </a:extLst>
          </p:cNvPr>
          <p:cNvGrpSpPr>
            <a:grpSpLocks/>
          </p:cNvGrpSpPr>
          <p:nvPr/>
        </p:nvGrpSpPr>
        <p:grpSpPr bwMode="auto">
          <a:xfrm>
            <a:off x="7323138" y="2555875"/>
            <a:ext cx="614362" cy="2809875"/>
            <a:chOff x="7610475" y="2556297"/>
            <a:chExt cx="614282" cy="2810173"/>
          </a:xfrm>
        </p:grpSpPr>
        <p:sp>
          <p:nvSpPr>
            <p:cNvPr id="27660" name="Rectangle 88">
              <a:extLst>
                <a:ext uri="{FF2B5EF4-FFF2-40B4-BE49-F238E27FC236}">
                  <a16:creationId xmlns="" xmlns:a16="http://schemas.microsoft.com/office/drawing/2014/main" id="{4092187A-2FE5-4723-B54F-14AC2007A3EF}"/>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65A42152-C643-4A32-BD62-2B43473C871A}"/>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E8748CB-7A8D-40B2-BF5E-61640D9D07D5}"/>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1E6E59A0-B42C-4A1E-93DD-F9CB7A417D29}"/>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5537D5A9-0104-4D1B-BC95-26780519D9D9}"/>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7C262B54-6DD6-4BB6-8B66-A813DBEB19F4}"/>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F3896EF6-42AA-44BC-9047-A0AB21D20CDD}"/>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B82ACC7-6495-43D3-A312-1760E7226D88}"/>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D8AB18F-1B62-454E-B9FA-D0ED58D81F49}"/>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015FB1AA-3770-4083-A594-844B0EA4558E}"/>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5A0ADD2E-4B6D-4C69-81E5-DA75178B3AC1}"/>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287DD055-9EF2-4F3A-B815-3240E3BEB267}"/>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66DF80F4-22CA-4095-A219-9812970C4746}"/>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7AC80E32-9EA8-4227-B1FB-4E4ED1FDC6CB}"/>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D0770E6A-2922-49A4-966E-9424C5CEF53B}"/>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29F277FD-CDCC-4839-B427-74C79C990F02}"/>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07775225-F2DD-4482-923D-48CC6CA96AAC}"/>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F2FE96AE-60A3-42CA-B868-A5BB571F5839}"/>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C234F6E3-F75C-4DBD-B4DC-2F68220AF062}"/>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2986F865-0489-4CA6-81FF-36713DCCC297}"/>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2A505888-54E2-4C8E-BA9B-6E8B9D45B528}"/>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F4DB7FCA-C3B2-442B-ABED-C9F90BD775E0}"/>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5E2BDF4E-A1E7-428F-972B-CFE3AA03A6FD}"/>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4237CF84-7E05-471F-A154-9FA877167D48}"/>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987600D1-B263-4CB0-BF58-E9C5CDA12108}"/>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F838DBB6-172E-4B23-9379-1D423547D87E}"/>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72A5CCE6-1C3D-4667-89A1-32A611FFD9FB}"/>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F5A264CC-A970-48F9-BD89-ECACFE75A60C}"/>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9942561B-3E70-4B0E-ABF2-0333C11D0AAF}"/>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EF9BDD9-CBB8-4A31-9CCF-06D1134AA43C}"/>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37836CD5-A1DA-4364-96A1-4F5A393D6CC8}"/>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BC980425-E7CA-40A8-B7CD-56F7E021DB46}"/>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5A180988-9B1E-4AB0-BE53-7DA501DAF5DF}"/>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425499D3-63F2-48D2-851E-85DDC9AD053A}"/>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9EA50981-E4A2-409A-B590-7130E234AAAC}"/>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5526C96B-718A-4939-85A4-7214427C1EAB}"/>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085F5CED-2C74-4F82-8E1C-37E90CAC41D3}"/>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6770175-DABF-4EB6-8091-439A15A1802E}"/>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C3771B3E-5EF5-4A77-BEE1-6E1BB6ED7D36}"/>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9A91AAF2-9A80-42BB-82D0-95280B0B9D6A}"/>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0C91A112-601E-4306-A3EC-3E981BFCB561}"/>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A0765D47-CD2E-4B74-B7B9-47BA231B82B0}"/>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5757ED7F-2BFF-45D5-8884-25C1C2884E0F}"/>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3464B4FB-8FE2-4752-BA90-6BBAA1019309}"/>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86281DF3-5B15-419C-ADD7-C6916439D5C4}"/>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7D158375-CE18-45D9-B74F-A3E504D2A743}"/>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199975AF-60B0-412D-B7BC-FBBDF5EDC223}"/>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FC9521A1-0C68-491E-B9EC-9B972705F7DD}"/>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B74BF042-102E-495F-A54B-4EA04B04A6C0}"/>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1D8EC735-6A90-4F83-8007-F966724C64E2}"/>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59727834-D584-48A7-9AF2-F1473CDBAE7E}"/>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208D0631-6B55-44D3-A6E0-F93B90C9A826}"/>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A93E71CC-3383-4E7E-9537-5B205A7CF496}"/>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5A87AB77-CDC0-48F9-8805-FFF3ECEAFF04}"/>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21F7B3F4-4685-47C1-9074-5F6D3319D795}"/>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EA01987B-2331-4038-9739-DA1263863A06}"/>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A1A08C16-91D4-46B6-B31C-FA89BC4DD07D}"/>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16F208A2-B456-48C1-BA8B-16A42B4ECABB}"/>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2434B301-8144-4480-A05D-DA9CC3BC6B96}"/>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A0E86D99-0101-404F-A8C1-65E468D22F8A}"/>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A5ECF26A-AF10-49B8-8405-B543F74B9A5C}"/>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EBB8F4F1-C71F-4A6F-84CE-4A5826369E18}"/>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722" name="Rectangle 107">
              <a:extLst>
                <a:ext uri="{FF2B5EF4-FFF2-40B4-BE49-F238E27FC236}">
                  <a16:creationId xmlns="" xmlns:a16="http://schemas.microsoft.com/office/drawing/2014/main" id="{EF719D62-26F5-405D-9A24-36AB3D40973D}"/>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7723" name="Rectangle 108">
              <a:extLst>
                <a:ext uri="{FF2B5EF4-FFF2-40B4-BE49-F238E27FC236}">
                  <a16:creationId xmlns="" xmlns:a16="http://schemas.microsoft.com/office/drawing/2014/main" id="{CE810EF8-E9F4-4A5C-9362-5D2904DFB127}"/>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7724" name="Rectangle 109">
              <a:extLst>
                <a:ext uri="{FF2B5EF4-FFF2-40B4-BE49-F238E27FC236}">
                  <a16:creationId xmlns="" xmlns:a16="http://schemas.microsoft.com/office/drawing/2014/main" id="{34E1A129-1334-4D2E-9120-990CE291D80A}"/>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7725" name="Rectangle 110">
              <a:extLst>
                <a:ext uri="{FF2B5EF4-FFF2-40B4-BE49-F238E27FC236}">
                  <a16:creationId xmlns="" xmlns:a16="http://schemas.microsoft.com/office/drawing/2014/main" id="{33D910E6-162E-4408-A093-87EC1948CAD8}"/>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7726" name="Rectangle 111">
              <a:extLst>
                <a:ext uri="{FF2B5EF4-FFF2-40B4-BE49-F238E27FC236}">
                  <a16:creationId xmlns="" xmlns:a16="http://schemas.microsoft.com/office/drawing/2014/main" id="{E50A577B-026B-4919-804D-1578198E35AD}"/>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7727" name="Rectangle 112">
              <a:extLst>
                <a:ext uri="{FF2B5EF4-FFF2-40B4-BE49-F238E27FC236}">
                  <a16:creationId xmlns="" xmlns:a16="http://schemas.microsoft.com/office/drawing/2014/main" id="{BC4BE278-81BD-4D6C-980C-4E19AE804672}"/>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B83E8F01-C218-45EB-9D37-3BCC731CB179}"/>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39˚C</a:t>
            </a:r>
          </a:p>
        </p:txBody>
      </p:sp>
      <p:sp>
        <p:nvSpPr>
          <p:cNvPr id="80" name="Rectangle 79">
            <a:extLst>
              <a:ext uri="{FF2B5EF4-FFF2-40B4-BE49-F238E27FC236}">
                <a16:creationId xmlns="" xmlns:a16="http://schemas.microsoft.com/office/drawing/2014/main" id="{893FA553-F35D-4D97-9BCE-31834A6829A5}"/>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 xmlns:a16="http://schemas.microsoft.com/office/drawing/2014/main" id="{4F25A04C-4287-44A5-BD35-C5F5B5E42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2298700"/>
            <a:ext cx="5334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2">
            <a:extLst>
              <a:ext uri="{FF2B5EF4-FFF2-40B4-BE49-F238E27FC236}">
                <a16:creationId xmlns="" xmlns:a16="http://schemas.microsoft.com/office/drawing/2014/main" id="{BC3E39CC-9A46-4DE5-819A-6466212A2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30438"/>
            <a:ext cx="547846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a:extLst>
              <a:ext uri="{FF2B5EF4-FFF2-40B4-BE49-F238E27FC236}">
                <a16:creationId xmlns="" xmlns:a16="http://schemas.microsoft.com/office/drawing/2014/main" id="{16D8C312-C27D-4938-BA7F-E8911482F8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232025"/>
            <a:ext cx="12858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Whole Class">
            <a:extLst>
              <a:ext uri="{FF2B5EF4-FFF2-40B4-BE49-F238E27FC236}">
                <a16:creationId xmlns="" xmlns:a16="http://schemas.microsoft.com/office/drawing/2014/main" id="{D5CBA4A1-E074-4F83-AB7F-703205FBA5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216B5985-C8F7-4D62-BC27-471F1E3DDBA7}"/>
              </a:ext>
            </a:extLst>
          </p:cNvPr>
          <p:cNvSpPr/>
          <p:nvPr/>
        </p:nvSpPr>
        <p:spPr>
          <a:xfrm>
            <a:off x="1335088" y="1460500"/>
            <a:ext cx="7053262" cy="623888"/>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read the thermometer at the weather station?</a:t>
            </a:r>
          </a:p>
        </p:txBody>
      </p:sp>
      <p:sp>
        <p:nvSpPr>
          <p:cNvPr id="47" name="Rounded Rectangle 46">
            <a:extLst>
              <a:ext uri="{FF2B5EF4-FFF2-40B4-BE49-F238E27FC236}">
                <a16:creationId xmlns="" xmlns:a16="http://schemas.microsoft.com/office/drawing/2014/main" id="{77D46041-8030-4221-BB2A-B8905681A77E}"/>
              </a:ext>
            </a:extLst>
          </p:cNvPr>
          <p:cNvSpPr/>
          <p:nvPr/>
        </p:nvSpPr>
        <p:spPr>
          <a:xfrm>
            <a:off x="755650" y="1460500"/>
            <a:ext cx="727075" cy="623888"/>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90" name="Rectangle 89">
            <a:extLst>
              <a:ext uri="{FF2B5EF4-FFF2-40B4-BE49-F238E27FC236}">
                <a16:creationId xmlns="" xmlns:a16="http://schemas.microsoft.com/office/drawing/2014/main" id="{EAB6693C-5865-42B8-925E-109B795D530D}"/>
              </a:ext>
            </a:extLst>
          </p:cNvPr>
          <p:cNvSpPr/>
          <p:nvPr/>
        </p:nvSpPr>
        <p:spPr>
          <a:xfrm>
            <a:off x="7175500" y="4822825"/>
            <a:ext cx="98425" cy="466725"/>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8682" name="Group 11">
            <a:extLst>
              <a:ext uri="{FF2B5EF4-FFF2-40B4-BE49-F238E27FC236}">
                <a16:creationId xmlns="" xmlns:a16="http://schemas.microsoft.com/office/drawing/2014/main" id="{E8BAB612-719E-46E0-B164-17E4910C89E8}"/>
              </a:ext>
            </a:extLst>
          </p:cNvPr>
          <p:cNvGrpSpPr>
            <a:grpSpLocks/>
          </p:cNvGrpSpPr>
          <p:nvPr/>
        </p:nvGrpSpPr>
        <p:grpSpPr bwMode="auto">
          <a:xfrm>
            <a:off x="7323138" y="2555875"/>
            <a:ext cx="614362" cy="2809875"/>
            <a:chOff x="7610475" y="2556297"/>
            <a:chExt cx="614282" cy="2810173"/>
          </a:xfrm>
        </p:grpSpPr>
        <p:sp>
          <p:nvSpPr>
            <p:cNvPr id="28684" name="Rectangle 88">
              <a:extLst>
                <a:ext uri="{FF2B5EF4-FFF2-40B4-BE49-F238E27FC236}">
                  <a16:creationId xmlns="" xmlns:a16="http://schemas.microsoft.com/office/drawing/2014/main" id="{E600B827-161F-43F5-BB97-B61567074BC2}"/>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6" name="Straight Connector 5">
              <a:extLst>
                <a:ext uri="{FF2B5EF4-FFF2-40B4-BE49-F238E27FC236}">
                  <a16:creationId xmlns="" xmlns:a16="http://schemas.microsoft.com/office/drawing/2014/main" id="{64154ABD-0F90-419B-97E9-C80DCD16DD27}"/>
                </a:ext>
              </a:extLst>
            </p:cNvPr>
            <p:cNvCxnSpPr/>
            <p:nvPr/>
          </p:nvCxnSpPr>
          <p:spPr>
            <a:xfrm>
              <a:off x="7610475" y="5245807"/>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6AA40C3-D6CA-4C29-AD9B-AF67DC9D414E}"/>
                </a:ext>
              </a:extLst>
            </p:cNvPr>
            <p:cNvCxnSpPr/>
            <p:nvPr/>
          </p:nvCxnSpPr>
          <p:spPr>
            <a:xfrm>
              <a:off x="7610475" y="52029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F026AA50-2113-42B8-BD5A-BF5A422C45CB}"/>
                </a:ext>
              </a:extLst>
            </p:cNvPr>
            <p:cNvCxnSpPr/>
            <p:nvPr/>
          </p:nvCxnSpPr>
          <p:spPr>
            <a:xfrm>
              <a:off x="7610475" y="516166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CB377AB1-C05A-4CEB-A64C-571DC43D4AB0}"/>
                </a:ext>
              </a:extLst>
            </p:cNvPr>
            <p:cNvCxnSpPr/>
            <p:nvPr/>
          </p:nvCxnSpPr>
          <p:spPr>
            <a:xfrm>
              <a:off x="7610475" y="5118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06C39B3A-A8E5-465D-832A-2DE78113A97B}"/>
                </a:ext>
              </a:extLst>
            </p:cNvPr>
            <p:cNvCxnSpPr/>
            <p:nvPr/>
          </p:nvCxnSpPr>
          <p:spPr>
            <a:xfrm>
              <a:off x="7610475" y="50775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3C16463-D31E-45D8-B04A-92AFC290727D}"/>
                </a:ext>
              </a:extLst>
            </p:cNvPr>
            <p:cNvCxnSpPr/>
            <p:nvPr/>
          </p:nvCxnSpPr>
          <p:spPr>
            <a:xfrm>
              <a:off x="7610475" y="503464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86C18C6-7D10-4E0C-9383-3297E3588A61}"/>
                </a:ext>
              </a:extLst>
            </p:cNvPr>
            <p:cNvCxnSpPr/>
            <p:nvPr/>
          </p:nvCxnSpPr>
          <p:spPr>
            <a:xfrm>
              <a:off x="7610475" y="499178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01930D34-7E4F-4CCE-818C-5C703F8E1044}"/>
                </a:ext>
              </a:extLst>
            </p:cNvPr>
            <p:cNvCxnSpPr/>
            <p:nvPr/>
          </p:nvCxnSpPr>
          <p:spPr>
            <a:xfrm>
              <a:off x="7610475" y="4950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DAE1DA04-C9B1-445E-9E7E-FA31A2B4734F}"/>
                </a:ext>
              </a:extLst>
            </p:cNvPr>
            <p:cNvCxnSpPr/>
            <p:nvPr/>
          </p:nvCxnSpPr>
          <p:spPr>
            <a:xfrm>
              <a:off x="7610475" y="49076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47590AF8-5F9A-4AB9-87FC-DD8E368B65FA}"/>
                </a:ext>
              </a:extLst>
            </p:cNvPr>
            <p:cNvCxnSpPr/>
            <p:nvPr/>
          </p:nvCxnSpPr>
          <p:spPr>
            <a:xfrm>
              <a:off x="7610475" y="4864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4037BD9-40C3-42E9-92CC-3A769CCAA483}"/>
                </a:ext>
              </a:extLst>
            </p:cNvPr>
            <p:cNvCxnSpPr/>
            <p:nvPr/>
          </p:nvCxnSpPr>
          <p:spPr>
            <a:xfrm>
              <a:off x="7610475" y="4780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66C06D5-B901-4292-BA11-D8350CE6E0D6}"/>
                </a:ext>
              </a:extLst>
            </p:cNvPr>
            <p:cNvCxnSpPr/>
            <p:nvPr/>
          </p:nvCxnSpPr>
          <p:spPr>
            <a:xfrm>
              <a:off x="7610475" y="482348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73C6DF53-DBDB-4268-9FB4-D585505BCE66}"/>
                </a:ext>
              </a:extLst>
            </p:cNvPr>
            <p:cNvCxnSpPr/>
            <p:nvPr/>
          </p:nvCxnSpPr>
          <p:spPr>
            <a:xfrm>
              <a:off x="7610475" y="47393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C23D466-3E8A-4CCC-AA34-972A89258F93}"/>
                </a:ext>
              </a:extLst>
            </p:cNvPr>
            <p:cNvCxnSpPr/>
            <p:nvPr/>
          </p:nvCxnSpPr>
          <p:spPr>
            <a:xfrm>
              <a:off x="7610475" y="4696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250B042E-0390-4929-B9CB-4207469B13C5}"/>
                </a:ext>
              </a:extLst>
            </p:cNvPr>
            <p:cNvCxnSpPr/>
            <p:nvPr/>
          </p:nvCxnSpPr>
          <p:spPr>
            <a:xfrm>
              <a:off x="7610475" y="46536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A7CC23B9-12DF-4793-9838-7A20414994F5}"/>
                </a:ext>
              </a:extLst>
            </p:cNvPr>
            <p:cNvCxnSpPr/>
            <p:nvPr/>
          </p:nvCxnSpPr>
          <p:spPr>
            <a:xfrm>
              <a:off x="7610475" y="461232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8BB2E219-C202-4545-87DB-D6920F5A3168}"/>
                </a:ext>
              </a:extLst>
            </p:cNvPr>
            <p:cNvCxnSpPr/>
            <p:nvPr/>
          </p:nvCxnSpPr>
          <p:spPr>
            <a:xfrm>
              <a:off x="7610475" y="4569460"/>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3844A01C-6B19-411C-9479-1C40FFD87410}"/>
                </a:ext>
              </a:extLst>
            </p:cNvPr>
            <p:cNvCxnSpPr/>
            <p:nvPr/>
          </p:nvCxnSpPr>
          <p:spPr>
            <a:xfrm>
              <a:off x="7610475" y="45281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037695EC-B944-4256-BA05-958976E8B8E7}"/>
                </a:ext>
              </a:extLst>
            </p:cNvPr>
            <p:cNvCxnSpPr/>
            <p:nvPr/>
          </p:nvCxnSpPr>
          <p:spPr>
            <a:xfrm>
              <a:off x="7610475" y="4485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DC0B272A-D9D4-4965-8227-B692D6FBFB46}"/>
                </a:ext>
              </a:extLst>
            </p:cNvPr>
            <p:cNvCxnSpPr/>
            <p:nvPr/>
          </p:nvCxnSpPr>
          <p:spPr>
            <a:xfrm>
              <a:off x="7610475" y="4442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AA7A854C-B8FB-4EDE-BCE8-F7026AA10AFC}"/>
                </a:ext>
              </a:extLst>
            </p:cNvPr>
            <p:cNvCxnSpPr/>
            <p:nvPr/>
          </p:nvCxnSpPr>
          <p:spPr>
            <a:xfrm>
              <a:off x="7610475" y="440116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D68FAF5B-B923-4CCF-8061-1D94B5736444}"/>
                </a:ext>
              </a:extLst>
            </p:cNvPr>
            <p:cNvCxnSpPr/>
            <p:nvPr/>
          </p:nvCxnSpPr>
          <p:spPr>
            <a:xfrm>
              <a:off x="7610475" y="43583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E50D18FF-6324-41CF-9091-8A7130ABF256}"/>
                </a:ext>
              </a:extLst>
            </p:cNvPr>
            <p:cNvCxnSpPr/>
            <p:nvPr/>
          </p:nvCxnSpPr>
          <p:spPr>
            <a:xfrm>
              <a:off x="7610475" y="43154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6F9CAEBF-89FD-4262-B5C8-4BA5A20FD5A2}"/>
                </a:ext>
              </a:extLst>
            </p:cNvPr>
            <p:cNvCxnSpPr/>
            <p:nvPr/>
          </p:nvCxnSpPr>
          <p:spPr>
            <a:xfrm>
              <a:off x="7610475" y="42741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6EE2D8A4-DB85-41E7-A821-2706A7D5F60E}"/>
                </a:ext>
              </a:extLst>
            </p:cNvPr>
            <p:cNvCxnSpPr/>
            <p:nvPr/>
          </p:nvCxnSpPr>
          <p:spPr>
            <a:xfrm>
              <a:off x="7610475" y="42312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AE1CF247-5610-4C06-93C0-DA3230E45F64}"/>
                </a:ext>
              </a:extLst>
            </p:cNvPr>
            <p:cNvCxnSpPr/>
            <p:nvPr/>
          </p:nvCxnSpPr>
          <p:spPr>
            <a:xfrm>
              <a:off x="7610475" y="4190008"/>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2F71C2AB-C9B7-4BE0-8752-8AFE9C8E374D}"/>
                </a:ext>
              </a:extLst>
            </p:cNvPr>
            <p:cNvCxnSpPr/>
            <p:nvPr/>
          </p:nvCxnSpPr>
          <p:spPr>
            <a:xfrm>
              <a:off x="7610475" y="414714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A4CCFB2-05FA-4478-A5D4-7ED663F9DC12}"/>
                </a:ext>
              </a:extLst>
            </p:cNvPr>
            <p:cNvCxnSpPr/>
            <p:nvPr/>
          </p:nvCxnSpPr>
          <p:spPr>
            <a:xfrm>
              <a:off x="7610475" y="41042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C81FE022-25C6-4ED7-9C27-E48606C41C1C}"/>
                </a:ext>
              </a:extLst>
            </p:cNvPr>
            <p:cNvCxnSpPr/>
            <p:nvPr/>
          </p:nvCxnSpPr>
          <p:spPr>
            <a:xfrm>
              <a:off x="7610475" y="406299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514542AD-29A0-46ED-8CEE-A04FC0E9F07C}"/>
                </a:ext>
              </a:extLst>
            </p:cNvPr>
            <p:cNvCxnSpPr/>
            <p:nvPr/>
          </p:nvCxnSpPr>
          <p:spPr>
            <a:xfrm>
              <a:off x="7610475" y="402012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C468D42-F7BF-4ECA-8C6D-7669C11FA8AA}"/>
                </a:ext>
              </a:extLst>
            </p:cNvPr>
            <p:cNvCxnSpPr/>
            <p:nvPr/>
          </p:nvCxnSpPr>
          <p:spPr>
            <a:xfrm>
              <a:off x="7610475" y="3978848"/>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31AEBF94-B947-4D5A-A950-05137948979B}"/>
                </a:ext>
              </a:extLst>
            </p:cNvPr>
            <p:cNvCxnSpPr/>
            <p:nvPr/>
          </p:nvCxnSpPr>
          <p:spPr>
            <a:xfrm>
              <a:off x="7610475" y="393598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D8C53F44-7517-41E8-ABC2-2490B5CE8AD2}"/>
                </a:ext>
              </a:extLst>
            </p:cNvPr>
            <p:cNvCxnSpPr/>
            <p:nvPr/>
          </p:nvCxnSpPr>
          <p:spPr>
            <a:xfrm>
              <a:off x="7610475" y="389311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6571CABD-B823-4412-8CBF-AF2D1562E009}"/>
                </a:ext>
              </a:extLst>
            </p:cNvPr>
            <p:cNvCxnSpPr/>
            <p:nvPr/>
          </p:nvCxnSpPr>
          <p:spPr>
            <a:xfrm>
              <a:off x="7610475" y="385183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10F7594B-C970-4154-820B-48CC461B6CFB}"/>
                </a:ext>
              </a:extLst>
            </p:cNvPr>
            <p:cNvCxnSpPr/>
            <p:nvPr/>
          </p:nvCxnSpPr>
          <p:spPr>
            <a:xfrm>
              <a:off x="7610475" y="38089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9B04B98D-A7C6-4275-8FD5-43E66E0CC68B}"/>
                </a:ext>
              </a:extLst>
            </p:cNvPr>
            <p:cNvCxnSpPr/>
            <p:nvPr/>
          </p:nvCxnSpPr>
          <p:spPr>
            <a:xfrm>
              <a:off x="7610475" y="3766100"/>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FE0EF55B-6D95-432C-904D-C11847D9E82C}"/>
                </a:ext>
              </a:extLst>
            </p:cNvPr>
            <p:cNvCxnSpPr/>
            <p:nvPr/>
          </p:nvCxnSpPr>
          <p:spPr>
            <a:xfrm>
              <a:off x="7610475" y="372482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162EA727-9582-42B5-A0CE-7B17D3DE2AA5}"/>
                </a:ext>
              </a:extLst>
            </p:cNvPr>
            <p:cNvCxnSpPr/>
            <p:nvPr/>
          </p:nvCxnSpPr>
          <p:spPr>
            <a:xfrm>
              <a:off x="7610475" y="368195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6666EDF6-30CB-4731-B97C-4C08FAC7DBDD}"/>
                </a:ext>
              </a:extLst>
            </p:cNvPr>
            <p:cNvCxnSpPr/>
            <p:nvPr/>
          </p:nvCxnSpPr>
          <p:spPr>
            <a:xfrm>
              <a:off x="7610475" y="364067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9CDB3C1D-6048-4E3C-9654-FF6099B2DFC9}"/>
                </a:ext>
              </a:extLst>
            </p:cNvPr>
            <p:cNvCxnSpPr/>
            <p:nvPr/>
          </p:nvCxnSpPr>
          <p:spPr>
            <a:xfrm>
              <a:off x="7610475" y="359780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8FEE323-9DCE-4922-8163-18B170A8BB79}"/>
                </a:ext>
              </a:extLst>
            </p:cNvPr>
            <p:cNvCxnSpPr/>
            <p:nvPr/>
          </p:nvCxnSpPr>
          <p:spPr>
            <a:xfrm>
              <a:off x="7610475" y="355494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2656641C-5118-4FC3-ACC4-959AC6AA160B}"/>
                </a:ext>
              </a:extLst>
            </p:cNvPr>
            <p:cNvCxnSpPr/>
            <p:nvPr/>
          </p:nvCxnSpPr>
          <p:spPr>
            <a:xfrm>
              <a:off x="7610475" y="351366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281C0C20-5B7A-47AA-BDCD-D73120C808EC}"/>
                </a:ext>
              </a:extLst>
            </p:cNvPr>
            <p:cNvCxnSpPr/>
            <p:nvPr/>
          </p:nvCxnSpPr>
          <p:spPr>
            <a:xfrm>
              <a:off x="7610475" y="34707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822EB8FF-316F-4AED-B3F2-F96C9BE2F1C4}"/>
                </a:ext>
              </a:extLst>
            </p:cNvPr>
            <p:cNvCxnSpPr/>
            <p:nvPr/>
          </p:nvCxnSpPr>
          <p:spPr>
            <a:xfrm>
              <a:off x="7610475" y="34295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5E0EAF9B-647C-42EB-804F-DBEA39AF5D7C}"/>
                </a:ext>
              </a:extLst>
            </p:cNvPr>
            <p:cNvCxnSpPr/>
            <p:nvPr/>
          </p:nvCxnSpPr>
          <p:spPr>
            <a:xfrm>
              <a:off x="7610475" y="338664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01E6ADF3-5822-493C-A8D0-B1CF0E82B456}"/>
                </a:ext>
              </a:extLst>
            </p:cNvPr>
            <p:cNvCxnSpPr/>
            <p:nvPr/>
          </p:nvCxnSpPr>
          <p:spPr>
            <a:xfrm>
              <a:off x="7610475" y="334378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50D7C906-2236-4C5D-8F6D-19450AB002A6}"/>
                </a:ext>
              </a:extLst>
            </p:cNvPr>
            <p:cNvCxnSpPr/>
            <p:nvPr/>
          </p:nvCxnSpPr>
          <p:spPr>
            <a:xfrm>
              <a:off x="7610475" y="3302501"/>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73ACEB94-6782-445A-B71E-6245E8C9BA2C}"/>
                </a:ext>
              </a:extLst>
            </p:cNvPr>
            <p:cNvCxnSpPr/>
            <p:nvPr/>
          </p:nvCxnSpPr>
          <p:spPr>
            <a:xfrm>
              <a:off x="7610475" y="325963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3D402535-C43D-4099-830D-C3A37762BEBB}"/>
                </a:ext>
              </a:extLst>
            </p:cNvPr>
            <p:cNvCxnSpPr/>
            <p:nvPr/>
          </p:nvCxnSpPr>
          <p:spPr>
            <a:xfrm>
              <a:off x="7610475" y="321676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562B597D-62BE-4D59-BFDF-11966A7E70C0}"/>
                </a:ext>
              </a:extLst>
            </p:cNvPr>
            <p:cNvCxnSpPr/>
            <p:nvPr/>
          </p:nvCxnSpPr>
          <p:spPr>
            <a:xfrm>
              <a:off x="7610475" y="317548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9532627C-96A8-44EA-A4DC-EF4ED36485EF}"/>
                </a:ext>
              </a:extLst>
            </p:cNvPr>
            <p:cNvCxnSpPr/>
            <p:nvPr/>
          </p:nvCxnSpPr>
          <p:spPr>
            <a:xfrm>
              <a:off x="7610475" y="313262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F02D9343-DE80-4C5F-9883-8D9DD62F5B4D}"/>
                </a:ext>
              </a:extLst>
            </p:cNvPr>
            <p:cNvCxnSpPr/>
            <p:nvPr/>
          </p:nvCxnSpPr>
          <p:spPr>
            <a:xfrm>
              <a:off x="7610475" y="3091342"/>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8D1FD86D-980F-40BD-9841-2948D9C6E0EA}"/>
                </a:ext>
              </a:extLst>
            </p:cNvPr>
            <p:cNvCxnSpPr/>
            <p:nvPr/>
          </p:nvCxnSpPr>
          <p:spPr>
            <a:xfrm>
              <a:off x="7610475" y="304847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A9FDCEA7-0DE7-4240-AB36-FC1381726A73}"/>
                </a:ext>
              </a:extLst>
            </p:cNvPr>
            <p:cNvCxnSpPr/>
            <p:nvPr/>
          </p:nvCxnSpPr>
          <p:spPr>
            <a:xfrm>
              <a:off x="7610475" y="300560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B2B39DE3-ABFC-49BF-919B-52E24F0ECD47}"/>
                </a:ext>
              </a:extLst>
            </p:cNvPr>
            <p:cNvCxnSpPr/>
            <p:nvPr/>
          </p:nvCxnSpPr>
          <p:spPr>
            <a:xfrm>
              <a:off x="7610475" y="296432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67DD7415-BCBB-4BF9-B01B-6A6E5187D82B}"/>
                </a:ext>
              </a:extLst>
            </p:cNvPr>
            <p:cNvCxnSpPr/>
            <p:nvPr/>
          </p:nvCxnSpPr>
          <p:spPr>
            <a:xfrm>
              <a:off x="7610475" y="2921461"/>
              <a:ext cx="1190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7700613B-D4E1-497D-A126-B55EA42E7F69}"/>
                </a:ext>
              </a:extLst>
            </p:cNvPr>
            <p:cNvCxnSpPr/>
            <p:nvPr/>
          </p:nvCxnSpPr>
          <p:spPr>
            <a:xfrm>
              <a:off x="7610475" y="2878594"/>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ACEE0EB9-9979-443F-B446-394105EE4D5A}"/>
                </a:ext>
              </a:extLst>
            </p:cNvPr>
            <p:cNvCxnSpPr/>
            <p:nvPr/>
          </p:nvCxnSpPr>
          <p:spPr>
            <a:xfrm>
              <a:off x="7610475" y="2837315"/>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420E55F7-746A-444C-A8B3-2A249D780CD8}"/>
                </a:ext>
              </a:extLst>
            </p:cNvPr>
            <p:cNvCxnSpPr/>
            <p:nvPr/>
          </p:nvCxnSpPr>
          <p:spPr>
            <a:xfrm>
              <a:off x="7610475" y="2794447"/>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EBD7AC18-57AB-4984-8370-0685C184F203}"/>
                </a:ext>
              </a:extLst>
            </p:cNvPr>
            <p:cNvCxnSpPr/>
            <p:nvPr/>
          </p:nvCxnSpPr>
          <p:spPr>
            <a:xfrm>
              <a:off x="7610475" y="2753168"/>
              <a:ext cx="825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78CCDE8D-EE9B-40FA-8745-79702D34978C}"/>
                </a:ext>
              </a:extLst>
            </p:cNvPr>
            <p:cNvCxnSpPr/>
            <p:nvPr/>
          </p:nvCxnSpPr>
          <p:spPr>
            <a:xfrm>
              <a:off x="7610475" y="2710301"/>
              <a:ext cx="1809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746" name="Rectangle 107">
              <a:extLst>
                <a:ext uri="{FF2B5EF4-FFF2-40B4-BE49-F238E27FC236}">
                  <a16:creationId xmlns="" xmlns:a16="http://schemas.microsoft.com/office/drawing/2014/main" id="{794FEE0C-9262-400E-BE08-F9A0E020A362}"/>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8747" name="Rectangle 108">
              <a:extLst>
                <a:ext uri="{FF2B5EF4-FFF2-40B4-BE49-F238E27FC236}">
                  <a16:creationId xmlns="" xmlns:a16="http://schemas.microsoft.com/office/drawing/2014/main" id="{61F8F4CF-200A-4D9A-857B-041701129C4C}"/>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8748" name="Rectangle 109">
              <a:extLst>
                <a:ext uri="{FF2B5EF4-FFF2-40B4-BE49-F238E27FC236}">
                  <a16:creationId xmlns="" xmlns:a16="http://schemas.microsoft.com/office/drawing/2014/main" id="{3865EB6C-0784-4FB9-960F-9A5F016DC703}"/>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8749" name="Rectangle 110">
              <a:extLst>
                <a:ext uri="{FF2B5EF4-FFF2-40B4-BE49-F238E27FC236}">
                  <a16:creationId xmlns="" xmlns:a16="http://schemas.microsoft.com/office/drawing/2014/main" id="{451E6F66-613E-4D30-9E34-69890FF88C52}"/>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8750" name="Rectangle 111">
              <a:extLst>
                <a:ext uri="{FF2B5EF4-FFF2-40B4-BE49-F238E27FC236}">
                  <a16:creationId xmlns="" xmlns:a16="http://schemas.microsoft.com/office/drawing/2014/main" id="{AF8EDE7F-3BF4-4A6F-91DE-97F1DFC364DA}"/>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8751" name="Rectangle 112">
              <a:extLst>
                <a:ext uri="{FF2B5EF4-FFF2-40B4-BE49-F238E27FC236}">
                  <a16:creationId xmlns="" xmlns:a16="http://schemas.microsoft.com/office/drawing/2014/main" id="{A645E77A-EC7B-4645-B3BD-E63FD9DEFC40}"/>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14" name="Rounded Rectangle 13">
            <a:extLst>
              <a:ext uri="{FF2B5EF4-FFF2-40B4-BE49-F238E27FC236}">
                <a16:creationId xmlns="" xmlns:a16="http://schemas.microsoft.com/office/drawing/2014/main" id="{1BCFB9F8-FCDC-4C33-B322-0D65B5AC8A9A}"/>
              </a:ext>
            </a:extLst>
          </p:cNvPr>
          <p:cNvSpPr/>
          <p:nvPr/>
        </p:nvSpPr>
        <p:spPr>
          <a:xfrm>
            <a:off x="5022850" y="3384550"/>
            <a:ext cx="1182688" cy="1182688"/>
          </a:xfrm>
          <a:prstGeom prst="roundRect">
            <a:avLst>
              <a:gd name="adj" fmla="val 10779"/>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t>-11˚C</a:t>
            </a:r>
          </a:p>
        </p:txBody>
      </p:sp>
      <p:sp>
        <p:nvSpPr>
          <p:cNvPr id="80" name="Rectangle 79">
            <a:extLst>
              <a:ext uri="{FF2B5EF4-FFF2-40B4-BE49-F238E27FC236}">
                <a16:creationId xmlns="" xmlns:a16="http://schemas.microsoft.com/office/drawing/2014/main" id="{8012D1A3-15F1-4AC6-B39D-73302E1EBE4F}"/>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1500"/>
                                        <p:tgtEl>
                                          <p:spTgt spid="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B0CB32A-9B39-4E3D-9065-AFEE3085061F}"/>
              </a:ext>
            </a:extLst>
          </p:cNvPr>
          <p:cNvSpPr/>
          <p:nvPr/>
        </p:nvSpPr>
        <p:spPr>
          <a:xfrm>
            <a:off x="2015210" y="696913"/>
            <a:ext cx="5113580"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Blowing Hot and Cold</a:t>
            </a:r>
            <a:endParaRPr lang="en-GB" sz="4000" b="1" dirty="0">
              <a:latin typeface="+mn-lt"/>
            </a:endParaRPr>
          </a:p>
        </p:txBody>
      </p:sp>
      <p:sp>
        <p:nvSpPr>
          <p:cNvPr id="4" name="Rectangle 3">
            <a:extLst>
              <a:ext uri="{FF2B5EF4-FFF2-40B4-BE49-F238E27FC236}">
                <a16:creationId xmlns="" xmlns:a16="http://schemas.microsoft.com/office/drawing/2014/main" id="{9C8379CA-24E9-495C-85C5-1163F5925164}"/>
              </a:ext>
            </a:extLst>
          </p:cNvPr>
          <p:cNvSpPr/>
          <p:nvPr/>
        </p:nvSpPr>
        <p:spPr>
          <a:xfrm>
            <a:off x="755650" y="1476375"/>
            <a:ext cx="7632700" cy="4616450"/>
          </a:xfrm>
          <a:prstGeom prst="rect">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9700" name="Pairs">
            <a:extLst>
              <a:ext uri="{FF2B5EF4-FFF2-40B4-BE49-F238E27FC236}">
                <a16:creationId xmlns="" xmlns:a16="http://schemas.microsoft.com/office/drawing/2014/main" id="{CD0A2454-EEF0-4DE1-8B11-57558E6830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1FD1AE45-5ACC-4421-891E-F8BE2FFD4FD9}"/>
              </a:ext>
            </a:extLst>
          </p:cNvPr>
          <p:cNvPicPr>
            <a:picLocks noChangeAspect="1"/>
          </p:cNvPicPr>
          <p:nvPr/>
        </p:nvPicPr>
        <p:blipFill>
          <a:blip r:embed="rId3"/>
          <a:stretch>
            <a:fillRect/>
          </a:stretch>
        </p:blipFill>
        <p:spPr>
          <a:xfrm>
            <a:off x="5162550" y="1601788"/>
            <a:ext cx="3070225" cy="4346575"/>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 xmlns:a16="http://schemas.microsoft.com/office/drawing/2014/main" id="{E6BB075F-5E17-497C-95CA-333A596818D8}"/>
              </a:ext>
            </a:extLst>
          </p:cNvPr>
          <p:cNvPicPr>
            <a:picLocks noChangeAspect="1"/>
          </p:cNvPicPr>
          <p:nvPr/>
        </p:nvPicPr>
        <p:blipFill>
          <a:blip r:embed="rId4"/>
          <a:stretch>
            <a:fillRect/>
          </a:stretch>
        </p:blipFill>
        <p:spPr>
          <a:xfrm>
            <a:off x="3036888" y="1601788"/>
            <a:ext cx="3070225" cy="434657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 xmlns:a16="http://schemas.microsoft.com/office/drawing/2014/main" id="{2814525A-CE45-4A2E-860C-F5D407F5AB29}"/>
              </a:ext>
            </a:extLst>
          </p:cNvPr>
          <p:cNvPicPr>
            <a:picLocks noChangeAspect="1"/>
          </p:cNvPicPr>
          <p:nvPr/>
        </p:nvPicPr>
        <p:blipFill>
          <a:blip r:embed="rId5"/>
          <a:stretch>
            <a:fillRect/>
          </a:stretch>
        </p:blipFill>
        <p:spPr>
          <a:xfrm>
            <a:off x="900113" y="1601788"/>
            <a:ext cx="3070225" cy="434657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A41D29D-2911-487C-8289-2003D4003768}"/>
              </a:ext>
            </a:extLst>
          </p:cNvPr>
          <p:cNvGrpSpPr/>
          <p:nvPr/>
        </p:nvGrpSpPr>
        <p:grpSpPr>
          <a:xfrm>
            <a:off x="445574" y="702863"/>
            <a:ext cx="7942776" cy="5392341"/>
            <a:chOff x="445574" y="702863"/>
            <a:chExt cx="7942776" cy="5392341"/>
          </a:xfrm>
        </p:grpSpPr>
        <p:sp>
          <p:nvSpPr>
            <p:cNvPr id="3" name="Rectangle 2">
              <a:extLst>
                <a:ext uri="{FF2B5EF4-FFF2-40B4-BE49-F238E27FC236}">
                  <a16:creationId xmlns="" xmlns:a16="http://schemas.microsoft.com/office/drawing/2014/main" id="{A53A8286-1E28-4A98-9402-9B34D3D01BAD}"/>
                </a:ext>
              </a:extLst>
            </p:cNvPr>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 xmlns:a16="http://schemas.microsoft.com/office/drawing/2014/main" id="{C94B7E4E-58FD-4F81-A642-89CC0F535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65" r="20608" b="-36"/>
            <a:stretch/>
          </p:blipFill>
          <p:spPr>
            <a:xfrm>
              <a:off x="755650" y="2068829"/>
              <a:ext cx="3816350" cy="4026375"/>
            </a:xfrm>
            <a:prstGeom prst="rect">
              <a:avLst/>
            </a:prstGeom>
          </p:spPr>
        </p:pic>
        <p:sp>
          <p:nvSpPr>
            <p:cNvPr id="5" name="Rectangle 4">
              <a:extLst>
                <a:ext uri="{FF2B5EF4-FFF2-40B4-BE49-F238E27FC236}">
                  <a16:creationId xmlns="" xmlns:a16="http://schemas.microsoft.com/office/drawing/2014/main" id="{EDE8B2C2-DABF-4239-B900-883FDEC1448D}"/>
                </a:ext>
              </a:extLst>
            </p:cNvPr>
            <p:cNvSpPr/>
            <p:nvPr/>
          </p:nvSpPr>
          <p:spPr>
            <a:xfrm>
              <a:off x="4571999" y="1819414"/>
              <a:ext cx="3816351"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 xmlns:a16="http://schemas.microsoft.com/office/drawing/2014/main" id="{940EBBDE-5091-4BE1-9271-2592C969995B}"/>
                </a:ext>
              </a:extLst>
            </p:cNvPr>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sp>
          <p:nvSpPr>
            <p:cNvPr id="7" name="Rectangle 6">
              <a:extLst>
                <a:ext uri="{FF2B5EF4-FFF2-40B4-BE49-F238E27FC236}">
                  <a16:creationId xmlns="" xmlns:a16="http://schemas.microsoft.com/office/drawing/2014/main" id="{19E3AD6A-02D1-415B-9336-CC19C8C57316}"/>
                </a:ext>
              </a:extLst>
            </p:cNvPr>
            <p:cNvSpPr/>
            <p:nvPr/>
          </p:nvSpPr>
          <p:spPr>
            <a:xfrm>
              <a:off x="445574" y="702863"/>
              <a:ext cx="2205347" cy="355276"/>
            </a:xfrm>
            <a:prstGeom prst="rect">
              <a:avLst/>
            </a:prstGeom>
            <a:solidFill>
              <a:srgbClr val="072F54"/>
            </a:solidFill>
          </p:spPr>
          <p:txBody>
            <a:bodyPr wrap="square" lIns="180000" tIns="36000" rIns="180000" bIns="72000" anchor="ctr">
              <a:spAutoFit/>
            </a:bodyPr>
            <a:lstStyle/>
            <a:p>
              <a:pPr algn="ctr"/>
              <a:r>
                <a:rPr lang="en-GB" altLang="en-US" sz="1600" b="1" dirty="0">
                  <a:solidFill>
                    <a:schemeClr val="bg1"/>
                  </a:solidFill>
                </a:rPr>
                <a:t>Diving into Mastery</a:t>
              </a:r>
              <a:endParaRPr lang="en-GB" sz="1600" b="1" dirty="0">
                <a:solidFill>
                  <a:schemeClr val="bg1"/>
                </a:solidFill>
              </a:endParaRPr>
            </a:p>
          </p:txBody>
        </p:sp>
      </p:grpSp>
      <p:pic>
        <p:nvPicPr>
          <p:cNvPr id="12" name="Picture 11">
            <a:extLst>
              <a:ext uri="{FF2B5EF4-FFF2-40B4-BE49-F238E27FC236}">
                <a16:creationId xmlns="" xmlns:a16="http://schemas.microsoft.com/office/drawing/2014/main" id="{006E90E8-7BDD-42A8-8E28-CE1C30B6CC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183"/>
          <a:stretch/>
        </p:blipFill>
        <p:spPr>
          <a:xfrm>
            <a:off x="5576767" y="2032606"/>
            <a:ext cx="2713261" cy="3850440"/>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 xmlns:a16="http://schemas.microsoft.com/office/drawing/2014/main" id="{AE7407CC-AE56-4BE9-9CC5-B73460630C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183"/>
          <a:stretch/>
        </p:blipFill>
        <p:spPr>
          <a:xfrm>
            <a:off x="5125617" y="2032606"/>
            <a:ext cx="2713261" cy="385044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 xmlns:a16="http://schemas.microsoft.com/office/drawing/2014/main" id="{11D53DD3-8258-427B-A19D-DB9A9FF0DB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183"/>
          <a:stretch/>
        </p:blipFill>
        <p:spPr>
          <a:xfrm>
            <a:off x="4674466" y="2032606"/>
            <a:ext cx="2713263" cy="38504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27693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81690E51-C781-41F2-ADDC-1682EF8C4FAB}"/>
              </a:ext>
            </a:extLst>
          </p:cNvPr>
          <p:cNvSpPr/>
          <p:nvPr/>
        </p:nvSpPr>
        <p:spPr>
          <a:xfrm>
            <a:off x="755650" y="1312863"/>
            <a:ext cx="7632700" cy="708025"/>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solidFill>
                  <a:schemeClr val="tx1"/>
                </a:solidFill>
              </a:rPr>
              <a:t>Different countries around the world can be different temperatures, depending on where they are. </a:t>
            </a:r>
          </a:p>
        </p:txBody>
      </p:sp>
      <p:sp>
        <p:nvSpPr>
          <p:cNvPr id="8" name="Rectangle 7">
            <a:extLst>
              <a:ext uri="{FF2B5EF4-FFF2-40B4-BE49-F238E27FC236}">
                <a16:creationId xmlns="" xmlns:a16="http://schemas.microsoft.com/office/drawing/2014/main" id="{925D48D4-B043-44C4-B494-CDBDC4DD760F}"/>
              </a:ext>
            </a:extLst>
          </p:cNvPr>
          <p:cNvSpPr/>
          <p:nvPr/>
        </p:nvSpPr>
        <p:spPr>
          <a:xfrm>
            <a:off x="2759004" y="696913"/>
            <a:ext cx="3625993"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World Climates</a:t>
            </a:r>
            <a:endParaRPr lang="en-GB" sz="4000" b="1" dirty="0">
              <a:latin typeface="+mn-lt"/>
            </a:endParaRPr>
          </a:p>
        </p:txBody>
      </p:sp>
      <p:pic>
        <p:nvPicPr>
          <p:cNvPr id="30724" name="Whole Class">
            <a:extLst>
              <a:ext uri="{FF2B5EF4-FFF2-40B4-BE49-F238E27FC236}">
                <a16:creationId xmlns="" xmlns:a16="http://schemas.microsoft.com/office/drawing/2014/main" id="{002ECF2B-6F44-4A38-9F6A-F252563089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extLst>
              <a:ext uri="{FF2B5EF4-FFF2-40B4-BE49-F238E27FC236}">
                <a16:creationId xmlns="" xmlns:a16="http://schemas.microsoft.com/office/drawing/2014/main" id="{BD5D09CA-5DFA-4E7C-A3B9-E5E755B2E6ED}"/>
              </a:ext>
            </a:extLst>
          </p:cNvPr>
          <p:cNvSpPr/>
          <p:nvPr/>
        </p:nvSpPr>
        <p:spPr>
          <a:xfrm>
            <a:off x="1335088" y="2092325"/>
            <a:ext cx="7053262" cy="698500"/>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name any countries which are hot?</a:t>
            </a:r>
          </a:p>
          <a:p>
            <a:pPr algn="ctr" eaLnBrk="1" fontAlgn="auto" hangingPunct="1">
              <a:spcBef>
                <a:spcPts val="0"/>
              </a:spcBef>
              <a:spcAft>
                <a:spcPts val="0"/>
              </a:spcAft>
              <a:defRPr/>
            </a:pPr>
            <a:r>
              <a:rPr lang="en-GB" dirty="0">
                <a:solidFill>
                  <a:schemeClr val="tx1"/>
                </a:solidFill>
              </a:rPr>
              <a:t>Can you name any countries which are cold?</a:t>
            </a:r>
          </a:p>
        </p:txBody>
      </p:sp>
      <p:sp>
        <p:nvSpPr>
          <p:cNvPr id="47" name="Rounded Rectangle 46">
            <a:extLst>
              <a:ext uri="{FF2B5EF4-FFF2-40B4-BE49-F238E27FC236}">
                <a16:creationId xmlns="" xmlns:a16="http://schemas.microsoft.com/office/drawing/2014/main" id="{33EC55FD-73D0-4566-801E-E6AAD7D49911}"/>
              </a:ext>
            </a:extLst>
          </p:cNvPr>
          <p:cNvSpPr/>
          <p:nvPr/>
        </p:nvSpPr>
        <p:spPr>
          <a:xfrm>
            <a:off x="755650" y="2092325"/>
            <a:ext cx="727075" cy="698500"/>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pic>
        <p:nvPicPr>
          <p:cNvPr id="4" name="Picture 3">
            <a:extLst>
              <a:ext uri="{FF2B5EF4-FFF2-40B4-BE49-F238E27FC236}">
                <a16:creationId xmlns="" xmlns:a16="http://schemas.microsoft.com/office/drawing/2014/main" id="{8D9890F4-4930-4DCD-BF57-9E4C27B02527}"/>
              </a:ext>
            </a:extLst>
          </p:cNvPr>
          <p:cNvPicPr>
            <a:picLocks noChangeAspect="1"/>
          </p:cNvPicPr>
          <p:nvPr/>
        </p:nvPicPr>
        <p:blipFill>
          <a:blip r:embed="rId3">
            <a:extLst>
              <a:ext uri="{28A0092B-C50C-407E-A947-70E740481C1C}">
                <a14:useLocalDpi xmlns:a14="http://schemas.microsoft.com/office/drawing/2010/main" val="0"/>
              </a:ext>
            </a:extLst>
          </a:blip>
          <a:srcRect l="13629" r="3998"/>
          <a:stretch>
            <a:fillRect/>
          </a:stretch>
        </p:blipFill>
        <p:spPr bwMode="auto">
          <a:xfrm>
            <a:off x="755650" y="2887663"/>
            <a:ext cx="373380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F1EC27CB-6A21-43B1-9CBA-51DC98A60D1E}"/>
              </a:ext>
            </a:extLst>
          </p:cNvPr>
          <p:cNvPicPr>
            <a:picLocks noChangeAspect="1"/>
          </p:cNvPicPr>
          <p:nvPr/>
        </p:nvPicPr>
        <p:blipFill>
          <a:blip r:embed="rId4">
            <a:extLst>
              <a:ext uri="{28A0092B-C50C-407E-A947-70E740481C1C}">
                <a14:useLocalDpi xmlns:a14="http://schemas.microsoft.com/office/drawing/2010/main" val="0"/>
              </a:ext>
            </a:extLst>
          </a:blip>
          <a:srcRect l="17628"/>
          <a:stretch>
            <a:fillRect/>
          </a:stretch>
        </p:blipFill>
        <p:spPr bwMode="auto">
          <a:xfrm>
            <a:off x="4654550" y="2887663"/>
            <a:ext cx="373380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6" presetClass="emph" presetSubtype="0" fill="hold" nodeType="with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 xmlns:a16="http://schemas.microsoft.com/office/drawing/2014/main" id="{7900D9F9-821F-46A3-AEEA-DE0119651A01}"/>
              </a:ext>
            </a:extLst>
          </p:cNvPr>
          <p:cNvPicPr>
            <a:picLocks noChangeAspect="1"/>
          </p:cNvPicPr>
          <p:nvPr/>
        </p:nvPicPr>
        <p:blipFill>
          <a:blip r:embed="rId2">
            <a:extLst>
              <a:ext uri="{28A0092B-C50C-407E-A947-70E740481C1C}">
                <a14:useLocalDpi xmlns:a14="http://schemas.microsoft.com/office/drawing/2010/main" val="0"/>
              </a:ext>
            </a:extLst>
          </a:blip>
          <a:srcRect t="5460" b="18742"/>
          <a:stretch>
            <a:fillRect/>
          </a:stretch>
        </p:blipFill>
        <p:spPr bwMode="auto">
          <a:xfrm>
            <a:off x="755650" y="2257425"/>
            <a:ext cx="76327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 xmlns:a16="http://schemas.microsoft.com/office/drawing/2014/main" id="{AFE5CB6B-121D-4454-BB29-88F3D29F2BCC}"/>
              </a:ext>
            </a:extLst>
          </p:cNvPr>
          <p:cNvSpPr/>
          <p:nvPr/>
        </p:nvSpPr>
        <p:spPr>
          <a:xfrm>
            <a:off x="755650" y="1312863"/>
            <a:ext cx="7632700" cy="873125"/>
          </a:xfrm>
          <a:prstGeom prst="roundRect">
            <a:avLst>
              <a:gd name="adj" fmla="val 7691"/>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Below is a list of the average temperature in some cities around the world. Compare the temperature of different cities by clicking on the circles to read the scale on the thermometer. </a:t>
            </a:r>
          </a:p>
        </p:txBody>
      </p:sp>
      <p:sp>
        <p:nvSpPr>
          <p:cNvPr id="8" name="Rectangle 7">
            <a:extLst>
              <a:ext uri="{FF2B5EF4-FFF2-40B4-BE49-F238E27FC236}">
                <a16:creationId xmlns="" xmlns:a16="http://schemas.microsoft.com/office/drawing/2014/main" id="{4D77754A-2236-46E7-A35F-4FB9DA8DFC25}"/>
              </a:ext>
            </a:extLst>
          </p:cNvPr>
          <p:cNvSpPr/>
          <p:nvPr/>
        </p:nvSpPr>
        <p:spPr>
          <a:xfrm>
            <a:off x="2759004" y="696913"/>
            <a:ext cx="3625993"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World Climates</a:t>
            </a:r>
            <a:endParaRPr lang="en-GB" sz="4000" b="1" dirty="0">
              <a:latin typeface="+mn-lt"/>
            </a:endParaRPr>
          </a:p>
        </p:txBody>
      </p:sp>
      <p:pic>
        <p:nvPicPr>
          <p:cNvPr id="31749" name="Whole Class">
            <a:extLst>
              <a:ext uri="{FF2B5EF4-FFF2-40B4-BE49-F238E27FC236}">
                <a16:creationId xmlns="" xmlns:a16="http://schemas.microsoft.com/office/drawing/2014/main" id="{04FDD382-697D-443F-B8D8-A8ED47CF8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FE893132-6621-44F7-8827-EDC80939C313}"/>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sp>
        <p:nvSpPr>
          <p:cNvPr id="47" name="Question Mark">
            <a:extLst>
              <a:ext uri="{FF2B5EF4-FFF2-40B4-BE49-F238E27FC236}">
                <a16:creationId xmlns="" xmlns:a16="http://schemas.microsoft.com/office/drawing/2014/main" id="{AE6747C6-F517-45B7-BA9D-798A5BE26A70}"/>
              </a:ext>
            </a:extLst>
          </p:cNvPr>
          <p:cNvSpPr/>
          <p:nvPr/>
        </p:nvSpPr>
        <p:spPr>
          <a:xfrm>
            <a:off x="844550" y="5303838"/>
            <a:ext cx="727075" cy="698500"/>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sp>
        <p:nvSpPr>
          <p:cNvPr id="7" name="Oval 6">
            <a:hlinkClick r:id="rId4" action="ppaction://hlinksldjump"/>
            <a:extLst>
              <a:ext uri="{FF2B5EF4-FFF2-40B4-BE49-F238E27FC236}">
                <a16:creationId xmlns="" xmlns:a16="http://schemas.microsoft.com/office/drawing/2014/main" id="{510C028A-7097-467E-91AB-9D64705E9565}"/>
              </a:ext>
            </a:extLst>
          </p:cNvPr>
          <p:cNvSpPr/>
          <p:nvPr/>
        </p:nvSpPr>
        <p:spPr>
          <a:xfrm>
            <a:off x="4398963" y="3568700"/>
            <a:ext cx="112712" cy="114300"/>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Oval 26">
            <a:hlinkClick r:id="rId5" action="ppaction://hlinksldjump"/>
            <a:extLst>
              <a:ext uri="{FF2B5EF4-FFF2-40B4-BE49-F238E27FC236}">
                <a16:creationId xmlns="" xmlns:a16="http://schemas.microsoft.com/office/drawing/2014/main" id="{0A330E3E-DD77-44A4-99C4-2AE8BA8CB3C4}"/>
              </a:ext>
            </a:extLst>
          </p:cNvPr>
          <p:cNvSpPr/>
          <p:nvPr/>
        </p:nvSpPr>
        <p:spPr>
          <a:xfrm>
            <a:off x="4341813" y="3436938"/>
            <a:ext cx="114300" cy="112712"/>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 name="Oval 27">
            <a:hlinkClick r:id="rId6" action="ppaction://hlinksldjump"/>
            <a:extLst>
              <a:ext uri="{FF2B5EF4-FFF2-40B4-BE49-F238E27FC236}">
                <a16:creationId xmlns="" xmlns:a16="http://schemas.microsoft.com/office/drawing/2014/main" id="{409BBD9E-A6A0-4E9C-B11B-1F2C70933655}"/>
              </a:ext>
            </a:extLst>
          </p:cNvPr>
          <p:cNvSpPr/>
          <p:nvPr/>
        </p:nvSpPr>
        <p:spPr>
          <a:xfrm>
            <a:off x="7589838" y="5538788"/>
            <a:ext cx="112712" cy="114300"/>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Oval 28">
            <a:hlinkClick r:id="rId7" action="ppaction://hlinksldjump"/>
            <a:extLst>
              <a:ext uri="{FF2B5EF4-FFF2-40B4-BE49-F238E27FC236}">
                <a16:creationId xmlns="" xmlns:a16="http://schemas.microsoft.com/office/drawing/2014/main" id="{E15E921C-8466-44F2-9476-8F2A6E819850}"/>
              </a:ext>
            </a:extLst>
          </p:cNvPr>
          <p:cNvSpPr/>
          <p:nvPr/>
        </p:nvSpPr>
        <p:spPr>
          <a:xfrm>
            <a:off x="4991100" y="4003675"/>
            <a:ext cx="114300" cy="112713"/>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Oval 29">
            <a:hlinkClick r:id="rId8" action="ppaction://hlinksldjump"/>
            <a:extLst>
              <a:ext uri="{FF2B5EF4-FFF2-40B4-BE49-F238E27FC236}">
                <a16:creationId xmlns="" xmlns:a16="http://schemas.microsoft.com/office/drawing/2014/main" id="{472DFC3C-D600-4923-9D70-01ABAE0564A4}"/>
              </a:ext>
            </a:extLst>
          </p:cNvPr>
          <p:cNvSpPr/>
          <p:nvPr/>
        </p:nvSpPr>
        <p:spPr>
          <a:xfrm>
            <a:off x="7285038" y="3765550"/>
            <a:ext cx="114300" cy="112713"/>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Oval 30">
            <a:hlinkClick r:id="rId9" action="ppaction://hlinksldjump"/>
            <a:extLst>
              <a:ext uri="{FF2B5EF4-FFF2-40B4-BE49-F238E27FC236}">
                <a16:creationId xmlns="" xmlns:a16="http://schemas.microsoft.com/office/drawing/2014/main" id="{E8803B7A-84E6-4A53-9862-7091E23C5B6D}"/>
              </a:ext>
            </a:extLst>
          </p:cNvPr>
          <p:cNvSpPr/>
          <p:nvPr/>
        </p:nvSpPr>
        <p:spPr>
          <a:xfrm>
            <a:off x="5978525" y="4044950"/>
            <a:ext cx="114300" cy="114300"/>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Oval 31">
            <a:hlinkClick r:id="rId10" action="ppaction://hlinksldjump"/>
            <a:extLst>
              <a:ext uri="{FF2B5EF4-FFF2-40B4-BE49-F238E27FC236}">
                <a16:creationId xmlns="" xmlns:a16="http://schemas.microsoft.com/office/drawing/2014/main" id="{C14DBDB3-C681-494F-9F89-E79D42088663}"/>
              </a:ext>
            </a:extLst>
          </p:cNvPr>
          <p:cNvSpPr/>
          <p:nvPr/>
        </p:nvSpPr>
        <p:spPr>
          <a:xfrm>
            <a:off x="1682750" y="2628900"/>
            <a:ext cx="112713" cy="112713"/>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Oval 32">
            <a:hlinkClick r:id="rId11" action="ppaction://hlinksldjump"/>
            <a:extLst>
              <a:ext uri="{FF2B5EF4-FFF2-40B4-BE49-F238E27FC236}">
                <a16:creationId xmlns="" xmlns:a16="http://schemas.microsoft.com/office/drawing/2014/main" id="{F7A858D3-AB5E-4498-A14D-C4BC3D99ACAD}"/>
              </a:ext>
            </a:extLst>
          </p:cNvPr>
          <p:cNvSpPr/>
          <p:nvPr/>
        </p:nvSpPr>
        <p:spPr>
          <a:xfrm>
            <a:off x="3457575" y="5192713"/>
            <a:ext cx="112713" cy="112712"/>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Oval 33">
            <a:hlinkClick r:id="rId12" action="ppaction://hlinksldjump"/>
            <a:extLst>
              <a:ext uri="{FF2B5EF4-FFF2-40B4-BE49-F238E27FC236}">
                <a16:creationId xmlns="" xmlns:a16="http://schemas.microsoft.com/office/drawing/2014/main" id="{95A03B9F-D71E-414B-A87B-9E7D40850298}"/>
              </a:ext>
            </a:extLst>
          </p:cNvPr>
          <p:cNvSpPr/>
          <p:nvPr/>
        </p:nvSpPr>
        <p:spPr>
          <a:xfrm>
            <a:off x="4756150" y="5426075"/>
            <a:ext cx="114300" cy="112713"/>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Oval 34">
            <a:hlinkClick r:id="rId13" action="ppaction://hlinksldjump"/>
            <a:extLst>
              <a:ext uri="{FF2B5EF4-FFF2-40B4-BE49-F238E27FC236}">
                <a16:creationId xmlns="" xmlns:a16="http://schemas.microsoft.com/office/drawing/2014/main" id="{94B27D09-2F4B-49C2-A27B-58C0C7D84153}"/>
              </a:ext>
            </a:extLst>
          </p:cNvPr>
          <p:cNvSpPr/>
          <p:nvPr/>
        </p:nvSpPr>
        <p:spPr>
          <a:xfrm>
            <a:off x="6207125" y="3014663"/>
            <a:ext cx="112713" cy="114300"/>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 name="Oval 35">
            <a:hlinkClick r:id="rId14" action="ppaction://hlinksldjump"/>
            <a:extLst>
              <a:ext uri="{FF2B5EF4-FFF2-40B4-BE49-F238E27FC236}">
                <a16:creationId xmlns="" xmlns:a16="http://schemas.microsoft.com/office/drawing/2014/main" id="{BD68D75E-3302-4A48-95DD-55B03EF8C403}"/>
              </a:ext>
            </a:extLst>
          </p:cNvPr>
          <p:cNvSpPr/>
          <p:nvPr/>
        </p:nvSpPr>
        <p:spPr>
          <a:xfrm>
            <a:off x="2738438" y="3765550"/>
            <a:ext cx="112712" cy="112713"/>
          </a:xfrm>
          <a:prstGeom prst="ellipse">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6" grpId="0" animBg="1"/>
      <p:bldP spid="46"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4">
            <a:extLst>
              <a:ext uri="{FF2B5EF4-FFF2-40B4-BE49-F238E27FC236}">
                <a16:creationId xmlns="" xmlns:a16="http://schemas.microsoft.com/office/drawing/2014/main" id="{B995430C-6AFB-46A8-B8D7-24B74EFF8E44}"/>
              </a:ext>
            </a:extLst>
          </p:cNvPr>
          <p:cNvPicPr>
            <a:picLocks noChangeAspect="1"/>
          </p:cNvPicPr>
          <p:nvPr/>
        </p:nvPicPr>
        <p:blipFill>
          <a:blip r:embed="rId2">
            <a:extLst>
              <a:ext uri="{28A0092B-C50C-407E-A947-70E740481C1C}">
                <a14:useLocalDpi xmlns:a14="http://schemas.microsoft.com/office/drawing/2010/main" val="0"/>
              </a:ext>
            </a:extLst>
          </a:blip>
          <a:srcRect l="8249" t="11041" r="27399" b="3044"/>
          <a:stretch>
            <a:fillRect/>
          </a:stretch>
        </p:blipFill>
        <p:spPr bwMode="auto">
          <a:xfrm>
            <a:off x="2493963" y="1581150"/>
            <a:ext cx="58943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A665DDEE-F63E-403C-8F68-DC22754CB592}"/>
              </a:ext>
            </a:extLst>
          </p:cNvPr>
          <p:cNvSpPr/>
          <p:nvPr/>
        </p:nvSpPr>
        <p:spPr>
          <a:xfrm>
            <a:off x="3029911" y="696913"/>
            <a:ext cx="3084178"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Paris, France</a:t>
            </a:r>
            <a:endParaRPr lang="en-GB" sz="4000" b="1" dirty="0">
              <a:latin typeface="+mn-lt"/>
            </a:endParaRPr>
          </a:p>
        </p:txBody>
      </p:sp>
      <p:pic>
        <p:nvPicPr>
          <p:cNvPr id="32772" name="Whole Class">
            <a:extLst>
              <a:ext uri="{FF2B5EF4-FFF2-40B4-BE49-F238E27FC236}">
                <a16:creationId xmlns="" xmlns:a16="http://schemas.microsoft.com/office/drawing/2014/main" id="{260BB510-B873-42AF-A687-1783B56731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A70A090C-415D-4E96-A680-8D18A58DC75F}"/>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2774" name="Picture 8">
            <a:extLst>
              <a:ext uri="{FF2B5EF4-FFF2-40B4-BE49-F238E27FC236}">
                <a16:creationId xmlns="" xmlns:a16="http://schemas.microsoft.com/office/drawing/2014/main" id="{1D763DB7-864D-4870-8875-FAB9442E34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C1F95450-3D5A-4EB9-975F-24D239D59A11}"/>
              </a:ext>
            </a:extLst>
          </p:cNvPr>
          <p:cNvSpPr/>
          <p:nvPr/>
        </p:nvSpPr>
        <p:spPr>
          <a:xfrm>
            <a:off x="1344613" y="3214688"/>
            <a:ext cx="114300" cy="1911350"/>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2776" name="Group 10">
            <a:extLst>
              <a:ext uri="{FF2B5EF4-FFF2-40B4-BE49-F238E27FC236}">
                <a16:creationId xmlns="" xmlns:a16="http://schemas.microsoft.com/office/drawing/2014/main" id="{17D38345-8610-41F1-9613-9B4639409815}"/>
              </a:ext>
            </a:extLst>
          </p:cNvPr>
          <p:cNvGrpSpPr>
            <a:grpSpLocks/>
          </p:cNvGrpSpPr>
          <p:nvPr/>
        </p:nvGrpSpPr>
        <p:grpSpPr bwMode="auto">
          <a:xfrm>
            <a:off x="1514475" y="1957388"/>
            <a:ext cx="712788" cy="3259137"/>
            <a:chOff x="7610475" y="2556297"/>
            <a:chExt cx="614282" cy="2810173"/>
          </a:xfrm>
        </p:grpSpPr>
        <p:sp>
          <p:nvSpPr>
            <p:cNvPr id="32781" name="Rectangle 11">
              <a:extLst>
                <a:ext uri="{FF2B5EF4-FFF2-40B4-BE49-F238E27FC236}">
                  <a16:creationId xmlns="" xmlns:a16="http://schemas.microsoft.com/office/drawing/2014/main" id="{99E9B39C-B45A-4DBE-8E17-ECD756BC7D3D}"/>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1A68829D-F2DA-4183-BE32-4BA453264040}"/>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AAF0D448-B2A4-407E-9669-B1AD13F7A788}"/>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FE8452A5-76CD-46FA-8070-7CEDCB25D181}"/>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E8AB4887-041D-447C-8C3D-99D18FFA1A5A}"/>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B2BAB72D-8473-4298-8C8B-24446FC26D5A}"/>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3CD2C772-D578-44AE-AE3B-34577A1D7CCC}"/>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9B5449D-10A8-4FC8-882D-3945FA444108}"/>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9BF4CE1-C821-42EA-B354-E21912099DD7}"/>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00F150EA-1F82-4238-98B2-1FF7590611A9}"/>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4271B7C-24E9-4711-B3FE-F41FDA0950BC}"/>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9797F20-EBE3-4B6F-B428-59D1C5CF0200}"/>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A4C3522A-8CE9-4632-BE68-5AE31FA1850E}"/>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591B3793-6413-4C82-9305-7EE4C25B832C}"/>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48FC2337-E16D-4FC4-8740-CA5E8B0920EF}"/>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98D5613-3018-4983-9D46-80C636CE8628}"/>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FBF1904-A1E4-43AD-AF1D-CC6A704EA887}"/>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E4E2920-7CEF-4056-ABDC-4E68EAFC9057}"/>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676AC04B-02DB-42FB-9AE8-97D39C18842F}"/>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DEEBF938-E0E7-4095-9125-3C48673D596C}"/>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CDB76C53-CA7A-4FD9-A1A5-8371E265E847}"/>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CEF63E60-8895-4CEF-BB4B-F0FD7C829EEB}"/>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719C63E6-A1AA-4623-ADCB-7806764EFC72}"/>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6741E66D-4A65-43C9-9B3E-46806FEDB5CD}"/>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33AE824-EFC1-40B9-8BA1-793E2B5ADA0F}"/>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4791CBA-CAFE-4070-BE86-43C41CB4302B}"/>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799278C0-3112-4C70-815F-202E33CA5CFA}"/>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FDDD12D6-C186-424C-B0BC-B3ACB6FC71ED}"/>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C9816EB-77E9-4F67-9034-1EB03FF1EB2F}"/>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3AD11913-1CA7-4073-8812-83CA93743E23}"/>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E0B684B9-D407-43D9-8154-6F3F0EA62397}"/>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923C7812-72A1-43D9-B892-5CA44F54A1BA}"/>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B1FB9B0D-D060-47CC-876A-6C95C29C284C}"/>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660C90AF-F2B7-4DD7-8679-3675906A9228}"/>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59564A2B-7662-45BE-828E-E72CB7F713CD}"/>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E048A722-B9BC-4D8E-B86B-885BD03561EE}"/>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823ED62-58E0-4114-8CE0-ED3B53258310}"/>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3414443C-3C93-42F8-9D10-24514591A8C2}"/>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364F27B3-204D-412A-B9B3-42C9EA48EC8C}"/>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ABD87CC-6FD3-4E75-AF11-A42686A31C2C}"/>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682E3307-425A-4516-9EDB-1F246F47B73A}"/>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8994371-B8BF-43B4-8879-512F5D94A8B2}"/>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D2F93B46-9F4D-46C6-A411-5A5EEA645328}"/>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5C0ACE9C-9902-45A0-B82E-1F2848E9EE5F}"/>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30689770-5A6A-4AF2-A7A4-40B90AD2AB9C}"/>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D6853736-3EDF-48E0-81AE-93BB09130DBA}"/>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9DAB27D2-665A-409D-BB2E-C264CEA43CE7}"/>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38AD9C2B-AEC6-4EAB-B3C3-296CADD6B19D}"/>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EFB67C2C-1E8B-44B7-8D48-04CE3652EAB8}"/>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A9035DC0-641F-4DF8-8B4B-39DC897EE538}"/>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ACE3B624-1153-4F68-A0A3-7064AF1C76BC}"/>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AFDDDAC8-4867-4DEC-8466-F8AB8BDFD4FE}"/>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F783AFAD-A3E2-4CB6-B38A-766D322931AE}"/>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740397D2-A13A-4F16-BE52-25C04773C4E1}"/>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F024A6D5-1B45-48AD-A1C6-330417BB366E}"/>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CBEFCF2B-F446-4059-AE93-5B7165426E06}"/>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0EA848A-AFA9-4D73-87D6-BF10792D340A}"/>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54678515-ECD2-4908-95E2-1C5F704DC7E2}"/>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0B565C9B-7E60-4E43-BE45-A1FB6D517F7C}"/>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A9091462-4AA4-453F-9F36-20921FD9E3AA}"/>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1CAB49AA-5576-46EB-A2EE-967C6EC1D25D}"/>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54AF35D4-0E6D-4D5F-B2ED-01E64B788D17}"/>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843" name="Rectangle 76">
              <a:extLst>
                <a:ext uri="{FF2B5EF4-FFF2-40B4-BE49-F238E27FC236}">
                  <a16:creationId xmlns="" xmlns:a16="http://schemas.microsoft.com/office/drawing/2014/main" id="{2420C8DB-C9D3-49C6-89B3-6EAC260EE5E9}"/>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2844" name="Rectangle 77">
              <a:extLst>
                <a:ext uri="{FF2B5EF4-FFF2-40B4-BE49-F238E27FC236}">
                  <a16:creationId xmlns="" xmlns:a16="http://schemas.microsoft.com/office/drawing/2014/main" id="{4259360F-DA3A-4007-8C31-4A45F18C86EC}"/>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2845" name="Rectangle 78">
              <a:extLst>
                <a:ext uri="{FF2B5EF4-FFF2-40B4-BE49-F238E27FC236}">
                  <a16:creationId xmlns="" xmlns:a16="http://schemas.microsoft.com/office/drawing/2014/main" id="{4BB2C501-8844-4FEF-AFA8-EF0BEBA68362}"/>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2846" name="Rectangle 79">
              <a:extLst>
                <a:ext uri="{FF2B5EF4-FFF2-40B4-BE49-F238E27FC236}">
                  <a16:creationId xmlns="" xmlns:a16="http://schemas.microsoft.com/office/drawing/2014/main" id="{9C2BEC3E-0736-401D-9900-B70C12EFBB9A}"/>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2847" name="Rectangle 80">
              <a:extLst>
                <a:ext uri="{FF2B5EF4-FFF2-40B4-BE49-F238E27FC236}">
                  <a16:creationId xmlns="" xmlns:a16="http://schemas.microsoft.com/office/drawing/2014/main" id="{67E3F0B0-6A11-4870-8C1A-207555A1790A}"/>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2848" name="Rectangle 81">
              <a:extLst>
                <a:ext uri="{FF2B5EF4-FFF2-40B4-BE49-F238E27FC236}">
                  <a16:creationId xmlns="" xmlns:a16="http://schemas.microsoft.com/office/drawing/2014/main" id="{484F200F-0993-4C9C-BF55-B6E0C21686BE}"/>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grpSp>
        <p:nvGrpSpPr>
          <p:cNvPr id="85" name="Group 84">
            <a:extLst>
              <a:ext uri="{FF2B5EF4-FFF2-40B4-BE49-F238E27FC236}">
                <a16:creationId xmlns="" xmlns:a16="http://schemas.microsoft.com/office/drawing/2014/main" id="{E9D4A969-0CF0-434A-BBE3-E07309FF40C0}"/>
              </a:ext>
            </a:extLst>
          </p:cNvPr>
          <p:cNvGrpSpPr>
            <a:grpSpLocks/>
          </p:cNvGrpSpPr>
          <p:nvPr/>
        </p:nvGrpSpPr>
        <p:grpSpPr bwMode="auto">
          <a:xfrm>
            <a:off x="4752975" y="1895475"/>
            <a:ext cx="3563938" cy="4105275"/>
            <a:chOff x="4752831" y="1896000"/>
            <a:chExt cx="3563660" cy="4104749"/>
          </a:xfrm>
        </p:grpSpPr>
        <p:pic>
          <p:nvPicPr>
            <p:cNvPr id="32779" name="Picture 82">
              <a:extLst>
                <a:ext uri="{FF2B5EF4-FFF2-40B4-BE49-F238E27FC236}">
                  <a16:creationId xmlns="" xmlns:a16="http://schemas.microsoft.com/office/drawing/2014/main" id="{82764780-3B18-49C0-B792-229331C7F66C}"/>
                </a:ext>
              </a:extLst>
            </p:cNvPr>
            <p:cNvPicPr>
              <a:picLocks noChangeAspect="1"/>
            </p:cNvPicPr>
            <p:nvPr/>
          </p:nvPicPr>
          <p:blipFill>
            <a:blip r:embed="rId5">
              <a:extLst>
                <a:ext uri="{28A0092B-C50C-407E-A947-70E740481C1C}">
                  <a14:useLocalDpi xmlns:a14="http://schemas.microsoft.com/office/drawing/2010/main" val="0"/>
                </a:ext>
              </a:extLst>
            </a:blip>
            <a:srcRect b="30428"/>
            <a:stretch>
              <a:fillRect/>
            </a:stretch>
          </p:blipFill>
          <p:spPr bwMode="auto">
            <a:xfrm flipH="1">
              <a:off x="4752831" y="2715500"/>
              <a:ext cx="3491800" cy="328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Oval Callout 83">
              <a:extLst>
                <a:ext uri="{FF2B5EF4-FFF2-40B4-BE49-F238E27FC236}">
                  <a16:creationId xmlns="" xmlns:a16="http://schemas.microsoft.com/office/drawing/2014/main" id="{EAD2D9EE-F89E-4E3E-8B42-54824CA32093}"/>
                </a:ext>
              </a:extLst>
            </p:cNvPr>
            <p:cNvSpPr/>
            <p:nvPr/>
          </p:nvSpPr>
          <p:spPr>
            <a:xfrm>
              <a:off x="6294174" y="1896000"/>
              <a:ext cx="2022317" cy="1355551"/>
            </a:xfrm>
            <a:prstGeom prst="wedgeEllipseCallout">
              <a:avLst>
                <a:gd name="adj1" fmla="val 7898"/>
                <a:gd name="adj2" fmla="val 75154"/>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18˚C</a:t>
              </a:r>
            </a:p>
          </p:txBody>
        </p:sp>
      </p:grpSp>
      <p:sp>
        <p:nvSpPr>
          <p:cNvPr id="86" name="Rounded Rectangle 85">
            <a:hlinkClick r:id="rId6" action="ppaction://hlinksldjump"/>
            <a:extLst>
              <a:ext uri="{FF2B5EF4-FFF2-40B4-BE49-F238E27FC236}">
                <a16:creationId xmlns="" xmlns:a16="http://schemas.microsoft.com/office/drawing/2014/main" id="{239F5C49-F7BF-4F74-9CD1-CA925AC37556}"/>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1">
            <a:extLst>
              <a:ext uri="{FF2B5EF4-FFF2-40B4-BE49-F238E27FC236}">
                <a16:creationId xmlns="" xmlns:a16="http://schemas.microsoft.com/office/drawing/2014/main" id="{3F952FAC-25C6-4CD3-ABCD-5EBBCC433515}"/>
              </a:ext>
            </a:extLst>
          </p:cNvPr>
          <p:cNvPicPr>
            <a:picLocks noChangeAspect="1"/>
          </p:cNvPicPr>
          <p:nvPr/>
        </p:nvPicPr>
        <p:blipFill>
          <a:blip r:embed="rId2">
            <a:extLst>
              <a:ext uri="{28A0092B-C50C-407E-A947-70E740481C1C}">
                <a14:useLocalDpi xmlns:a14="http://schemas.microsoft.com/office/drawing/2010/main" val="0"/>
              </a:ext>
            </a:extLst>
          </a:blip>
          <a:srcRect r="7498"/>
          <a:stretch>
            <a:fillRect/>
          </a:stretch>
        </p:blipFill>
        <p:spPr bwMode="auto">
          <a:xfrm>
            <a:off x="2443163" y="1581150"/>
            <a:ext cx="59451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3BDABFC4-547C-45DE-B64F-0A769FC0046E}"/>
              </a:ext>
            </a:extLst>
          </p:cNvPr>
          <p:cNvSpPr/>
          <p:nvPr/>
        </p:nvSpPr>
        <p:spPr>
          <a:xfrm>
            <a:off x="2619543" y="696913"/>
            <a:ext cx="3904916"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London, England</a:t>
            </a:r>
            <a:endParaRPr lang="en-GB" sz="4000" b="1" dirty="0">
              <a:latin typeface="+mn-lt"/>
            </a:endParaRPr>
          </a:p>
        </p:txBody>
      </p:sp>
      <p:pic>
        <p:nvPicPr>
          <p:cNvPr id="33796" name="Whole Class">
            <a:extLst>
              <a:ext uri="{FF2B5EF4-FFF2-40B4-BE49-F238E27FC236}">
                <a16:creationId xmlns="" xmlns:a16="http://schemas.microsoft.com/office/drawing/2014/main" id="{C881F526-EE98-4242-9146-9301F1896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37CD5682-6170-4523-B441-A8BD36F02766}"/>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3798" name="Picture 8">
            <a:extLst>
              <a:ext uri="{FF2B5EF4-FFF2-40B4-BE49-F238E27FC236}">
                <a16:creationId xmlns="" xmlns:a16="http://schemas.microsoft.com/office/drawing/2014/main" id="{353A0D54-84AE-4F43-9D8B-C6E44D04DA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D12E92D2-A92D-48D2-9B94-5EC9AA786D3F}"/>
              </a:ext>
            </a:extLst>
          </p:cNvPr>
          <p:cNvSpPr/>
          <p:nvPr/>
        </p:nvSpPr>
        <p:spPr>
          <a:xfrm>
            <a:off x="1344613" y="3263900"/>
            <a:ext cx="114300" cy="1862138"/>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3800" name="Group 10">
            <a:extLst>
              <a:ext uri="{FF2B5EF4-FFF2-40B4-BE49-F238E27FC236}">
                <a16:creationId xmlns="" xmlns:a16="http://schemas.microsoft.com/office/drawing/2014/main" id="{F9FC2C43-E912-4DA6-861E-7366D18D1E32}"/>
              </a:ext>
            </a:extLst>
          </p:cNvPr>
          <p:cNvGrpSpPr>
            <a:grpSpLocks/>
          </p:cNvGrpSpPr>
          <p:nvPr/>
        </p:nvGrpSpPr>
        <p:grpSpPr bwMode="auto">
          <a:xfrm>
            <a:off x="1514475" y="1957388"/>
            <a:ext cx="712788" cy="3259137"/>
            <a:chOff x="7610475" y="2556297"/>
            <a:chExt cx="614282" cy="2810173"/>
          </a:xfrm>
        </p:grpSpPr>
        <p:sp>
          <p:nvSpPr>
            <p:cNvPr id="33805" name="Rectangle 11">
              <a:extLst>
                <a:ext uri="{FF2B5EF4-FFF2-40B4-BE49-F238E27FC236}">
                  <a16:creationId xmlns="" xmlns:a16="http://schemas.microsoft.com/office/drawing/2014/main" id="{A268B8C2-1E41-4E65-A5B4-9B48A5E5118E}"/>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E9EAD76E-96CA-40E3-95D2-987D037CEE96}"/>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86E446B-9664-4A62-B171-8973C7B19F78}"/>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6AE2E749-312F-49EA-B345-9DD9E6E5E619}"/>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DAA11BAB-3797-4A14-8688-369A0ED26524}"/>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8DEAE721-79D5-41D7-9F19-0E7B25927115}"/>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2BEDB4EC-640A-4AC3-B07E-2DBE73788987}"/>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E5E9A2D-E595-4BF3-B92E-5245A76F0FB6}"/>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E5FE99A-D02E-47DD-A81E-D6CCC9697759}"/>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0BEC08F-FAC5-4618-85F5-0A2DCD97007F}"/>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CA92254-4D1A-423E-BF18-11105FBE4090}"/>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8DA77B60-31D5-4FBA-9C4F-270B8355B45E}"/>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2752D2BB-0F54-4FCC-AEA1-814D88EE535F}"/>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B78B5B3-91AB-43D8-8167-46B537F348D4}"/>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BC62A328-AC12-493E-BBE8-9B515FFDDBE3}"/>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4240586-8614-4952-A523-AC2128BF108A}"/>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5A2B465-EAD8-4330-9640-721BBACBD99D}"/>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639969FE-611D-4B89-8C52-B5007464497D}"/>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6E73F7B6-E55B-4644-897D-3DC2BECC00CD}"/>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2A5462D6-8843-4F41-8F56-083879880A6B}"/>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5DD2541-64FB-4AF8-9B63-5A42F6800249}"/>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DC8AF9BB-793B-495C-A2A0-56B688B709A1}"/>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A4ED7698-603B-4A09-960B-EFEEDB217FD0}"/>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65DC9C74-B59A-40E2-B593-FFE074B89246}"/>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B6AB774-874A-45E5-A808-297F75E7D6C1}"/>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433AF213-F184-45B6-BFB7-C7E4FACA3FDA}"/>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907942C7-FC78-4A01-8052-4E6F505A695A}"/>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EE4E830-C519-4239-991B-FB564B48B54B}"/>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5BA16C1-3976-4EC2-A068-1500FECED56C}"/>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2B653AF-E5A9-45EA-8E0D-CE14E1327F7D}"/>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8AE47A0-779B-43A0-84ED-93C5ABF1F974}"/>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1BB4450F-304C-4EFF-87BF-C81A6F7F847F}"/>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76431B91-A172-41DA-9515-F80B1A6BD825}"/>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2713347C-80E2-4656-873D-64F452D8024F}"/>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9BE1214F-70A1-4F3D-8507-EF31DA07BD2A}"/>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C5E29B7-0EEE-473D-9515-A706576D28D3}"/>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215C0ABC-4D30-4AE2-B9D3-2B6579F2046A}"/>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51161C1-E058-4E9F-A078-176489732C09}"/>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4BD83B68-6702-42BD-AFFA-8BAED05327AB}"/>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05E31555-1D17-47B6-B06B-9BA0B65A8ACA}"/>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033CD9A0-AEC2-4304-B6FE-DFC6BD0F2DDE}"/>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65A6E2C9-E561-45BB-9A62-23493E2B5479}"/>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2473A8C0-2FCF-4A2D-8B84-31B4C5EA9735}"/>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3AFB3366-98F1-4740-A045-0E3134A84B48}"/>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237F42D2-895C-4BEB-92C9-78B79A26FF6C}"/>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F2245518-D7F5-4E84-B38F-828EA00BCE57}"/>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1F42AF96-A873-486D-8DD9-43D474451948}"/>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835CDF54-8E5C-47B2-89CB-0D8BE30E00FF}"/>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879FC3E-D726-460C-B7FD-D533AFA0F9C1}"/>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5E92D678-7641-4610-91A2-ED102DE17280}"/>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653B338D-D605-4707-8DCF-9B413CB9C4A5}"/>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F9CB50D7-F14D-499A-BBC9-576E82FE029E}"/>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5C01803A-67E4-49E3-87CC-C2DCB51E83ED}"/>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2BCE45B5-47D9-4C75-91EF-D4C8C1758A17}"/>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1E3731E6-6F4B-4F21-80F9-4738D28C05EB}"/>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108EADE0-ABDE-4B69-89D6-544A6201B6A5}"/>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C2DA9BA-67BB-4C06-BF19-7E16B1117C18}"/>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35EAEE57-3F49-4722-84D1-80C96779A3FD}"/>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081C1C68-E513-42A5-BCFA-E74FE5E72AF9}"/>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EAB8348D-000F-4EED-B5B9-E25AF5323916}"/>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E1490669-546E-4361-B6F9-47BEB327644E}"/>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40979D35-54AF-4833-AB74-5CF43E7ED393}"/>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867" name="Rectangle 76">
              <a:extLst>
                <a:ext uri="{FF2B5EF4-FFF2-40B4-BE49-F238E27FC236}">
                  <a16:creationId xmlns="" xmlns:a16="http://schemas.microsoft.com/office/drawing/2014/main" id="{F56D7D8A-90D1-45C3-A006-8711F57BD07C}"/>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3868" name="Rectangle 77">
              <a:extLst>
                <a:ext uri="{FF2B5EF4-FFF2-40B4-BE49-F238E27FC236}">
                  <a16:creationId xmlns="" xmlns:a16="http://schemas.microsoft.com/office/drawing/2014/main" id="{2246720E-4DB0-4F88-9C6D-9BF53994DCC7}"/>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3869" name="Rectangle 78">
              <a:extLst>
                <a:ext uri="{FF2B5EF4-FFF2-40B4-BE49-F238E27FC236}">
                  <a16:creationId xmlns="" xmlns:a16="http://schemas.microsoft.com/office/drawing/2014/main" id="{920D1E94-72B0-4234-A35F-D14E764E44D2}"/>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3870" name="Rectangle 79">
              <a:extLst>
                <a:ext uri="{FF2B5EF4-FFF2-40B4-BE49-F238E27FC236}">
                  <a16:creationId xmlns="" xmlns:a16="http://schemas.microsoft.com/office/drawing/2014/main" id="{BD0AC3A7-11E9-4F79-A32B-8405B7E82F37}"/>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3871" name="Rectangle 80">
              <a:extLst>
                <a:ext uri="{FF2B5EF4-FFF2-40B4-BE49-F238E27FC236}">
                  <a16:creationId xmlns="" xmlns:a16="http://schemas.microsoft.com/office/drawing/2014/main" id="{FD1541E6-1957-4D21-81CA-FB7AFE078C4B}"/>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3872" name="Rectangle 81">
              <a:extLst>
                <a:ext uri="{FF2B5EF4-FFF2-40B4-BE49-F238E27FC236}">
                  <a16:creationId xmlns="" xmlns:a16="http://schemas.microsoft.com/office/drawing/2014/main" id="{AE1D66E9-4F68-40A0-AF3A-A7D6395B8567}"/>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DFBB4AC5-4654-467B-BDA3-0F87BFBA92B4}"/>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4" name="Group 3">
            <a:extLst>
              <a:ext uri="{FF2B5EF4-FFF2-40B4-BE49-F238E27FC236}">
                <a16:creationId xmlns="" xmlns:a16="http://schemas.microsoft.com/office/drawing/2014/main" id="{06416C31-5E87-4AC5-B1CF-FB48AE4006D7}"/>
              </a:ext>
            </a:extLst>
          </p:cNvPr>
          <p:cNvGrpSpPr>
            <a:grpSpLocks/>
          </p:cNvGrpSpPr>
          <p:nvPr/>
        </p:nvGrpSpPr>
        <p:grpSpPr bwMode="auto">
          <a:xfrm>
            <a:off x="5065713" y="1960563"/>
            <a:ext cx="3201987" cy="4040187"/>
            <a:chOff x="5065500" y="1960944"/>
            <a:chExt cx="3202500" cy="4039804"/>
          </a:xfrm>
        </p:grpSpPr>
        <p:sp>
          <p:nvSpPr>
            <p:cNvPr id="84" name="Oval Callout 83">
              <a:extLst>
                <a:ext uri="{FF2B5EF4-FFF2-40B4-BE49-F238E27FC236}">
                  <a16:creationId xmlns="" xmlns:a16="http://schemas.microsoft.com/office/drawing/2014/main" id="{8B33296A-E0B2-411A-9A7A-8B684E1699C6}"/>
                </a:ext>
              </a:extLst>
            </p:cNvPr>
            <p:cNvSpPr/>
            <p:nvPr/>
          </p:nvSpPr>
          <p:spPr>
            <a:xfrm>
              <a:off x="5065500" y="1960944"/>
              <a:ext cx="2022799" cy="1355596"/>
            </a:xfrm>
            <a:prstGeom prst="wedgeEllipseCallout">
              <a:avLst>
                <a:gd name="adj1" fmla="val 31448"/>
                <a:gd name="adj2" fmla="val 69530"/>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17˚C</a:t>
              </a:r>
            </a:p>
          </p:txBody>
        </p:sp>
        <p:pic>
          <p:nvPicPr>
            <p:cNvPr id="33804" name="Picture 2">
              <a:extLst>
                <a:ext uri="{FF2B5EF4-FFF2-40B4-BE49-F238E27FC236}">
                  <a16:creationId xmlns="" xmlns:a16="http://schemas.microsoft.com/office/drawing/2014/main" id="{525D2D5F-560F-4919-AD16-972B3891ECA4}"/>
                </a:ext>
              </a:extLst>
            </p:cNvPr>
            <p:cNvPicPr>
              <a:picLocks noChangeAspect="1"/>
            </p:cNvPicPr>
            <p:nvPr/>
          </p:nvPicPr>
          <p:blipFill>
            <a:blip r:embed="rId6">
              <a:extLst>
                <a:ext uri="{28A0092B-C50C-407E-A947-70E740481C1C}">
                  <a14:useLocalDpi xmlns:a14="http://schemas.microsoft.com/office/drawing/2010/main" val="0"/>
                </a:ext>
              </a:extLst>
            </a:blip>
            <a:srcRect b="43379"/>
            <a:stretch>
              <a:fillRect/>
            </a:stretch>
          </p:blipFill>
          <p:spPr bwMode="auto">
            <a:xfrm>
              <a:off x="6692600" y="2822059"/>
              <a:ext cx="1575400" cy="317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4">
            <a:extLst>
              <a:ext uri="{FF2B5EF4-FFF2-40B4-BE49-F238E27FC236}">
                <a16:creationId xmlns="" xmlns:a16="http://schemas.microsoft.com/office/drawing/2014/main" id="{3C13248B-111E-406A-8A53-B412DFC42476}"/>
              </a:ext>
            </a:extLst>
          </p:cNvPr>
          <p:cNvPicPr>
            <a:picLocks noChangeAspect="1"/>
          </p:cNvPicPr>
          <p:nvPr/>
        </p:nvPicPr>
        <p:blipFill>
          <a:blip r:embed="rId2">
            <a:extLst>
              <a:ext uri="{28A0092B-C50C-407E-A947-70E740481C1C}">
                <a14:useLocalDpi xmlns:a14="http://schemas.microsoft.com/office/drawing/2010/main" val="0"/>
              </a:ext>
            </a:extLst>
          </a:blip>
          <a:srcRect r="7751"/>
          <a:stretch>
            <a:fillRect/>
          </a:stretch>
        </p:blipFill>
        <p:spPr bwMode="auto">
          <a:xfrm>
            <a:off x="2420938" y="1581150"/>
            <a:ext cx="59674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B831D283-1163-4C3B-9E09-5121714456F3}"/>
              </a:ext>
            </a:extLst>
          </p:cNvPr>
          <p:cNvSpPr/>
          <p:nvPr/>
        </p:nvSpPr>
        <p:spPr>
          <a:xfrm>
            <a:off x="2109788" y="696913"/>
            <a:ext cx="4924425"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Washington DC, USA</a:t>
            </a:r>
            <a:endParaRPr lang="en-GB" sz="4000" b="1" dirty="0">
              <a:latin typeface="+mn-lt"/>
            </a:endParaRPr>
          </a:p>
        </p:txBody>
      </p:sp>
      <p:pic>
        <p:nvPicPr>
          <p:cNvPr id="34820" name="Whole Class">
            <a:extLst>
              <a:ext uri="{FF2B5EF4-FFF2-40B4-BE49-F238E27FC236}">
                <a16:creationId xmlns="" xmlns:a16="http://schemas.microsoft.com/office/drawing/2014/main" id="{B5E28583-5715-4FED-AF23-E0EEA22EE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612AAE7E-3646-4634-920D-AF620C4F5106}"/>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4822" name="Picture 8">
            <a:extLst>
              <a:ext uri="{FF2B5EF4-FFF2-40B4-BE49-F238E27FC236}">
                <a16:creationId xmlns="" xmlns:a16="http://schemas.microsoft.com/office/drawing/2014/main" id="{D93574F9-4A40-412E-8462-D4A90D6BB7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22483817-F920-4067-9E43-626C676A659C}"/>
              </a:ext>
            </a:extLst>
          </p:cNvPr>
          <p:cNvSpPr/>
          <p:nvPr/>
        </p:nvSpPr>
        <p:spPr>
          <a:xfrm>
            <a:off x="1344613" y="3508375"/>
            <a:ext cx="114300" cy="1617663"/>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4824" name="Group 10">
            <a:extLst>
              <a:ext uri="{FF2B5EF4-FFF2-40B4-BE49-F238E27FC236}">
                <a16:creationId xmlns="" xmlns:a16="http://schemas.microsoft.com/office/drawing/2014/main" id="{71E5CECA-8448-4801-8C68-B864287197F6}"/>
              </a:ext>
            </a:extLst>
          </p:cNvPr>
          <p:cNvGrpSpPr>
            <a:grpSpLocks/>
          </p:cNvGrpSpPr>
          <p:nvPr/>
        </p:nvGrpSpPr>
        <p:grpSpPr bwMode="auto">
          <a:xfrm>
            <a:off x="1514475" y="1957388"/>
            <a:ext cx="712788" cy="3259137"/>
            <a:chOff x="7610475" y="2556297"/>
            <a:chExt cx="614282" cy="2810173"/>
          </a:xfrm>
        </p:grpSpPr>
        <p:sp>
          <p:nvSpPr>
            <p:cNvPr id="34829" name="Rectangle 11">
              <a:extLst>
                <a:ext uri="{FF2B5EF4-FFF2-40B4-BE49-F238E27FC236}">
                  <a16:creationId xmlns="" xmlns:a16="http://schemas.microsoft.com/office/drawing/2014/main" id="{6EB56F4A-BCF4-4DC6-9AE0-5A7ED87486C4}"/>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D89F2019-A122-474C-8F90-DB30729EC631}"/>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108D5EF-6613-486C-933B-4D273AE327A5}"/>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BE9F2BD-47BC-47AD-98EB-04E78E5D6039}"/>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A6758F7D-BFBE-4613-9A2E-B85F08AEF274}"/>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7AB4C713-01EA-4117-B7AB-9CAA0F38A8FE}"/>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374BA641-DF3E-4784-8B63-A8F4BDA2372B}"/>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959A841-1C72-4957-AEA2-203060EFCA17}"/>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48E2DEE8-9142-441D-A58C-B6FB4E8A9028}"/>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C1541443-CE37-484E-88FB-2AA9CD728BDB}"/>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B8F86C0-C2F3-4046-B69F-1A7080F0159D}"/>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0DB5B45-EEF1-4878-9D79-BBDC4070E47C}"/>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8444D44-EDD4-41D2-8FC3-CA331B41FA2D}"/>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0E2A278-B1B6-4933-9FDA-1AB0B7065B9D}"/>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424238A3-BE1C-41ED-A97E-F0662A93390A}"/>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82B9B69-2232-485C-B57C-1FD449595429}"/>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25BF665-CC11-495C-AACA-BFCBA1B010D1}"/>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298F7F55-4E15-4561-ACB5-F49D02AA2C28}"/>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3FD6BB37-9E7A-415C-B6D4-01B237691BC2}"/>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023F7E7-AB1B-4A58-A144-876235AD7E2D}"/>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A07B2409-D5BA-41C7-AD65-41D282A3AAD7}"/>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34B35F8-586F-4A0C-A2D0-9A64C1756A51}"/>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EA453FF8-7B9B-4911-A081-8BE588C9B51A}"/>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DC359B74-B41E-423F-9A23-99F6EB8ECEFA}"/>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07B4A403-7A7B-47F3-BBCA-1F053D42DED9}"/>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7B433279-FD2F-49DA-9AF4-E82D0165CEC8}"/>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86CB844D-E709-40A7-BE69-5F6BCF4DB162}"/>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B7B2119-BF04-4DDC-9D18-2848D1D6E8BE}"/>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136F933-FA54-4B9A-9C20-C156530F6B34}"/>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7F1C7B4-0626-41B0-8A4B-9D0FAD835123}"/>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DFD94E92-9B79-4F2F-8737-CD30FF256286}"/>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3A853344-F6EC-4116-A6CA-B9CB5F175B8D}"/>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3F444035-7244-45D1-BB3E-225AE18ADBE0}"/>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2CE667CB-C144-462F-BDDD-D2DC89AE2A99}"/>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A92F9E29-9FAC-4E0E-9DDF-12980D412B4F}"/>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7CADAA9C-207D-4177-81A7-E38D86E0E45A}"/>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05B76A03-3D76-49FB-B51C-B354513B73FC}"/>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8EED92FF-322D-49AA-8E75-EC2D99B8064F}"/>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BCF14A44-9127-4BF9-89BD-FCD31088B57D}"/>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9D722541-3C82-412F-B28D-EA784D41E4B1}"/>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71F3A32E-B91F-4B73-87B3-61C85B3150E4}"/>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DE0E9C4A-FEE3-4B83-8A2C-D84AED98540C}"/>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535F08BF-E5F5-4AB7-9D7F-4AFF592958FF}"/>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02874B4F-A9E8-4E4D-B647-5A6156CCC24D}"/>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CB13CBD3-6855-4BA6-A315-913C4EA9D951}"/>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9BEFC04D-F407-4D8A-93DB-528C7FB9F300}"/>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A852A58E-48D5-4A10-99E7-805ECD7A17D1}"/>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BE57F26-5975-46A0-92F1-8CB1F912BDB9}"/>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66BE194-F7AD-4EEB-849B-21718C11D33D}"/>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AD43F95E-E1F7-4106-8336-C0A4DC914ED8}"/>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90FFFC1E-033B-4A6E-AEDB-C298B2F82B66}"/>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1A8FC5B2-8C95-485B-8A1E-E3B8C70A7492}"/>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2CAF738-DEF4-4CE2-9C07-3C7133B21C23}"/>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1DB34C57-7505-4B0B-9A88-A8BDA704DAFE}"/>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7A66F57-27F0-4E55-B20E-6B515FE6C42D}"/>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F83C660-A0F2-4892-930F-104D380D0C0B}"/>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CE42F33E-147C-4EB5-BB95-D8A47B7FCDED}"/>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8370120E-11C4-4772-AA91-E3ACA20623B6}"/>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3A6E8DF9-7178-4EF1-A9A0-5BD185AEAC67}"/>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F2E79C3B-BFA2-430A-9C55-B31CD0CC1466}"/>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D14C4B15-9378-4B10-A79D-F09B9FD0BC11}"/>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3AFC90B9-3150-4AE5-9AC7-6F7F151991B2}"/>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891" name="Rectangle 76">
              <a:extLst>
                <a:ext uri="{FF2B5EF4-FFF2-40B4-BE49-F238E27FC236}">
                  <a16:creationId xmlns="" xmlns:a16="http://schemas.microsoft.com/office/drawing/2014/main" id="{59ECB5E4-399E-4382-8082-41B4922AE0E6}"/>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4892" name="Rectangle 77">
              <a:extLst>
                <a:ext uri="{FF2B5EF4-FFF2-40B4-BE49-F238E27FC236}">
                  <a16:creationId xmlns="" xmlns:a16="http://schemas.microsoft.com/office/drawing/2014/main" id="{DECA4AC7-CA37-4E6F-877D-ADF0DDD6043A}"/>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4893" name="Rectangle 78">
              <a:extLst>
                <a:ext uri="{FF2B5EF4-FFF2-40B4-BE49-F238E27FC236}">
                  <a16:creationId xmlns="" xmlns:a16="http://schemas.microsoft.com/office/drawing/2014/main" id="{C344ADEA-8EAE-41E3-9005-5CEF0DA71D57}"/>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4894" name="Rectangle 79">
              <a:extLst>
                <a:ext uri="{FF2B5EF4-FFF2-40B4-BE49-F238E27FC236}">
                  <a16:creationId xmlns="" xmlns:a16="http://schemas.microsoft.com/office/drawing/2014/main" id="{4D03464E-F9F6-4C69-84D3-714A558595EF}"/>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4895" name="Rectangle 80">
              <a:extLst>
                <a:ext uri="{FF2B5EF4-FFF2-40B4-BE49-F238E27FC236}">
                  <a16:creationId xmlns="" xmlns:a16="http://schemas.microsoft.com/office/drawing/2014/main" id="{5CA21182-AA07-44DA-BC77-6F147A436803}"/>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4896" name="Rectangle 81">
              <a:extLst>
                <a:ext uri="{FF2B5EF4-FFF2-40B4-BE49-F238E27FC236}">
                  <a16:creationId xmlns="" xmlns:a16="http://schemas.microsoft.com/office/drawing/2014/main" id="{337C71E0-1EC8-441F-A3FD-199F75A2A5F6}"/>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8FDD9EB7-3B8E-40CD-9F4F-0EB48B54765E}"/>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7" name="Group 6">
            <a:extLst>
              <a:ext uri="{FF2B5EF4-FFF2-40B4-BE49-F238E27FC236}">
                <a16:creationId xmlns="" xmlns:a16="http://schemas.microsoft.com/office/drawing/2014/main" id="{70919DD8-BE95-47AF-8840-36DBE9EB6B68}"/>
              </a:ext>
            </a:extLst>
          </p:cNvPr>
          <p:cNvGrpSpPr>
            <a:grpSpLocks/>
          </p:cNvGrpSpPr>
          <p:nvPr/>
        </p:nvGrpSpPr>
        <p:grpSpPr bwMode="auto">
          <a:xfrm>
            <a:off x="4017963" y="1498600"/>
            <a:ext cx="4370387" cy="4495800"/>
            <a:chOff x="4017793" y="1498257"/>
            <a:chExt cx="4370557" cy="4496493"/>
          </a:xfrm>
        </p:grpSpPr>
        <p:sp>
          <p:nvSpPr>
            <p:cNvPr id="84" name="Oval Callout 83">
              <a:extLst>
                <a:ext uri="{FF2B5EF4-FFF2-40B4-BE49-F238E27FC236}">
                  <a16:creationId xmlns="" xmlns:a16="http://schemas.microsoft.com/office/drawing/2014/main" id="{90CDA17C-1E38-4A12-9740-978005FD8AAF}"/>
                </a:ext>
              </a:extLst>
            </p:cNvPr>
            <p:cNvSpPr/>
            <p:nvPr/>
          </p:nvSpPr>
          <p:spPr>
            <a:xfrm>
              <a:off x="4017793" y="1957116"/>
              <a:ext cx="2022554" cy="1354346"/>
            </a:xfrm>
            <a:prstGeom prst="wedgeEllipseCallout">
              <a:avLst>
                <a:gd name="adj1" fmla="val 38984"/>
                <a:gd name="adj2" fmla="val 66015"/>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12˚C</a:t>
              </a:r>
            </a:p>
          </p:txBody>
        </p:sp>
        <p:pic>
          <p:nvPicPr>
            <p:cNvPr id="34828" name="Picture 5">
              <a:extLst>
                <a:ext uri="{FF2B5EF4-FFF2-40B4-BE49-F238E27FC236}">
                  <a16:creationId xmlns="" xmlns:a16="http://schemas.microsoft.com/office/drawing/2014/main" id="{B33FF2D0-D2A7-4CD9-B5C0-A972563E185C}"/>
                </a:ext>
              </a:extLst>
            </p:cNvPr>
            <p:cNvPicPr>
              <a:picLocks noChangeAspect="1"/>
            </p:cNvPicPr>
            <p:nvPr/>
          </p:nvPicPr>
          <p:blipFill>
            <a:blip r:embed="rId6">
              <a:extLst>
                <a:ext uri="{28A0092B-C50C-407E-A947-70E740481C1C}">
                  <a14:useLocalDpi xmlns:a14="http://schemas.microsoft.com/office/drawing/2010/main" val="0"/>
                </a:ext>
              </a:extLst>
            </a:blip>
            <a:srcRect b="26291"/>
            <a:stretch>
              <a:fillRect/>
            </a:stretch>
          </p:blipFill>
          <p:spPr bwMode="auto">
            <a:xfrm>
              <a:off x="5774868" y="1498257"/>
              <a:ext cx="2613482" cy="449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1">
            <a:extLst>
              <a:ext uri="{FF2B5EF4-FFF2-40B4-BE49-F238E27FC236}">
                <a16:creationId xmlns="" xmlns:a16="http://schemas.microsoft.com/office/drawing/2014/main" id="{FEFC7F3E-D28E-4795-AE8E-D8FF3AC62187}"/>
              </a:ext>
            </a:extLst>
          </p:cNvPr>
          <p:cNvPicPr>
            <a:picLocks noChangeAspect="1"/>
          </p:cNvPicPr>
          <p:nvPr/>
        </p:nvPicPr>
        <p:blipFill>
          <a:blip r:embed="rId2">
            <a:extLst>
              <a:ext uri="{28A0092B-C50C-407E-A947-70E740481C1C}">
                <a14:useLocalDpi xmlns:a14="http://schemas.microsoft.com/office/drawing/2010/main" val="0"/>
              </a:ext>
            </a:extLst>
          </a:blip>
          <a:srcRect r="10643"/>
          <a:stretch>
            <a:fillRect/>
          </a:stretch>
        </p:blipFill>
        <p:spPr bwMode="auto">
          <a:xfrm>
            <a:off x="2435225" y="1581150"/>
            <a:ext cx="593725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5B14B91F-EE00-4686-A732-59E72D05EDEF}"/>
              </a:ext>
            </a:extLst>
          </p:cNvPr>
          <p:cNvSpPr/>
          <p:nvPr/>
        </p:nvSpPr>
        <p:spPr>
          <a:xfrm>
            <a:off x="3121282" y="696913"/>
            <a:ext cx="2901436"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Cairo, Egypt</a:t>
            </a:r>
            <a:endParaRPr lang="en-GB" sz="4000" b="1" dirty="0">
              <a:latin typeface="+mn-lt"/>
            </a:endParaRPr>
          </a:p>
        </p:txBody>
      </p:sp>
      <p:pic>
        <p:nvPicPr>
          <p:cNvPr id="35844" name="Whole Class">
            <a:extLst>
              <a:ext uri="{FF2B5EF4-FFF2-40B4-BE49-F238E27FC236}">
                <a16:creationId xmlns="" xmlns:a16="http://schemas.microsoft.com/office/drawing/2014/main" id="{D0AD2C46-59A8-4847-9B26-8D716A99FF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5ECC820B-DFF2-4887-8EA6-09DACEE28960}"/>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5846" name="Picture 8">
            <a:extLst>
              <a:ext uri="{FF2B5EF4-FFF2-40B4-BE49-F238E27FC236}">
                <a16:creationId xmlns="" xmlns:a16="http://schemas.microsoft.com/office/drawing/2014/main" id="{F6F8A891-41B2-4412-97AD-A70E7A4E32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C66BAD83-DF02-4192-9163-0FC7E9CDF8D4}"/>
              </a:ext>
            </a:extLst>
          </p:cNvPr>
          <p:cNvSpPr/>
          <p:nvPr/>
        </p:nvSpPr>
        <p:spPr>
          <a:xfrm>
            <a:off x="1344613" y="2184400"/>
            <a:ext cx="114300" cy="2941638"/>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5848" name="Group 10">
            <a:extLst>
              <a:ext uri="{FF2B5EF4-FFF2-40B4-BE49-F238E27FC236}">
                <a16:creationId xmlns="" xmlns:a16="http://schemas.microsoft.com/office/drawing/2014/main" id="{A44B6D3E-BE80-4EF4-AC4A-F5AFA683B833}"/>
              </a:ext>
            </a:extLst>
          </p:cNvPr>
          <p:cNvGrpSpPr>
            <a:grpSpLocks/>
          </p:cNvGrpSpPr>
          <p:nvPr/>
        </p:nvGrpSpPr>
        <p:grpSpPr bwMode="auto">
          <a:xfrm>
            <a:off x="1514475" y="1957388"/>
            <a:ext cx="712788" cy="3259137"/>
            <a:chOff x="7610475" y="2556297"/>
            <a:chExt cx="614282" cy="2810173"/>
          </a:xfrm>
        </p:grpSpPr>
        <p:sp>
          <p:nvSpPr>
            <p:cNvPr id="35853" name="Rectangle 11">
              <a:extLst>
                <a:ext uri="{FF2B5EF4-FFF2-40B4-BE49-F238E27FC236}">
                  <a16:creationId xmlns="" xmlns:a16="http://schemas.microsoft.com/office/drawing/2014/main" id="{4204DBA6-5AC6-4929-B3D6-37EB94696323}"/>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A9B61BBA-6421-4159-8672-3D1E750EDDE0}"/>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E7A12F5-5037-4557-A513-A3628FE5B777}"/>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D93CE52-8A96-4824-A5BD-4DC8CA7EC85C}"/>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5978A18B-3EAF-4D9B-9D72-F0AC7B00CE9D}"/>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BB8884C-3AC9-4C2E-8671-A4494250CD3A}"/>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064BC8A5-6552-4EFC-A523-4A72F7BC3536}"/>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3275868-87D6-43F2-BC38-B20A7BAAF3F6}"/>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ABAFA83-C7D9-4CAB-836E-E5D4C11AC7A3}"/>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14B236A5-D703-4B2D-BC6B-FB3C8FC63E15}"/>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91E5A95-D3C6-4356-AF09-29F4A8182FDA}"/>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C2D0E66-A979-477B-AAFA-3D22AC437101}"/>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13D90E3-B38D-437A-9811-8014AB579F75}"/>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D9771A3-09F6-4F88-AFF2-A162C25D1B84}"/>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70B7B5F-BBED-4D42-A43A-A62AD80FD5E4}"/>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B80EA57-C705-45AA-87C4-8EBEBDE40236}"/>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94071D13-9676-4267-B70D-9882C9BFCE76}"/>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F245BE58-D20E-447C-8633-17D9BF421D48}"/>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17137A9-36FA-420C-9ABC-C08C82642FBF}"/>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DB55389D-A7A9-43B7-9BD8-EAD954FF48B8}"/>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A43929C-AC58-4CF3-AAF1-E79B684D20CA}"/>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190ACCB-0D83-4AF5-8391-00B3B50EAEFD}"/>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0BB2BE32-5713-432A-8ACE-6087BE6F18AD}"/>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AD90F0DE-2085-472F-B037-213DF60CEAA6}"/>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CA724D8F-E18F-44E5-B835-EB4FE97B2A04}"/>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FCF7E091-59B1-4C14-A85E-17880D59EB65}"/>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867EEC3E-CD92-4A43-BCD9-2A772CA0DBC8}"/>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0768845-23BE-404C-BE21-9A9A2162FE5B}"/>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8A6AE9B5-2D90-45C5-8C33-F3DA051C91A2}"/>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C3E58D26-C29F-4094-99AC-1E43609B7C45}"/>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EC55AB40-4CC1-48E4-A9D8-B7C8F22CB9DF}"/>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857A0EA6-DE18-442F-B70D-96AE48917B13}"/>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19C1135-EA30-4381-84F7-76E33C108B65}"/>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D2FA0A27-8DEF-43DB-8855-75C37C996485}"/>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2EFCE06-B2F0-43AF-840D-24BDC19AA4F0}"/>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2B6B9817-6B9A-45F6-95C3-5096704BABDA}"/>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6C1A814-AC92-429C-9DFE-518A1C719139}"/>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8F434C26-C8F7-475D-9075-1C044F378DE7}"/>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66781B78-7E04-417B-B736-F2D78F3FC242}"/>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143B93CB-36D3-40C1-9A9A-E356157C01F8}"/>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37D91D7D-3D87-4BC6-A829-605BC1D133DC}"/>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DBAF987B-952D-4EAD-839F-EA0C9F135F49}"/>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4638CF8A-A700-4C22-8BC8-626CE7E49C8D}"/>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9170CFBA-EEC8-400C-8E91-0C6B985BFCA4}"/>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E8A45B4-537A-4B63-80AD-5A7E0ABA18E3}"/>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A07C651A-6F8F-482E-9DC1-2F59AF2053C0}"/>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4F196E94-B199-4D72-A263-013773D8B035}"/>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7F04988-E705-46F5-8450-84587DF81839}"/>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BFF563FC-3D8B-47B1-8946-D8C7D1B6C047}"/>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77AAC240-CEC1-4F1C-A207-E62A91D5DFD4}"/>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1A2EC9E6-D9B5-4680-8C36-479263F6D5E3}"/>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8DA0BF2F-295C-450D-8B3D-C3F36B97BCE3}"/>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6D68D807-5DDC-49EF-9AAD-9FF9C71D7CF1}"/>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EC3F815B-EC8B-490D-ACF3-6AE53B478170}"/>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EE8494AF-0ACF-474F-B168-FF7515C0F03E}"/>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282A1977-CFB3-4531-B761-8960E9086B51}"/>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A4F49814-56B4-4735-96A3-780B3ED83466}"/>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860F6135-B447-47F3-9D01-D8A74D8BEAD1}"/>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F5E5EF9B-C261-4BF1-B34C-58A979F4C8B4}"/>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AEF0244D-178D-4C8C-8891-5A71C35E1FD9}"/>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C45212E2-0761-4896-AC36-70C5D1ED4D65}"/>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6997CF1A-E460-46F4-94FB-89F811C9B7F3}"/>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915" name="Rectangle 76">
              <a:extLst>
                <a:ext uri="{FF2B5EF4-FFF2-40B4-BE49-F238E27FC236}">
                  <a16:creationId xmlns="" xmlns:a16="http://schemas.microsoft.com/office/drawing/2014/main" id="{0D687067-B31D-4D87-AA28-108DBAB1182E}"/>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5916" name="Rectangle 77">
              <a:extLst>
                <a:ext uri="{FF2B5EF4-FFF2-40B4-BE49-F238E27FC236}">
                  <a16:creationId xmlns="" xmlns:a16="http://schemas.microsoft.com/office/drawing/2014/main" id="{91D5D7EE-C077-43EE-BA6D-5237F7D9990A}"/>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5917" name="Rectangle 78">
              <a:extLst>
                <a:ext uri="{FF2B5EF4-FFF2-40B4-BE49-F238E27FC236}">
                  <a16:creationId xmlns="" xmlns:a16="http://schemas.microsoft.com/office/drawing/2014/main" id="{DB2BF7A1-378E-4EA8-95DE-2AF958D37656}"/>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5918" name="Rectangle 79">
              <a:extLst>
                <a:ext uri="{FF2B5EF4-FFF2-40B4-BE49-F238E27FC236}">
                  <a16:creationId xmlns="" xmlns:a16="http://schemas.microsoft.com/office/drawing/2014/main" id="{F36AC41F-216A-47D1-8C9F-69EB3C64C5A0}"/>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5919" name="Rectangle 80">
              <a:extLst>
                <a:ext uri="{FF2B5EF4-FFF2-40B4-BE49-F238E27FC236}">
                  <a16:creationId xmlns="" xmlns:a16="http://schemas.microsoft.com/office/drawing/2014/main" id="{CC886F4F-0770-442D-833F-0720B31D2F00}"/>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5920" name="Rectangle 81">
              <a:extLst>
                <a:ext uri="{FF2B5EF4-FFF2-40B4-BE49-F238E27FC236}">
                  <a16:creationId xmlns="" xmlns:a16="http://schemas.microsoft.com/office/drawing/2014/main" id="{3BDD94A3-DD06-4347-ACF7-E27272E19F09}"/>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84D5A341-60DB-465B-AF33-D377ABCED271}"/>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47" name="Group 46">
            <a:extLst>
              <a:ext uri="{FF2B5EF4-FFF2-40B4-BE49-F238E27FC236}">
                <a16:creationId xmlns="" xmlns:a16="http://schemas.microsoft.com/office/drawing/2014/main" id="{61C8C620-1B6E-405E-BB15-934E465E3E0E}"/>
              </a:ext>
            </a:extLst>
          </p:cNvPr>
          <p:cNvGrpSpPr>
            <a:grpSpLocks/>
          </p:cNvGrpSpPr>
          <p:nvPr/>
        </p:nvGrpSpPr>
        <p:grpSpPr bwMode="auto">
          <a:xfrm>
            <a:off x="4392613" y="1747838"/>
            <a:ext cx="3549650" cy="4252912"/>
            <a:chOff x="4392967" y="1747283"/>
            <a:chExt cx="3549860" cy="4253466"/>
          </a:xfrm>
        </p:grpSpPr>
        <p:sp>
          <p:nvSpPr>
            <p:cNvPr id="84" name="Oval Callout 83">
              <a:extLst>
                <a:ext uri="{FF2B5EF4-FFF2-40B4-BE49-F238E27FC236}">
                  <a16:creationId xmlns="" xmlns:a16="http://schemas.microsoft.com/office/drawing/2014/main" id="{132DD517-1379-4585-8CAD-2C639B893789}"/>
                </a:ext>
              </a:extLst>
            </p:cNvPr>
            <p:cNvSpPr/>
            <p:nvPr/>
          </p:nvSpPr>
          <p:spPr>
            <a:xfrm>
              <a:off x="4392967" y="1747283"/>
              <a:ext cx="2022595" cy="1354313"/>
            </a:xfrm>
            <a:prstGeom prst="wedgeEllipseCallout">
              <a:avLst>
                <a:gd name="adj1" fmla="val 38984"/>
                <a:gd name="adj2" fmla="val 66015"/>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39˚C</a:t>
              </a:r>
            </a:p>
          </p:txBody>
        </p:sp>
        <p:pic>
          <p:nvPicPr>
            <p:cNvPr id="35852" name="Picture 3">
              <a:extLst>
                <a:ext uri="{FF2B5EF4-FFF2-40B4-BE49-F238E27FC236}">
                  <a16:creationId xmlns="" xmlns:a16="http://schemas.microsoft.com/office/drawing/2014/main" id="{D3B72795-13C4-4A46-9608-C8C766382AA0}"/>
                </a:ext>
              </a:extLst>
            </p:cNvPr>
            <p:cNvPicPr>
              <a:picLocks noChangeAspect="1"/>
            </p:cNvPicPr>
            <p:nvPr/>
          </p:nvPicPr>
          <p:blipFill>
            <a:blip r:embed="rId6">
              <a:extLst>
                <a:ext uri="{28A0092B-C50C-407E-A947-70E740481C1C}">
                  <a14:useLocalDpi xmlns:a14="http://schemas.microsoft.com/office/drawing/2010/main" val="0"/>
                </a:ext>
              </a:extLst>
            </a:blip>
            <a:srcRect b="13564"/>
            <a:stretch>
              <a:fillRect/>
            </a:stretch>
          </p:blipFill>
          <p:spPr bwMode="auto">
            <a:xfrm>
              <a:off x="6119074" y="2724038"/>
              <a:ext cx="1823753" cy="327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a:extLst>
              <a:ext uri="{FF2B5EF4-FFF2-40B4-BE49-F238E27FC236}">
                <a16:creationId xmlns="" xmlns:a16="http://schemas.microsoft.com/office/drawing/2014/main" id="{23CEDAA4-2659-416F-B8D8-B358180AE299}"/>
              </a:ext>
            </a:extLst>
          </p:cNvPr>
          <p:cNvPicPr>
            <a:picLocks noChangeAspect="1"/>
          </p:cNvPicPr>
          <p:nvPr/>
        </p:nvPicPr>
        <p:blipFill>
          <a:blip r:embed="rId2">
            <a:extLst>
              <a:ext uri="{28A0092B-C50C-407E-A947-70E740481C1C}">
                <a14:useLocalDpi xmlns:a14="http://schemas.microsoft.com/office/drawing/2010/main" val="0"/>
              </a:ext>
            </a:extLst>
          </a:blip>
          <a:srcRect t="999"/>
          <a:stretch>
            <a:fillRect/>
          </a:stretch>
        </p:blipFill>
        <p:spPr bwMode="auto">
          <a:xfrm>
            <a:off x="2435225" y="1581150"/>
            <a:ext cx="59531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3EF4B516-D177-4688-8169-BCB23D7B20F7}"/>
              </a:ext>
            </a:extLst>
          </p:cNvPr>
          <p:cNvSpPr/>
          <p:nvPr/>
        </p:nvSpPr>
        <p:spPr>
          <a:xfrm>
            <a:off x="2478478" y="696913"/>
            <a:ext cx="4187045"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Sydney, Australia</a:t>
            </a:r>
            <a:endParaRPr lang="en-GB" sz="4000" b="1" dirty="0">
              <a:latin typeface="+mn-lt"/>
            </a:endParaRPr>
          </a:p>
        </p:txBody>
      </p:sp>
      <p:pic>
        <p:nvPicPr>
          <p:cNvPr id="36868" name="Whole Class">
            <a:extLst>
              <a:ext uri="{FF2B5EF4-FFF2-40B4-BE49-F238E27FC236}">
                <a16:creationId xmlns="" xmlns:a16="http://schemas.microsoft.com/office/drawing/2014/main" id="{A9633562-B97D-4943-A401-8FA9DBF3F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76A7725C-96EE-49BD-BDF1-061880AF32CB}"/>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6870" name="Picture 8">
            <a:extLst>
              <a:ext uri="{FF2B5EF4-FFF2-40B4-BE49-F238E27FC236}">
                <a16:creationId xmlns="" xmlns:a16="http://schemas.microsoft.com/office/drawing/2014/main" id="{D6C41FF9-0C2E-4689-BECB-49007942E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65A64C45-E086-497B-B71D-BF3FAA62F787}"/>
              </a:ext>
            </a:extLst>
          </p:cNvPr>
          <p:cNvSpPr/>
          <p:nvPr/>
        </p:nvSpPr>
        <p:spPr>
          <a:xfrm>
            <a:off x="1344613" y="2381250"/>
            <a:ext cx="114300" cy="2744788"/>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6872" name="Group 10">
            <a:extLst>
              <a:ext uri="{FF2B5EF4-FFF2-40B4-BE49-F238E27FC236}">
                <a16:creationId xmlns="" xmlns:a16="http://schemas.microsoft.com/office/drawing/2014/main" id="{9226FCCD-82DF-4A6B-A7F2-0C70E08F9B92}"/>
              </a:ext>
            </a:extLst>
          </p:cNvPr>
          <p:cNvGrpSpPr>
            <a:grpSpLocks/>
          </p:cNvGrpSpPr>
          <p:nvPr/>
        </p:nvGrpSpPr>
        <p:grpSpPr bwMode="auto">
          <a:xfrm>
            <a:off x="1514475" y="1957388"/>
            <a:ext cx="712788" cy="3259137"/>
            <a:chOff x="7610475" y="2556297"/>
            <a:chExt cx="614282" cy="2810173"/>
          </a:xfrm>
        </p:grpSpPr>
        <p:sp>
          <p:nvSpPr>
            <p:cNvPr id="36877" name="Rectangle 11">
              <a:extLst>
                <a:ext uri="{FF2B5EF4-FFF2-40B4-BE49-F238E27FC236}">
                  <a16:creationId xmlns="" xmlns:a16="http://schemas.microsoft.com/office/drawing/2014/main" id="{8F11B70B-F865-4B59-A02A-6331D2F8D21B}"/>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F5750F35-C6C0-4A7C-9C6F-B34B67A6D08D}"/>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CC514A3-53FD-488E-B4DA-0FDEA6B4F21B}"/>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4671B48-FD61-483E-A20C-F517DAACFBE3}"/>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DF160C6-1B19-4806-80AB-E69184102D25}"/>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7FC01DBD-5FC3-41E3-B3EA-229651062D78}"/>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B729D430-4B4C-47AB-83B0-59F2C6BFABA5}"/>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83C296D6-D9C6-41C3-BA30-C50AB0071F3A}"/>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661471A-4B4F-4339-9CF4-48F6C748B3F1}"/>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0E52D9D-9091-40EF-BC97-2DC8C0293B03}"/>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E42C82E4-9C44-4AB5-9227-7F83AFE0A9C6}"/>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E1EDF66A-2DFD-4083-8140-99E2DA152FDD}"/>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3D880CCA-ABB6-4FE6-ACAD-DB7C36440E3A}"/>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EC915AA-E5AD-46B7-A4C1-05A2924EA8DB}"/>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44E9FBC6-9D3E-4222-A80B-BE6F6C2A5748}"/>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CEC380C4-9D79-4049-A7BB-E8DD1DD2328E}"/>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7CC2126-78B5-4D05-98E8-021C40A1FD71}"/>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9372284-2606-4117-BA1E-75A28802933A}"/>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D4520645-E8C8-4165-BE77-F26BFF6D8B2C}"/>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BD3F896-E918-403A-843C-75058229CFC8}"/>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CDD17662-5B6E-4F1E-9344-2A534E70E9C8}"/>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43D944E6-603A-4710-8DCF-17A5D173C9CB}"/>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C970795F-117C-4EC4-9125-E45B41749DC3}"/>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9AD5116D-BE92-4AFE-9F14-A008077BAC04}"/>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50757432-8B6B-43AC-AEFF-F2BB4D7A13C6}"/>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EA2CC76-DF7E-4024-9528-C57F74EA5009}"/>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C1EC08D3-5E5C-4FF8-8618-39721C1024A8}"/>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F574E7E-DE81-4D66-B385-0C34FF738ACB}"/>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FABA38C-5022-4399-8977-A9B5DE186A54}"/>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C3BBAB0-5A6B-4D4F-A96F-A35BE409E2D9}"/>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A2E18F03-A3BC-4E4B-B946-063067E29A2C}"/>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B723FB8-E6F7-407D-82EC-E8A527805DDF}"/>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6D9BEB68-76B3-4B3D-B579-F531AA0F2B66}"/>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BF4F0FB5-BEDE-47EE-B77F-F1C08FD2A970}"/>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6ABB1FC1-2C73-4898-8A2D-F6C64A0D6001}"/>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A196F5F9-36D0-4197-8783-D19465A1DC03}"/>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922C511-7EBE-449D-9BBB-1E57C12883FD}"/>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F936A20-479C-4786-BDE2-76E780985C3E}"/>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0AF42160-BE9E-4D42-BC8E-B17D71E3D842}"/>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649D1E6D-3BC9-4512-8A5A-0388E54801C4}"/>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9A7CA777-87A5-40F6-BFAA-8FEF7DB7FEDF}"/>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97A37BC1-C9E9-49B0-BE48-00F2A97E549F}"/>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421BA2FC-661C-453F-AF87-279A0C701FED}"/>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0938A705-AE80-4DEB-BF97-56358C345B8A}"/>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16D0060F-570B-45E2-BAD7-DF48604332FE}"/>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888B85CE-C5E7-48FA-A9B4-4957C3596185}"/>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6AAAB641-29ED-45D0-8DA2-34C66ADC3D57}"/>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7D50A82F-142E-4E11-9DC0-D9D61AEF4F95}"/>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AB09F3F7-CB66-4716-A91A-D013C1A7FA27}"/>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6E1E2A1E-6C65-43EB-A9F0-2818A32C0823}"/>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A994F62C-553B-4343-B2BB-4A10E2D79739}"/>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2EDC3DB0-6893-4551-9F7C-DBCE10D6797A}"/>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9EC72DEA-4B5C-43C1-B85A-0F8565491A98}"/>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2498AFCF-0DCC-4923-8292-F149180F96A2}"/>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D170A0EF-325D-4579-8BE6-6A6E7DAF2326}"/>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D0594852-391B-46DA-986C-D7B52B5D059F}"/>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A43F6225-3103-4778-9BD8-B2970D751606}"/>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D99BB26-08BA-4ACC-B8E7-8D8E60D3C443}"/>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9791F43A-3A07-49FE-9960-994FF4FB321A}"/>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31599035-8190-4E6C-B4E3-661C0DAE6308}"/>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27EC9429-DD38-4E99-81F8-C6DAB16AF549}"/>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DE74BA23-A60F-46F9-84DB-1E5E55C5BC79}"/>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39" name="Rectangle 76">
              <a:extLst>
                <a:ext uri="{FF2B5EF4-FFF2-40B4-BE49-F238E27FC236}">
                  <a16:creationId xmlns="" xmlns:a16="http://schemas.microsoft.com/office/drawing/2014/main" id="{A6ABB0ED-AFAD-4BCE-9BF7-9B3AB357DD78}"/>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6940" name="Rectangle 77">
              <a:extLst>
                <a:ext uri="{FF2B5EF4-FFF2-40B4-BE49-F238E27FC236}">
                  <a16:creationId xmlns="" xmlns:a16="http://schemas.microsoft.com/office/drawing/2014/main" id="{14A257C6-ACDC-4075-A3FD-FE59DD109E31}"/>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6941" name="Rectangle 78">
              <a:extLst>
                <a:ext uri="{FF2B5EF4-FFF2-40B4-BE49-F238E27FC236}">
                  <a16:creationId xmlns="" xmlns:a16="http://schemas.microsoft.com/office/drawing/2014/main" id="{36979A68-D3FB-4F9F-A636-D59F6286DA3B}"/>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6942" name="Rectangle 79">
              <a:extLst>
                <a:ext uri="{FF2B5EF4-FFF2-40B4-BE49-F238E27FC236}">
                  <a16:creationId xmlns="" xmlns:a16="http://schemas.microsoft.com/office/drawing/2014/main" id="{7516A480-AD63-40B4-9B7E-783DFE378E1E}"/>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6943" name="Rectangle 80">
              <a:extLst>
                <a:ext uri="{FF2B5EF4-FFF2-40B4-BE49-F238E27FC236}">
                  <a16:creationId xmlns="" xmlns:a16="http://schemas.microsoft.com/office/drawing/2014/main" id="{2A97C136-54D3-4AE2-969A-1EC3C8EB666F}"/>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6944" name="Rectangle 81">
              <a:extLst>
                <a:ext uri="{FF2B5EF4-FFF2-40B4-BE49-F238E27FC236}">
                  <a16:creationId xmlns="" xmlns:a16="http://schemas.microsoft.com/office/drawing/2014/main" id="{BD9E7CD8-BB30-46EC-BB62-01529D54B763}"/>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5CFCE189-2EC5-4B88-85AE-A5C6FFD390F8}"/>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6" name="Group 5">
            <a:extLst>
              <a:ext uri="{FF2B5EF4-FFF2-40B4-BE49-F238E27FC236}">
                <a16:creationId xmlns="" xmlns:a16="http://schemas.microsoft.com/office/drawing/2014/main" id="{6E9013AC-AE32-44A0-B895-F12E5018DB3F}"/>
              </a:ext>
            </a:extLst>
          </p:cNvPr>
          <p:cNvGrpSpPr>
            <a:grpSpLocks/>
          </p:cNvGrpSpPr>
          <p:nvPr/>
        </p:nvGrpSpPr>
        <p:grpSpPr bwMode="auto">
          <a:xfrm>
            <a:off x="4392613" y="1747838"/>
            <a:ext cx="3611562" cy="4252912"/>
            <a:chOff x="4392967" y="1747283"/>
            <a:chExt cx="3611415" cy="4253466"/>
          </a:xfrm>
        </p:grpSpPr>
        <p:sp>
          <p:nvSpPr>
            <p:cNvPr id="84" name="Oval Callout 83">
              <a:extLst>
                <a:ext uri="{FF2B5EF4-FFF2-40B4-BE49-F238E27FC236}">
                  <a16:creationId xmlns="" xmlns:a16="http://schemas.microsoft.com/office/drawing/2014/main" id="{EC211A32-1127-47C2-8F05-5D293B83E919}"/>
                </a:ext>
              </a:extLst>
            </p:cNvPr>
            <p:cNvSpPr/>
            <p:nvPr/>
          </p:nvSpPr>
          <p:spPr>
            <a:xfrm>
              <a:off x="4392967" y="1747283"/>
              <a:ext cx="2022393" cy="1354313"/>
            </a:xfrm>
            <a:prstGeom prst="wedgeEllipseCallout">
              <a:avLst>
                <a:gd name="adj1" fmla="val 38984"/>
                <a:gd name="adj2" fmla="val 66015"/>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35˚C</a:t>
              </a:r>
            </a:p>
          </p:txBody>
        </p:sp>
        <p:pic>
          <p:nvPicPr>
            <p:cNvPr id="36876" name="Picture 4">
              <a:extLst>
                <a:ext uri="{FF2B5EF4-FFF2-40B4-BE49-F238E27FC236}">
                  <a16:creationId xmlns="" xmlns:a16="http://schemas.microsoft.com/office/drawing/2014/main" id="{7006A091-73A4-4284-81ED-E7883D306CB7}"/>
                </a:ext>
              </a:extLst>
            </p:cNvPr>
            <p:cNvPicPr>
              <a:picLocks noChangeAspect="1"/>
            </p:cNvPicPr>
            <p:nvPr/>
          </p:nvPicPr>
          <p:blipFill>
            <a:blip r:embed="rId6">
              <a:extLst>
                <a:ext uri="{28A0092B-C50C-407E-A947-70E740481C1C}">
                  <a14:useLocalDpi xmlns:a14="http://schemas.microsoft.com/office/drawing/2010/main" val="0"/>
                </a:ext>
              </a:extLst>
            </a:blip>
            <a:srcRect b="39989"/>
            <a:stretch>
              <a:fillRect/>
            </a:stretch>
          </p:blipFill>
          <p:spPr bwMode="auto">
            <a:xfrm>
              <a:off x="5851775" y="2765993"/>
              <a:ext cx="2152607" cy="323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1">
            <a:extLst>
              <a:ext uri="{FF2B5EF4-FFF2-40B4-BE49-F238E27FC236}">
                <a16:creationId xmlns="" xmlns:a16="http://schemas.microsoft.com/office/drawing/2014/main" id="{5548C151-F214-4EA0-BFF8-CB57EA1CEF78}"/>
              </a:ext>
            </a:extLst>
          </p:cNvPr>
          <p:cNvPicPr>
            <a:picLocks noChangeAspect="1"/>
          </p:cNvPicPr>
          <p:nvPr/>
        </p:nvPicPr>
        <p:blipFill>
          <a:blip r:embed="rId2">
            <a:extLst>
              <a:ext uri="{28A0092B-C50C-407E-A947-70E740481C1C}">
                <a14:useLocalDpi xmlns:a14="http://schemas.microsoft.com/office/drawing/2010/main" val="0"/>
              </a:ext>
            </a:extLst>
          </a:blip>
          <a:srcRect r="33414"/>
          <a:stretch>
            <a:fillRect/>
          </a:stretch>
        </p:blipFill>
        <p:spPr bwMode="auto">
          <a:xfrm>
            <a:off x="2457450" y="1581150"/>
            <a:ext cx="59309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EA77376D-96C1-420F-8EF1-908949723786}"/>
              </a:ext>
            </a:extLst>
          </p:cNvPr>
          <p:cNvSpPr/>
          <p:nvPr/>
        </p:nvSpPr>
        <p:spPr>
          <a:xfrm>
            <a:off x="3005867" y="696913"/>
            <a:ext cx="3132268"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Tokyo, Japan</a:t>
            </a:r>
            <a:endParaRPr lang="en-GB" sz="4000" b="1" dirty="0">
              <a:latin typeface="+mn-lt"/>
            </a:endParaRPr>
          </a:p>
        </p:txBody>
      </p:sp>
      <p:pic>
        <p:nvPicPr>
          <p:cNvPr id="37892" name="Whole Class">
            <a:extLst>
              <a:ext uri="{FF2B5EF4-FFF2-40B4-BE49-F238E27FC236}">
                <a16:creationId xmlns="" xmlns:a16="http://schemas.microsoft.com/office/drawing/2014/main" id="{380D6907-8E7F-4B64-A102-C6366C8309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C62E69AA-D9B1-4A82-BC5A-F44EF24FF242}"/>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7894" name="Picture 8">
            <a:extLst>
              <a:ext uri="{FF2B5EF4-FFF2-40B4-BE49-F238E27FC236}">
                <a16:creationId xmlns="" xmlns:a16="http://schemas.microsoft.com/office/drawing/2014/main" id="{2D2CFFCF-99D4-4D6E-8102-741D58BA73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438A7F35-FCA7-4FD7-8441-80969A01832C}"/>
              </a:ext>
            </a:extLst>
          </p:cNvPr>
          <p:cNvSpPr/>
          <p:nvPr/>
        </p:nvSpPr>
        <p:spPr>
          <a:xfrm>
            <a:off x="1344613" y="3311525"/>
            <a:ext cx="114300" cy="1814513"/>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7896" name="Group 10">
            <a:extLst>
              <a:ext uri="{FF2B5EF4-FFF2-40B4-BE49-F238E27FC236}">
                <a16:creationId xmlns="" xmlns:a16="http://schemas.microsoft.com/office/drawing/2014/main" id="{07E35046-841E-4D95-BE49-9B0EC9E0860F}"/>
              </a:ext>
            </a:extLst>
          </p:cNvPr>
          <p:cNvGrpSpPr>
            <a:grpSpLocks/>
          </p:cNvGrpSpPr>
          <p:nvPr/>
        </p:nvGrpSpPr>
        <p:grpSpPr bwMode="auto">
          <a:xfrm>
            <a:off x="1514475" y="1957388"/>
            <a:ext cx="712788" cy="3259137"/>
            <a:chOff x="7610475" y="2556297"/>
            <a:chExt cx="614282" cy="2810173"/>
          </a:xfrm>
        </p:grpSpPr>
        <p:sp>
          <p:nvSpPr>
            <p:cNvPr id="37901" name="Rectangle 11">
              <a:extLst>
                <a:ext uri="{FF2B5EF4-FFF2-40B4-BE49-F238E27FC236}">
                  <a16:creationId xmlns="" xmlns:a16="http://schemas.microsoft.com/office/drawing/2014/main" id="{716C22BC-DBAC-4672-8687-37108D65E62B}"/>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66E92105-7763-4815-82E1-33D474571877}"/>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3C47F02-013E-4D4C-A5FC-24050F610AA2}"/>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EB5A47C-3349-447B-BD6B-84890CFE8A94}"/>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B0E0E4F-9A94-4B88-911E-775E2F471473}"/>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CACCA53-D211-4B8C-A941-B19DD60820BF}"/>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715A34F-B6FA-4196-97EB-89B2B8FE2118}"/>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99E6BAE8-7751-4451-81B2-6715ED30CDC2}"/>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0C8A7A99-AD3B-459C-8C21-55896084541C}"/>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8FF69FA2-E120-4287-A975-FCC36F1D4BB6}"/>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73B3D25-2A0A-4DB4-BE2E-AE56A9082B28}"/>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634FFE8-2492-4000-82A8-4F6F33D77759}"/>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E8046A7-D289-4C27-B08E-52C99A30BDDC}"/>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861EC99E-E615-426B-8FAA-2E92DFB0427C}"/>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4C6EC3B-6837-4EBB-87A5-B7E4DDE33D62}"/>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5217AE37-7C38-44E4-8FD1-D925381AA2B3}"/>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99017B9-F5F8-4041-B5B3-20CEE8AEA6C4}"/>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211A5B53-0C53-45FA-B345-917C03921059}"/>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67CEF913-D220-4B0E-AFCC-2EC5635206C8}"/>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6191471-717A-412D-AE1D-0F6F54908981}"/>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79C88A74-7036-4798-BDC4-11FDF297DC95}"/>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2EA79F02-C6D5-4444-AFEE-90616E86E4D3}"/>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84DCA75A-17E3-4EC4-9833-2B87BE7D0294}"/>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1F4B00E7-026A-4CDA-80D5-B2704BA43BFA}"/>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7DB1B037-B780-4514-8864-DC1C66859460}"/>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A6A03AE8-970B-4BBB-A9A8-0BFAAF66D7AD}"/>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8A018B64-86CA-42C4-9847-2F17284FF645}"/>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9BBE22E7-75E2-4BBD-924A-17A7410159D9}"/>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7A68D7E8-42AA-4ADC-974E-0ABD5EF9536D}"/>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C4ED46E2-877A-41E8-8360-7D8DC6125AE6}"/>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2085B679-86F1-4CF8-8B6F-4E2CCA06E80F}"/>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69898D85-DDD3-4E03-B118-7D1E5B7F9936}"/>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495981D8-D942-4C0A-B38C-CFCF2D588D3F}"/>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31373E66-A598-459C-AA11-F7F3C7E006BD}"/>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0B64EE1D-5750-4FE4-AA3B-E651695AD1B6}"/>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9B2A9447-FFCD-469C-B89F-93C61D766670}"/>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8F526D74-C4A3-40B6-8188-F4E2C4208E1D}"/>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B73D23B8-0FF2-448B-B394-0AB4D458C695}"/>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0FCCBAFD-37AC-488C-BD39-04E54FC7866F}"/>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7EE20610-CBCC-4330-98F6-19CE01AD4678}"/>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19E9A519-314D-4CB7-B6B5-54F1BCEC5613}"/>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146FE49D-ABF7-4AEB-8A9C-4D6FDE38D378}"/>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D7ABAE06-FF4D-4D77-B4E8-F7DDED53BD52}"/>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0547B9AB-8A48-4A0E-8A86-A1D1098AF157}"/>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49E012C9-C4F7-4EA0-B076-1A2BF011C874}"/>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603E0739-EC6C-4409-9FBA-99B1668140FD}"/>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F908FA4B-E5E2-44DA-B1E5-D558D34B0F13}"/>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99C6CCA4-8A09-4FC5-AF75-B016D86A7971}"/>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8DD64CB7-48C6-4341-96D0-6FACF617BB45}"/>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B7BB8443-9989-4A4F-ACAB-63BE290F7FF5}"/>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28681958-44DF-4A55-91F9-0D4AAAB1C80F}"/>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AAA9C468-95B9-44F1-84E3-2F58DA07BC09}"/>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4E3E70AE-CEE9-4DF5-9992-C85FA4A8A7C5}"/>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C3B3D0B4-9E27-43DE-94A5-AD83F7BDB52B}"/>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3B02A661-543F-4362-98C1-1116929C5C4B}"/>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0A705839-5CBA-48DF-A933-B84380F07365}"/>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38649AE-0BAA-41EF-AFC1-DD966459DD8A}"/>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587FF4F-C166-4390-A118-4135DDDEFD67}"/>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B3AD7B70-DC2B-4C90-9AFB-5E3A5F7F0E15}"/>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314A8F11-A834-4326-98C3-F8978D5168AE}"/>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BE6358FA-52EF-4AA1-8AEC-84883F20C54A}"/>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B88B019C-C67E-4507-B725-1C2325A4F5EC}"/>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963" name="Rectangle 76">
              <a:extLst>
                <a:ext uri="{FF2B5EF4-FFF2-40B4-BE49-F238E27FC236}">
                  <a16:creationId xmlns="" xmlns:a16="http://schemas.microsoft.com/office/drawing/2014/main" id="{AA5D583E-8A8E-41BE-B7AC-5CB83BF4B757}"/>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7964" name="Rectangle 77">
              <a:extLst>
                <a:ext uri="{FF2B5EF4-FFF2-40B4-BE49-F238E27FC236}">
                  <a16:creationId xmlns="" xmlns:a16="http://schemas.microsoft.com/office/drawing/2014/main" id="{38E2E734-13BA-49C5-A6ED-AB07F44E1076}"/>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7965" name="Rectangle 78">
              <a:extLst>
                <a:ext uri="{FF2B5EF4-FFF2-40B4-BE49-F238E27FC236}">
                  <a16:creationId xmlns="" xmlns:a16="http://schemas.microsoft.com/office/drawing/2014/main" id="{A6A83582-0EDC-4FBB-BA23-7D9E7F59EE77}"/>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7966" name="Rectangle 79">
              <a:extLst>
                <a:ext uri="{FF2B5EF4-FFF2-40B4-BE49-F238E27FC236}">
                  <a16:creationId xmlns="" xmlns:a16="http://schemas.microsoft.com/office/drawing/2014/main" id="{1E1C3331-9E2D-4762-9F48-21DBC1F83238}"/>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7967" name="Rectangle 80">
              <a:extLst>
                <a:ext uri="{FF2B5EF4-FFF2-40B4-BE49-F238E27FC236}">
                  <a16:creationId xmlns="" xmlns:a16="http://schemas.microsoft.com/office/drawing/2014/main" id="{95D76F1F-953D-451A-B8DA-33B454919111}"/>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7968" name="Rectangle 81">
              <a:extLst>
                <a:ext uri="{FF2B5EF4-FFF2-40B4-BE49-F238E27FC236}">
                  <a16:creationId xmlns="" xmlns:a16="http://schemas.microsoft.com/office/drawing/2014/main" id="{64C53534-BB2A-4465-B3B7-161573F4951E}"/>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D6CBCDEE-61C1-4E70-BAC8-D04E82E83BC7}"/>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7" name="Group 6">
            <a:extLst>
              <a:ext uri="{FF2B5EF4-FFF2-40B4-BE49-F238E27FC236}">
                <a16:creationId xmlns="" xmlns:a16="http://schemas.microsoft.com/office/drawing/2014/main" id="{57468310-D43B-4339-B42F-DB2A63DFB359}"/>
              </a:ext>
            </a:extLst>
          </p:cNvPr>
          <p:cNvGrpSpPr>
            <a:grpSpLocks/>
          </p:cNvGrpSpPr>
          <p:nvPr/>
        </p:nvGrpSpPr>
        <p:grpSpPr bwMode="auto">
          <a:xfrm>
            <a:off x="4010025" y="1604963"/>
            <a:ext cx="3994150" cy="4378325"/>
            <a:chOff x="4191054" y="1605485"/>
            <a:chExt cx="3993945" cy="4378217"/>
          </a:xfrm>
        </p:grpSpPr>
        <p:sp>
          <p:nvSpPr>
            <p:cNvPr id="84" name="Oval Callout 83">
              <a:extLst>
                <a:ext uri="{FF2B5EF4-FFF2-40B4-BE49-F238E27FC236}">
                  <a16:creationId xmlns="" xmlns:a16="http://schemas.microsoft.com/office/drawing/2014/main" id="{AC5ECF11-DAFA-4E27-8932-1EDBB3A3D5E9}"/>
                </a:ext>
              </a:extLst>
            </p:cNvPr>
            <p:cNvSpPr/>
            <p:nvPr/>
          </p:nvSpPr>
          <p:spPr>
            <a:xfrm>
              <a:off x="5945152" y="1605485"/>
              <a:ext cx="2022371" cy="1355692"/>
            </a:xfrm>
            <a:prstGeom prst="wedgeEllipseCallout">
              <a:avLst>
                <a:gd name="adj1" fmla="val 8369"/>
                <a:gd name="adj2" fmla="val 74451"/>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16˚C</a:t>
              </a:r>
            </a:p>
          </p:txBody>
        </p:sp>
        <p:pic>
          <p:nvPicPr>
            <p:cNvPr id="37900" name="Picture 3">
              <a:extLst>
                <a:ext uri="{FF2B5EF4-FFF2-40B4-BE49-F238E27FC236}">
                  <a16:creationId xmlns="" xmlns:a16="http://schemas.microsoft.com/office/drawing/2014/main" id="{99BB65EB-C54E-4D02-9D4F-F5AB003899BA}"/>
                </a:ext>
              </a:extLst>
            </p:cNvPr>
            <p:cNvPicPr>
              <a:picLocks noChangeAspect="1"/>
            </p:cNvPicPr>
            <p:nvPr/>
          </p:nvPicPr>
          <p:blipFill>
            <a:blip r:embed="rId6">
              <a:extLst>
                <a:ext uri="{28A0092B-C50C-407E-A947-70E740481C1C}">
                  <a14:useLocalDpi xmlns:a14="http://schemas.microsoft.com/office/drawing/2010/main" val="0"/>
                </a:ext>
              </a:extLst>
            </a:blip>
            <a:srcRect b="31950"/>
            <a:stretch>
              <a:fillRect/>
            </a:stretch>
          </p:blipFill>
          <p:spPr bwMode="auto">
            <a:xfrm flipH="1">
              <a:off x="4191054" y="2282944"/>
              <a:ext cx="3993945" cy="370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a:extLst>
              <a:ext uri="{FF2B5EF4-FFF2-40B4-BE49-F238E27FC236}">
                <a16:creationId xmlns="" xmlns:a16="http://schemas.microsoft.com/office/drawing/2014/main" id="{70A03D01-FE03-49A5-8AA4-29D9DC2757A9}"/>
              </a:ext>
            </a:extLst>
          </p:cNvPr>
          <p:cNvPicPr>
            <a:picLocks noChangeAspect="1"/>
          </p:cNvPicPr>
          <p:nvPr/>
        </p:nvPicPr>
        <p:blipFill>
          <a:blip r:embed="rId2">
            <a:extLst>
              <a:ext uri="{28A0092B-C50C-407E-A947-70E740481C1C}">
                <a14:useLocalDpi xmlns:a14="http://schemas.microsoft.com/office/drawing/2010/main" val="0"/>
              </a:ext>
            </a:extLst>
          </a:blip>
          <a:srcRect r="9641"/>
          <a:stretch>
            <a:fillRect/>
          </a:stretch>
        </p:blipFill>
        <p:spPr bwMode="auto">
          <a:xfrm>
            <a:off x="2420938" y="1604963"/>
            <a:ext cx="59674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4774E144-DCFD-49F7-8239-736514F25C84}"/>
              </a:ext>
            </a:extLst>
          </p:cNvPr>
          <p:cNvSpPr/>
          <p:nvPr/>
        </p:nvSpPr>
        <p:spPr>
          <a:xfrm>
            <a:off x="3184601" y="696913"/>
            <a:ext cx="2774799"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Delhi, India</a:t>
            </a:r>
            <a:endParaRPr lang="en-GB" sz="4000" b="1" dirty="0">
              <a:latin typeface="+mn-lt"/>
            </a:endParaRPr>
          </a:p>
        </p:txBody>
      </p:sp>
      <p:pic>
        <p:nvPicPr>
          <p:cNvPr id="38916" name="Whole Class">
            <a:extLst>
              <a:ext uri="{FF2B5EF4-FFF2-40B4-BE49-F238E27FC236}">
                <a16:creationId xmlns="" xmlns:a16="http://schemas.microsoft.com/office/drawing/2014/main" id="{F02B6C26-571F-4B95-8B59-CD3B683226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92AA2545-5CB6-4406-9D0B-3D359F15B029}"/>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8918" name="Picture 8">
            <a:extLst>
              <a:ext uri="{FF2B5EF4-FFF2-40B4-BE49-F238E27FC236}">
                <a16:creationId xmlns="" xmlns:a16="http://schemas.microsoft.com/office/drawing/2014/main" id="{9F712B5C-A221-4E98-AA45-4663B0473A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7554C4B6-A55B-4D81-A57E-97239A4AAA1E}"/>
              </a:ext>
            </a:extLst>
          </p:cNvPr>
          <p:cNvSpPr/>
          <p:nvPr/>
        </p:nvSpPr>
        <p:spPr>
          <a:xfrm>
            <a:off x="1344613" y="2135188"/>
            <a:ext cx="114300" cy="2990850"/>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8920" name="Group 10">
            <a:extLst>
              <a:ext uri="{FF2B5EF4-FFF2-40B4-BE49-F238E27FC236}">
                <a16:creationId xmlns="" xmlns:a16="http://schemas.microsoft.com/office/drawing/2014/main" id="{DA822BD2-91E6-44E2-A6BA-B287164DFE4D}"/>
              </a:ext>
            </a:extLst>
          </p:cNvPr>
          <p:cNvGrpSpPr>
            <a:grpSpLocks/>
          </p:cNvGrpSpPr>
          <p:nvPr/>
        </p:nvGrpSpPr>
        <p:grpSpPr bwMode="auto">
          <a:xfrm>
            <a:off x="1514475" y="1957388"/>
            <a:ext cx="712788" cy="3259137"/>
            <a:chOff x="7610475" y="2556297"/>
            <a:chExt cx="614282" cy="2810173"/>
          </a:xfrm>
        </p:grpSpPr>
        <p:sp>
          <p:nvSpPr>
            <p:cNvPr id="38925" name="Rectangle 11">
              <a:extLst>
                <a:ext uri="{FF2B5EF4-FFF2-40B4-BE49-F238E27FC236}">
                  <a16:creationId xmlns="" xmlns:a16="http://schemas.microsoft.com/office/drawing/2014/main" id="{DB2E52D8-D749-464E-9A5C-86344D82A9BA}"/>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C201E02C-5639-44C7-8AA7-E0122A461A68}"/>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3E5B94FA-B3B4-4FF6-AFFB-DAA0B954C9F5}"/>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AA0793B-35D5-46B8-9AF1-79CBDADE121B}"/>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93E26D3-0D28-4E58-B005-0FAC877CB4B7}"/>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F4AF45D-1D1A-489C-A334-E664BE18D73B}"/>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FBBBA50-7682-41DD-A2A0-8CABEC7DF8F4}"/>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041B65FA-4E48-477A-BE5D-0B62157CC263}"/>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6E2B4874-C7B3-4456-B4AA-FD2EBF71EA72}"/>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9279B07-B208-4A1C-AA88-5019BD1964A5}"/>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A95DC3E8-CF65-43FC-8D8E-437B85350C3E}"/>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46D4BBD0-8280-4438-9C97-A56FBB1BC370}"/>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ED8EB83-B8CC-48EC-BA32-49D8C60F2C95}"/>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2DA05D7-F373-43B6-8A36-3D47F0458958}"/>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92D5D9A-EA62-4E36-9BFC-B6BC177F30ED}"/>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5CDBD7AE-9A37-46F8-9D71-7898DCEC2B49}"/>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2F14F00-6365-45C2-A39A-9F43BF91AB42}"/>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FC659AE8-2A58-4777-97F3-8C42D537B1C5}"/>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D5A9F229-B35D-40C1-B675-F07298BEA00D}"/>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E6B754AE-D536-4B38-9FDD-97407E2CB095}"/>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E8ACBA48-2B73-4752-B072-9D96C9BCD9BA}"/>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F6AF314C-20C1-4625-B8F1-A5160084A656}"/>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9EA7FD43-1E49-4C1E-A57B-0CF987B4775F}"/>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184FA086-1577-4D9B-BA6A-D0E36BD50139}"/>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5AF1E4BA-7AC8-4D49-8A15-B1D371C89965}"/>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3262D4AD-FFEA-40AA-A028-DF43812DFFDA}"/>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EE786D9-3661-4235-B03D-B475B3DC9334}"/>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F809C57F-A135-40A4-88C1-E6972589E404}"/>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0F302AB-9F11-4FBC-BC91-D3857809BAC2}"/>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6BB3CD4-7EB8-4E33-98C2-ED5C11CA46BF}"/>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01776DF-FB48-4030-85E1-7395387B7E68}"/>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6D437CDA-CDCC-485F-A4AF-131A335BA32E}"/>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36AB7752-E843-461A-976E-CDC96AE3CFE7}"/>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190EA69C-8314-4181-B889-AEDB6C27C775}"/>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D0DF8F75-879B-42C7-94EE-C54CC1F4B429}"/>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ED3C205C-7534-4CAA-9168-C50ABAB3947B}"/>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F2487DF7-D9DE-424F-A27C-DACA96539454}"/>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229BF3A-C07F-429F-B080-7D1222242555}"/>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D0F90DD8-E681-4194-B1F5-F62CD6126893}"/>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383F5051-F429-4F6C-84C8-11538BFA2959}"/>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E947F356-F6DB-4563-8C5E-2217BAF79EDD}"/>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F457ACA8-C56D-49B3-952A-AE83B49DDF5C}"/>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F6EA565C-CA93-45CB-9733-834E16E4986C}"/>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9C8C1A3D-0E9B-4285-83A2-3A73AEFCBE7A}"/>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04475B28-CAE1-444C-98D5-6660017FE2B8}"/>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1A61109-37A3-472A-A351-D5B5C9A71D3C}"/>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BE7563F6-1E6C-496C-8DCA-D4B29DBAB2B8}"/>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ECFB52F8-0962-498D-9A4B-37C9D10EF368}"/>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F2166216-1D5C-405C-BE62-50B5EE0DA8BD}"/>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EC266342-BDEB-4961-88DE-9E85A81678B5}"/>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F74047BB-CFB1-4E6E-A5B9-5DF8BE069668}"/>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78D6B9E2-62B7-4F89-B64C-37AC2D3F4644}"/>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AFF30F2-60CC-4F8B-AD27-F87A9901E2B9}"/>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46B752A3-8D5C-420D-BF64-5A9BE1541731}"/>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5E1FBBE4-D49E-4454-8122-2155445D8EF0}"/>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6654E143-228D-4211-ACAF-DB84D8B0BE45}"/>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ED7065FC-9F95-4FF7-9642-D8EB176D4628}"/>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C0074C97-0F77-4C11-B377-5A6BB8042BEF}"/>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7F6247E4-14B0-4656-9D0A-CDAFDF4D15B5}"/>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C9084F2-DE0D-4C55-A756-F9DC4F066A34}"/>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6322F6FD-F8F9-4BF1-AB4C-64AB1324C6A0}"/>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4E34EFB4-D573-4B69-AE6C-422652935B62}"/>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987" name="Rectangle 76">
              <a:extLst>
                <a:ext uri="{FF2B5EF4-FFF2-40B4-BE49-F238E27FC236}">
                  <a16:creationId xmlns="" xmlns:a16="http://schemas.microsoft.com/office/drawing/2014/main" id="{DEABD60E-3EA0-40BC-A4DA-9217C0C3E898}"/>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8988" name="Rectangle 77">
              <a:extLst>
                <a:ext uri="{FF2B5EF4-FFF2-40B4-BE49-F238E27FC236}">
                  <a16:creationId xmlns="" xmlns:a16="http://schemas.microsoft.com/office/drawing/2014/main" id="{420B966D-7F38-4FB7-92E9-E3C66756148F}"/>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38989" name="Rectangle 78">
              <a:extLst>
                <a:ext uri="{FF2B5EF4-FFF2-40B4-BE49-F238E27FC236}">
                  <a16:creationId xmlns="" xmlns:a16="http://schemas.microsoft.com/office/drawing/2014/main" id="{FFF2A5DD-FB58-4D15-907C-496CA8EC6CC1}"/>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38990" name="Rectangle 79">
              <a:extLst>
                <a:ext uri="{FF2B5EF4-FFF2-40B4-BE49-F238E27FC236}">
                  <a16:creationId xmlns="" xmlns:a16="http://schemas.microsoft.com/office/drawing/2014/main" id="{826D1F71-1400-4E5D-88D1-5CAEBBC39E8A}"/>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38991" name="Rectangle 80">
              <a:extLst>
                <a:ext uri="{FF2B5EF4-FFF2-40B4-BE49-F238E27FC236}">
                  <a16:creationId xmlns="" xmlns:a16="http://schemas.microsoft.com/office/drawing/2014/main" id="{C5BB4207-140C-4369-B60C-BB74B4E2DC86}"/>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38992" name="Rectangle 81">
              <a:extLst>
                <a:ext uri="{FF2B5EF4-FFF2-40B4-BE49-F238E27FC236}">
                  <a16:creationId xmlns="" xmlns:a16="http://schemas.microsoft.com/office/drawing/2014/main" id="{4271C307-6F0B-4340-870B-4C93DB337753}"/>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91EAE111-3F10-4291-87E5-435DE2152E63}"/>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6" name="Group 5">
            <a:extLst>
              <a:ext uri="{FF2B5EF4-FFF2-40B4-BE49-F238E27FC236}">
                <a16:creationId xmlns="" xmlns:a16="http://schemas.microsoft.com/office/drawing/2014/main" id="{1077CE4F-DF43-41F7-961E-BF1814392EDB}"/>
              </a:ext>
            </a:extLst>
          </p:cNvPr>
          <p:cNvGrpSpPr>
            <a:grpSpLocks/>
          </p:cNvGrpSpPr>
          <p:nvPr/>
        </p:nvGrpSpPr>
        <p:grpSpPr bwMode="auto">
          <a:xfrm>
            <a:off x="4435475" y="2184400"/>
            <a:ext cx="3554413" cy="3816350"/>
            <a:chOff x="4434821" y="2184923"/>
            <a:chExt cx="3554781" cy="3815826"/>
          </a:xfrm>
        </p:grpSpPr>
        <p:sp>
          <p:nvSpPr>
            <p:cNvPr id="84" name="Oval Callout 83">
              <a:extLst>
                <a:ext uri="{FF2B5EF4-FFF2-40B4-BE49-F238E27FC236}">
                  <a16:creationId xmlns="" xmlns:a16="http://schemas.microsoft.com/office/drawing/2014/main" id="{6937B088-E6F3-4FBA-B116-7BEADB1F3B4C}"/>
                </a:ext>
              </a:extLst>
            </p:cNvPr>
            <p:cNvSpPr/>
            <p:nvPr/>
          </p:nvSpPr>
          <p:spPr>
            <a:xfrm>
              <a:off x="4434821" y="2184923"/>
              <a:ext cx="2022684" cy="1355539"/>
            </a:xfrm>
            <a:prstGeom prst="wedgeEllipseCallout">
              <a:avLst>
                <a:gd name="adj1" fmla="val 54528"/>
                <a:gd name="adj2" fmla="val 44222"/>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40˚C</a:t>
              </a:r>
            </a:p>
          </p:txBody>
        </p:sp>
        <p:pic>
          <p:nvPicPr>
            <p:cNvPr id="38924" name="Picture 4">
              <a:extLst>
                <a:ext uri="{FF2B5EF4-FFF2-40B4-BE49-F238E27FC236}">
                  <a16:creationId xmlns="" xmlns:a16="http://schemas.microsoft.com/office/drawing/2014/main" id="{BA586D72-3306-499A-ADE7-AE08B78AA180}"/>
                </a:ext>
              </a:extLst>
            </p:cNvPr>
            <p:cNvPicPr>
              <a:picLocks noChangeAspect="1"/>
            </p:cNvPicPr>
            <p:nvPr/>
          </p:nvPicPr>
          <p:blipFill>
            <a:blip r:embed="rId6">
              <a:extLst>
                <a:ext uri="{28A0092B-C50C-407E-A947-70E740481C1C}">
                  <a14:useLocalDpi xmlns:a14="http://schemas.microsoft.com/office/drawing/2010/main" val="0"/>
                </a:ext>
              </a:extLst>
            </a:blip>
            <a:srcRect b="35579"/>
            <a:stretch>
              <a:fillRect/>
            </a:stretch>
          </p:blipFill>
          <p:spPr bwMode="auto">
            <a:xfrm>
              <a:off x="6214628" y="2496797"/>
              <a:ext cx="1774974" cy="350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1">
            <a:extLst>
              <a:ext uri="{FF2B5EF4-FFF2-40B4-BE49-F238E27FC236}">
                <a16:creationId xmlns="" xmlns:a16="http://schemas.microsoft.com/office/drawing/2014/main" id="{3AD94648-1893-4896-879D-5C554A51872A}"/>
              </a:ext>
            </a:extLst>
          </p:cNvPr>
          <p:cNvPicPr>
            <a:picLocks noChangeAspect="1"/>
          </p:cNvPicPr>
          <p:nvPr/>
        </p:nvPicPr>
        <p:blipFill>
          <a:blip r:embed="rId2">
            <a:extLst>
              <a:ext uri="{28A0092B-C50C-407E-A947-70E740481C1C}">
                <a14:useLocalDpi xmlns:a14="http://schemas.microsoft.com/office/drawing/2010/main" val="0"/>
              </a:ext>
            </a:extLst>
          </a:blip>
          <a:srcRect r="9720"/>
          <a:stretch>
            <a:fillRect/>
          </a:stretch>
        </p:blipFill>
        <p:spPr bwMode="auto">
          <a:xfrm>
            <a:off x="2397125" y="1581150"/>
            <a:ext cx="599122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98BFE918-ECCB-48FF-932D-C241E6208F02}"/>
              </a:ext>
            </a:extLst>
          </p:cNvPr>
          <p:cNvSpPr/>
          <p:nvPr/>
        </p:nvSpPr>
        <p:spPr>
          <a:xfrm>
            <a:off x="3781719" y="696913"/>
            <a:ext cx="1580562"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Alaska</a:t>
            </a:r>
            <a:endParaRPr lang="en-GB" sz="4000" b="1" dirty="0">
              <a:latin typeface="+mn-lt"/>
            </a:endParaRPr>
          </a:p>
        </p:txBody>
      </p:sp>
      <p:pic>
        <p:nvPicPr>
          <p:cNvPr id="39940" name="Whole Class">
            <a:extLst>
              <a:ext uri="{FF2B5EF4-FFF2-40B4-BE49-F238E27FC236}">
                <a16:creationId xmlns="" xmlns:a16="http://schemas.microsoft.com/office/drawing/2014/main" id="{B926B764-B879-4AE7-A8B0-C37A9C8577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F6544BBD-1238-48C7-B283-75872E67D688}"/>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39942" name="Picture 8">
            <a:extLst>
              <a:ext uri="{FF2B5EF4-FFF2-40B4-BE49-F238E27FC236}">
                <a16:creationId xmlns="" xmlns:a16="http://schemas.microsoft.com/office/drawing/2014/main" id="{A2FA395B-96A0-4EEA-BFF2-483F115460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6980067C-F713-408A-8A72-352ECC87AAB1}"/>
              </a:ext>
            </a:extLst>
          </p:cNvPr>
          <p:cNvSpPr/>
          <p:nvPr/>
        </p:nvSpPr>
        <p:spPr>
          <a:xfrm>
            <a:off x="1344613" y="4537075"/>
            <a:ext cx="114300" cy="588963"/>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9944" name="Group 10">
            <a:extLst>
              <a:ext uri="{FF2B5EF4-FFF2-40B4-BE49-F238E27FC236}">
                <a16:creationId xmlns="" xmlns:a16="http://schemas.microsoft.com/office/drawing/2014/main" id="{7CF91A3A-FE9C-4E2C-951F-722F0D817667}"/>
              </a:ext>
            </a:extLst>
          </p:cNvPr>
          <p:cNvGrpSpPr>
            <a:grpSpLocks/>
          </p:cNvGrpSpPr>
          <p:nvPr/>
        </p:nvGrpSpPr>
        <p:grpSpPr bwMode="auto">
          <a:xfrm>
            <a:off x="1514475" y="1957388"/>
            <a:ext cx="712788" cy="3259137"/>
            <a:chOff x="7610475" y="2556297"/>
            <a:chExt cx="614282" cy="2810173"/>
          </a:xfrm>
        </p:grpSpPr>
        <p:sp>
          <p:nvSpPr>
            <p:cNvPr id="39949" name="Rectangle 11">
              <a:extLst>
                <a:ext uri="{FF2B5EF4-FFF2-40B4-BE49-F238E27FC236}">
                  <a16:creationId xmlns="" xmlns:a16="http://schemas.microsoft.com/office/drawing/2014/main" id="{2E149547-4DCF-4064-AFF5-E72760CB2047}"/>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DA5A0BB1-B940-4D05-AF67-DEB7E5BB69DF}"/>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7DDAA7DC-6103-449E-8750-A62DBDF53902}"/>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8E7FE46-6512-4070-B5C4-9D275AB60350}"/>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6B4DB5C-D161-4257-B82B-27E7656FFAE1}"/>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21CCC0A-B85D-4484-854A-DFF46B69BC78}"/>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1C8FC0C-0E9E-44D8-B6C9-6E97724FEEEB}"/>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745049C-BBE5-4065-8DE8-662FDB3C3839}"/>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C4366A0-5480-4BFC-B633-9D416194B113}"/>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4D2436E3-F797-4405-AF92-A136DFA759F4}"/>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E7ED2CBE-F9C8-48BE-94E5-607E45E2E544}"/>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7DE3AEB-53B3-4633-AEFA-AB98D1302805}"/>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AA3BBC1-BE30-4125-9B87-C062FA0FB622}"/>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D9962D3-5C28-4877-9FA8-CBCCD254156E}"/>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44B3F53-0BA8-4FB4-81C9-59B8C4DEC986}"/>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0CD7DB8A-1271-4543-9EFD-20BE954F3916}"/>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CCA9B00-6FAA-436B-9489-99D028AC90B0}"/>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C3FA9B35-18C2-4DBD-A809-809BA67A7629}"/>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081F7955-678A-4A87-864E-EC071D8F91D0}"/>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7D9833D7-6B17-4892-9527-8262BAA777C0}"/>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0EF123E-38EA-4D22-8422-6D2212685690}"/>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7318CC7-5EC7-4289-91B9-4EAE17A5B2CD}"/>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5F427B5-BF4D-4775-9266-D265D1612C85}"/>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2C226B2-1EE4-4C58-895D-6C36BD8C5206}"/>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CE8E4E4-B1C8-460E-9E83-1708FB58DC24}"/>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20E4099A-5D39-4854-A14E-38BE1C9EC9DE}"/>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59330E71-D25D-4C9D-9BCA-245D61275D13}"/>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16DB8925-54B9-45C1-9150-E6C79D3D9202}"/>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3D03D368-0770-4DD5-BCAE-4D661B6E836B}"/>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30AD82AA-7373-49F7-916F-D8CC98DF3C21}"/>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63BF7218-135F-46D0-878A-F6C2B56CE1AA}"/>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629F706F-8684-4203-947C-6786FD9D9A46}"/>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4400EFEA-01DD-4711-B059-CBC2AA3BA3B0}"/>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666B3071-9F42-4A4F-AFE5-A8A3565EA8EA}"/>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231FA29B-7A64-4166-B2B9-E1A21B282FCD}"/>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1AFDE6AE-58FE-47F5-B84F-47946FAD7529}"/>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D94A0C8B-E1FF-41F1-B399-30DF4F294ED4}"/>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85B72E05-ED37-4DF3-B3D8-BCB1D4E387CC}"/>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2D63AA59-CB7B-472B-B125-2391DB267D4E}"/>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42D216FF-4AB5-48E8-A7C9-169E91F1DB6F}"/>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120B12E3-4D4E-42DD-9628-D6CA9EF7E864}"/>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87A6405-6799-4CF9-AF0B-2643876FCDF7}"/>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F10E4517-1606-409A-B598-487899A43AE3}"/>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CFD339E9-3D16-4092-84BD-72151F90279B}"/>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5990BC8E-C98C-45F2-8209-C825C4499E42}"/>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96C082E4-4FD4-4EFD-9431-E017DB287002}"/>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944846A1-80CA-4AF2-8B4E-6B549449A583}"/>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8DCD5F57-F5A7-4F22-81B1-52368B5097CB}"/>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8839E6C9-A1EA-4A84-BADE-0AAC0A960B86}"/>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A69CD1B5-3AE1-4900-8301-FDA864ECF965}"/>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9019F5C2-DC6D-42D5-B112-92FB724E91B8}"/>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B7698778-D957-4B12-A379-EDBD36B9BDE4}"/>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C27EBDE9-25F9-4E73-A27D-F95D6F278465}"/>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F6B7FEAF-CE7A-42F8-A334-52FBA7F88FE3}"/>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883DECE-64B6-473F-B754-75FDE4D1AF70}"/>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927CCE00-1868-4AE4-A31A-7B7232EFF5FE}"/>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B88542A4-400F-4D38-9E49-B1E120AE0E75}"/>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7E8F50C-2A4C-4BB1-AA26-8698DC899022}"/>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1CA9B60A-4E50-415A-9894-025D7078A775}"/>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AAA10F85-4E01-459C-A759-B7AB809FA56C}"/>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37D245AA-868D-44DB-ADFA-EB1EE46380E6}"/>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0DB8A383-0982-4B7C-AA89-B5CAF61BA734}"/>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011" name="Rectangle 76">
              <a:extLst>
                <a:ext uri="{FF2B5EF4-FFF2-40B4-BE49-F238E27FC236}">
                  <a16:creationId xmlns="" xmlns:a16="http://schemas.microsoft.com/office/drawing/2014/main" id="{3E2ADE45-3D58-4875-9136-F74636124177}"/>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0012" name="Rectangle 77">
              <a:extLst>
                <a:ext uri="{FF2B5EF4-FFF2-40B4-BE49-F238E27FC236}">
                  <a16:creationId xmlns="" xmlns:a16="http://schemas.microsoft.com/office/drawing/2014/main" id="{EE6A7C0E-777D-4BB8-A574-9CA2CE7CC650}"/>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40013" name="Rectangle 78">
              <a:extLst>
                <a:ext uri="{FF2B5EF4-FFF2-40B4-BE49-F238E27FC236}">
                  <a16:creationId xmlns="" xmlns:a16="http://schemas.microsoft.com/office/drawing/2014/main" id="{A7A0C81B-CB93-441A-AE3B-EFE419DDF70E}"/>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0014" name="Rectangle 79">
              <a:extLst>
                <a:ext uri="{FF2B5EF4-FFF2-40B4-BE49-F238E27FC236}">
                  <a16:creationId xmlns="" xmlns:a16="http://schemas.microsoft.com/office/drawing/2014/main" id="{B6A3AD6F-59E1-4F08-8427-360452753C28}"/>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40015" name="Rectangle 80">
              <a:extLst>
                <a:ext uri="{FF2B5EF4-FFF2-40B4-BE49-F238E27FC236}">
                  <a16:creationId xmlns="" xmlns:a16="http://schemas.microsoft.com/office/drawing/2014/main" id="{B706E68D-6655-45FB-ACD6-D3E8A2AD3992}"/>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40016" name="Rectangle 81">
              <a:extLst>
                <a:ext uri="{FF2B5EF4-FFF2-40B4-BE49-F238E27FC236}">
                  <a16:creationId xmlns="" xmlns:a16="http://schemas.microsoft.com/office/drawing/2014/main" id="{6B6F9A85-F132-423A-81F5-866456A287A2}"/>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88FAB01C-8D41-4D93-B958-19D39BF09BFA}"/>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7" name="Group 6">
            <a:extLst>
              <a:ext uri="{FF2B5EF4-FFF2-40B4-BE49-F238E27FC236}">
                <a16:creationId xmlns="" xmlns:a16="http://schemas.microsoft.com/office/drawing/2014/main" id="{C20040A0-B35A-4077-8CCF-0E36F26A0F88}"/>
              </a:ext>
            </a:extLst>
          </p:cNvPr>
          <p:cNvGrpSpPr>
            <a:grpSpLocks/>
          </p:cNvGrpSpPr>
          <p:nvPr/>
        </p:nvGrpSpPr>
        <p:grpSpPr bwMode="auto">
          <a:xfrm>
            <a:off x="3889375" y="1858963"/>
            <a:ext cx="4100513" cy="4141787"/>
            <a:chOff x="3889455" y="1859225"/>
            <a:chExt cx="4099915" cy="4141524"/>
          </a:xfrm>
        </p:grpSpPr>
        <p:sp>
          <p:nvSpPr>
            <p:cNvPr id="84" name="Oval Callout 83">
              <a:extLst>
                <a:ext uri="{FF2B5EF4-FFF2-40B4-BE49-F238E27FC236}">
                  <a16:creationId xmlns="" xmlns:a16="http://schemas.microsoft.com/office/drawing/2014/main" id="{A4737F43-C463-40D3-9D31-15F80A9BF896}"/>
                </a:ext>
              </a:extLst>
            </p:cNvPr>
            <p:cNvSpPr/>
            <p:nvPr/>
          </p:nvSpPr>
          <p:spPr>
            <a:xfrm>
              <a:off x="3889455" y="1859225"/>
              <a:ext cx="2022180" cy="1355639"/>
            </a:xfrm>
            <a:prstGeom prst="wedgeEllipseCallout">
              <a:avLst>
                <a:gd name="adj1" fmla="val 54528"/>
                <a:gd name="adj2" fmla="val 44222"/>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-10˚C</a:t>
              </a:r>
            </a:p>
          </p:txBody>
        </p:sp>
        <p:pic>
          <p:nvPicPr>
            <p:cNvPr id="39948" name="Picture 3">
              <a:extLst>
                <a:ext uri="{FF2B5EF4-FFF2-40B4-BE49-F238E27FC236}">
                  <a16:creationId xmlns="" xmlns:a16="http://schemas.microsoft.com/office/drawing/2014/main" id="{2A8FD5EC-E50F-4F44-ACBE-2D4BC802BA0C}"/>
                </a:ext>
              </a:extLst>
            </p:cNvPr>
            <p:cNvPicPr>
              <a:picLocks noChangeAspect="1"/>
            </p:cNvPicPr>
            <p:nvPr/>
          </p:nvPicPr>
          <p:blipFill>
            <a:blip r:embed="rId6">
              <a:extLst>
                <a:ext uri="{28A0092B-C50C-407E-A947-70E740481C1C}">
                  <a14:useLocalDpi xmlns:a14="http://schemas.microsoft.com/office/drawing/2010/main" val="0"/>
                </a:ext>
              </a:extLst>
            </a:blip>
            <a:srcRect b="38980"/>
            <a:stretch>
              <a:fillRect/>
            </a:stretch>
          </p:blipFill>
          <p:spPr bwMode="auto">
            <a:xfrm>
              <a:off x="5840116" y="2279196"/>
              <a:ext cx="2149254" cy="372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 xmlns:a16="http://schemas.microsoft.com/office/drawing/2014/main" id="{EEA79DCC-21E3-49A3-AE6E-F27D5C20CE52}"/>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4" name="Rounded Rectangle 23">
            <a:extLst>
              <a:ext uri="{FF2B5EF4-FFF2-40B4-BE49-F238E27FC236}">
                <a16:creationId xmlns="" xmlns:a16="http://schemas.microsoft.com/office/drawing/2014/main" id="{65A237A3-1E21-4427-9429-86B8A5233D6A}"/>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14340" name="Title 1">
            <a:extLst>
              <a:ext uri="{FF2B5EF4-FFF2-40B4-BE49-F238E27FC236}">
                <a16:creationId xmlns="" xmlns:a16="http://schemas.microsoft.com/office/drawing/2014/main" id="{32289778-0AB3-4710-BDB8-0F5A51B97B75}"/>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spcBef>
                <a:spcPct val="0"/>
              </a:spcBef>
              <a:buFontTx/>
              <a:buNone/>
            </a:pPr>
            <a:r>
              <a:rPr lang="en-US" altLang="en-US" sz="3600" b="1"/>
              <a:t>Success Criteria</a:t>
            </a:r>
          </a:p>
        </p:txBody>
      </p:sp>
      <p:sp>
        <p:nvSpPr>
          <p:cNvPr id="14341" name="Title 1">
            <a:extLst>
              <a:ext uri="{FF2B5EF4-FFF2-40B4-BE49-F238E27FC236}">
                <a16:creationId xmlns="" xmlns:a16="http://schemas.microsoft.com/office/drawing/2014/main" id="{FF4BE676-A238-48CE-BFA0-64BEBC3D86CE}"/>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spcBef>
                <a:spcPct val="0"/>
              </a:spcBef>
              <a:buFontTx/>
              <a:buNone/>
            </a:pPr>
            <a:r>
              <a:rPr lang="en-US" altLang="en-US" sz="3600" b="1" dirty="0"/>
              <a:t>Aim</a:t>
            </a:r>
          </a:p>
        </p:txBody>
      </p:sp>
      <p:sp>
        <p:nvSpPr>
          <p:cNvPr id="14342" name="Content Placeholder 15">
            <a:extLst>
              <a:ext uri="{FF2B5EF4-FFF2-40B4-BE49-F238E27FC236}">
                <a16:creationId xmlns="" xmlns:a16="http://schemas.microsoft.com/office/drawing/2014/main" id="{D65A6E05-71E4-4926-BCD0-E6CEA622ECB6}"/>
              </a:ext>
            </a:extLst>
          </p:cNvPr>
          <p:cNvSpPr>
            <a:spLocks noGrp="1"/>
          </p:cNvSpPr>
          <p:nvPr>
            <p:ph idx="1"/>
          </p:nvPr>
        </p:nvSpPr>
        <p:spPr>
          <a:xfrm>
            <a:off x="628650" y="1127125"/>
            <a:ext cx="7886700" cy="1409700"/>
          </a:xfrm>
        </p:spPr>
        <p:txBody>
          <a:bodyPr/>
          <a:lstStyle/>
          <a:p>
            <a:r>
              <a:rPr lang="en-GB" altLang="en-US"/>
              <a:t>To estimate and measure temperature in degrees Celsius.</a:t>
            </a:r>
          </a:p>
        </p:txBody>
      </p:sp>
      <p:sp>
        <p:nvSpPr>
          <p:cNvPr id="14343" name="Content Placeholder 15">
            <a:extLst>
              <a:ext uri="{FF2B5EF4-FFF2-40B4-BE49-F238E27FC236}">
                <a16:creationId xmlns="" xmlns:a16="http://schemas.microsoft.com/office/drawing/2014/main" id="{79828B92-59CB-4E1E-910A-D1D28A06998E}"/>
              </a:ext>
            </a:extLst>
          </p:cNvPr>
          <p:cNvSpPr txBox="1">
            <a:spLocks/>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r>
              <a:rPr lang="en-GB" altLang="en-US"/>
              <a:t>I can use language related to temperature.</a:t>
            </a:r>
          </a:p>
          <a:p>
            <a:pPr eaLnBrk="1" hangingPunct="1"/>
            <a:r>
              <a:rPr lang="en-GB" altLang="en-US"/>
              <a:t>I can estimate temperature in degrees Celsius.</a:t>
            </a:r>
          </a:p>
          <a:p>
            <a:pPr eaLnBrk="1" hangingPunct="1"/>
            <a:r>
              <a:rPr lang="en-GB" altLang="en-US"/>
              <a:t>I can measure temperature in ˚C using a thermometer.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a:extLst>
              <a:ext uri="{FF2B5EF4-FFF2-40B4-BE49-F238E27FC236}">
                <a16:creationId xmlns="" xmlns:a16="http://schemas.microsoft.com/office/drawing/2014/main" id="{F34D86EA-B916-49BE-9144-634D30C1D36D}"/>
              </a:ext>
            </a:extLst>
          </p:cNvPr>
          <p:cNvPicPr>
            <a:picLocks noChangeAspect="1"/>
          </p:cNvPicPr>
          <p:nvPr/>
        </p:nvPicPr>
        <p:blipFill>
          <a:blip r:embed="rId2">
            <a:extLst>
              <a:ext uri="{28A0092B-C50C-407E-A947-70E740481C1C}">
                <a14:useLocalDpi xmlns:a14="http://schemas.microsoft.com/office/drawing/2010/main" val="0"/>
              </a:ext>
            </a:extLst>
          </a:blip>
          <a:srcRect r="9627"/>
          <a:stretch>
            <a:fillRect/>
          </a:stretch>
        </p:blipFill>
        <p:spPr bwMode="auto">
          <a:xfrm>
            <a:off x="2397125" y="1581150"/>
            <a:ext cx="59912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135B767D-26BA-4938-9259-8B7CF7CA2121}"/>
              </a:ext>
            </a:extLst>
          </p:cNvPr>
          <p:cNvSpPr/>
          <p:nvPr/>
        </p:nvSpPr>
        <p:spPr>
          <a:xfrm>
            <a:off x="3352916" y="696913"/>
            <a:ext cx="2438168"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Rio, Brazil</a:t>
            </a:r>
            <a:endParaRPr lang="en-GB" sz="4000" b="1" dirty="0">
              <a:latin typeface="+mn-lt"/>
            </a:endParaRPr>
          </a:p>
        </p:txBody>
      </p:sp>
      <p:pic>
        <p:nvPicPr>
          <p:cNvPr id="40964" name="Whole Class">
            <a:extLst>
              <a:ext uri="{FF2B5EF4-FFF2-40B4-BE49-F238E27FC236}">
                <a16:creationId xmlns="" xmlns:a16="http://schemas.microsoft.com/office/drawing/2014/main" id="{9EC1631D-8701-4AF5-A2C5-3F1D1F396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2A37ECC4-769F-40EB-98E8-D1606974EB0E}"/>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40966" name="Picture 8">
            <a:extLst>
              <a:ext uri="{FF2B5EF4-FFF2-40B4-BE49-F238E27FC236}">
                <a16:creationId xmlns="" xmlns:a16="http://schemas.microsoft.com/office/drawing/2014/main" id="{C3E570A7-3738-4420-85B0-A602A387A7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838A7F50-4D4E-4667-9C71-DA2D43D53A9E}"/>
              </a:ext>
            </a:extLst>
          </p:cNvPr>
          <p:cNvSpPr/>
          <p:nvPr/>
        </p:nvSpPr>
        <p:spPr>
          <a:xfrm>
            <a:off x="1344613" y="2822575"/>
            <a:ext cx="114300" cy="2303463"/>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40968" name="Group 10">
            <a:extLst>
              <a:ext uri="{FF2B5EF4-FFF2-40B4-BE49-F238E27FC236}">
                <a16:creationId xmlns="" xmlns:a16="http://schemas.microsoft.com/office/drawing/2014/main" id="{29CC67F0-5255-4326-8664-EA60F59CDD13}"/>
              </a:ext>
            </a:extLst>
          </p:cNvPr>
          <p:cNvGrpSpPr>
            <a:grpSpLocks/>
          </p:cNvGrpSpPr>
          <p:nvPr/>
        </p:nvGrpSpPr>
        <p:grpSpPr bwMode="auto">
          <a:xfrm>
            <a:off x="1514475" y="1957388"/>
            <a:ext cx="712788" cy="3259137"/>
            <a:chOff x="7610475" y="2556297"/>
            <a:chExt cx="614282" cy="2810173"/>
          </a:xfrm>
        </p:grpSpPr>
        <p:sp>
          <p:nvSpPr>
            <p:cNvPr id="40973" name="Rectangle 11">
              <a:extLst>
                <a:ext uri="{FF2B5EF4-FFF2-40B4-BE49-F238E27FC236}">
                  <a16:creationId xmlns="" xmlns:a16="http://schemas.microsoft.com/office/drawing/2014/main" id="{CD7563EB-B86F-41AD-9FA6-FAFE8FFA5427}"/>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0DD9DF0E-248E-4ED0-BBDB-9234E5BC5689}"/>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3A86A658-C9C6-4026-B2D1-85DC79C5C04B}"/>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924F071E-6D75-45B6-82DE-B4B2B48F4775}"/>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E8B88F0-FEAA-4B01-8287-A99306DE6DBB}"/>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86D3596-C118-4237-B5C4-04FD540FDA50}"/>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CB08BA7-6F94-4BBB-9064-8589F5AF6E49}"/>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544EBC8-AE90-4A30-B7C5-5C56D8798F5E}"/>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F4632054-3831-4297-A6FB-9AFD4E4B045D}"/>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A6AC0255-490E-4045-8A80-6B1D51AF9B7C}"/>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7DF5996-A967-432D-AC60-F281976A76D1}"/>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C8518A30-75E4-4448-912F-A7E399D48AA5}"/>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6680D3BC-9263-4EA1-A24A-D4E52D350729}"/>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9B9C916-0A70-4799-B926-5A35296E820D}"/>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92588F17-4B19-4F6C-BF43-BD2E201137CD}"/>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D8846A7F-DFBF-44F6-B769-E67D50169315}"/>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41E0FADE-A496-49C7-AC83-8D1765198A31}"/>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FC5DC37-E3F7-4A3E-957C-31B974A0B12A}"/>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922E3BE1-2DC5-48DA-AD74-716470636797}"/>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C82E7E46-8942-4CC2-89AB-49C67EFA4445}"/>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CE5C76CD-5455-4943-BF48-228939527614}"/>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5FEDE521-1BE7-4434-9D22-6D300FA7C98A}"/>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0B1DF08E-F549-40F6-A923-B1977776DC7C}"/>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C57B630-F995-46A7-9776-72AC129FD555}"/>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8B797159-AD46-4CA7-B4DA-49AE751F56DE}"/>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B71E9AA6-436F-4A26-937B-2A2AC6ED297E}"/>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3FC56EA1-CD11-4D01-842E-47FB88728B86}"/>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FD9BBCEF-36EB-4600-B9D5-E5DD0E3DD9B9}"/>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E488A8C7-BCF1-4F49-8F55-0D58E6519B9E}"/>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B2B0F7C7-7CF7-4216-8AA7-9A556EED1711}"/>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0EA9EC8-68F7-4AF3-8BE8-8F2AA528ED85}"/>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98338BA1-128E-4120-97B1-4FE28D7FAD88}"/>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81FE2815-739F-4CCF-80B0-0F3DBA9C74CE}"/>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2D057791-3A9F-407A-B88C-0FE75C933387}"/>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03146AC0-1414-4D24-9862-11449FC9F0CB}"/>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FEA570A8-E006-4E09-934F-23380D416B54}"/>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235D6AB-AD4F-4CE2-AFE7-F08C5CB7F051}"/>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398F360-275B-45EC-95C7-1E2012A7BC60}"/>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1F44124-8670-4723-AFA3-22B8B07EE178}"/>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4058CC1A-9D8B-404B-9055-DFF64D19618E}"/>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FF6CCF9B-B656-41A2-A271-91D41FFE7B79}"/>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0A7F63B-CE41-4515-B8D6-1D2BAEA35741}"/>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2C5D182B-ED07-448D-B877-0AF2AD543F23}"/>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178B3365-B04E-49BE-B5DA-27CBA67CFE5C}"/>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775A4DAF-C7E1-4C24-BC49-2FCEA9CED8BF}"/>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AAF350E1-C68F-4B0A-8D29-CF7BDD485FB4}"/>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774DA495-6E9F-4603-A90C-3F447BB08092}"/>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10087E2-CAAB-48D2-9B62-2833CB4B05B2}"/>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CD0824BC-983A-4297-A03F-7A1AB79089E8}"/>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13CE4EBE-E727-457B-840E-BB849B182A25}"/>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D7C55EBC-D926-439B-8DFC-6E8FA5B41D4B}"/>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58CBD92E-20C6-425A-B4CD-D24A75C2E5F2}"/>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F3477735-1520-4FE2-ADB1-95E3595C0B9D}"/>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4DBBAE22-318F-4CC3-9888-6DF15882DA15}"/>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992366D2-DA29-48F1-9EE4-EEB0D13F648C}"/>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A3DE943-A7A3-41C5-9BEA-D17E1DE36AF4}"/>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FA21DA91-A595-4B9D-8273-3D9DCDDAD428}"/>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1CB8F92-69DB-45B3-88B5-5778DA1D782A}"/>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ED927E90-1C11-4E78-A82C-692335567566}"/>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BD172DE-76D9-42C8-BFC7-11E0F67438AE}"/>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6C224B6F-D4CF-451A-B976-BF31A25E6EF9}"/>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B8C3E079-7BF9-44D4-B752-C5498F06D654}"/>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035" name="Rectangle 76">
              <a:extLst>
                <a:ext uri="{FF2B5EF4-FFF2-40B4-BE49-F238E27FC236}">
                  <a16:creationId xmlns="" xmlns:a16="http://schemas.microsoft.com/office/drawing/2014/main" id="{CCA8C490-2CE6-44A2-A892-684C05C3A67B}"/>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1036" name="Rectangle 77">
              <a:extLst>
                <a:ext uri="{FF2B5EF4-FFF2-40B4-BE49-F238E27FC236}">
                  <a16:creationId xmlns="" xmlns:a16="http://schemas.microsoft.com/office/drawing/2014/main" id="{2A48C309-B74A-44FE-85E1-7AB42E074933}"/>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41037" name="Rectangle 78">
              <a:extLst>
                <a:ext uri="{FF2B5EF4-FFF2-40B4-BE49-F238E27FC236}">
                  <a16:creationId xmlns="" xmlns:a16="http://schemas.microsoft.com/office/drawing/2014/main" id="{E402F20E-5888-4F52-89F9-D762150F7672}"/>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1038" name="Rectangle 79">
              <a:extLst>
                <a:ext uri="{FF2B5EF4-FFF2-40B4-BE49-F238E27FC236}">
                  <a16:creationId xmlns="" xmlns:a16="http://schemas.microsoft.com/office/drawing/2014/main" id="{45BEB405-2475-429D-8CD4-8C87489E8852}"/>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41039" name="Rectangle 80">
              <a:extLst>
                <a:ext uri="{FF2B5EF4-FFF2-40B4-BE49-F238E27FC236}">
                  <a16:creationId xmlns="" xmlns:a16="http://schemas.microsoft.com/office/drawing/2014/main" id="{81681DCB-4BD3-4F01-AC09-2C3A7EDA6694}"/>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41040" name="Rectangle 81">
              <a:extLst>
                <a:ext uri="{FF2B5EF4-FFF2-40B4-BE49-F238E27FC236}">
                  <a16:creationId xmlns="" xmlns:a16="http://schemas.microsoft.com/office/drawing/2014/main" id="{CAC35D88-D9D7-4E05-84AF-4ABE738393E4}"/>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92844012-F7AA-42A1-A2D6-150DA13CFE1B}"/>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6" name="Group 5">
            <a:extLst>
              <a:ext uri="{FF2B5EF4-FFF2-40B4-BE49-F238E27FC236}">
                <a16:creationId xmlns="" xmlns:a16="http://schemas.microsoft.com/office/drawing/2014/main" id="{835F6BCE-A585-45C9-98B1-7A457E3B0CC9}"/>
              </a:ext>
            </a:extLst>
          </p:cNvPr>
          <p:cNvGrpSpPr>
            <a:grpSpLocks/>
          </p:cNvGrpSpPr>
          <p:nvPr/>
        </p:nvGrpSpPr>
        <p:grpSpPr bwMode="auto">
          <a:xfrm>
            <a:off x="4381500" y="1908175"/>
            <a:ext cx="3717925" cy="4092575"/>
            <a:chOff x="4381949" y="1908235"/>
            <a:chExt cx="3717475" cy="4092513"/>
          </a:xfrm>
        </p:grpSpPr>
        <p:sp>
          <p:nvSpPr>
            <p:cNvPr id="84" name="Oval Callout 83">
              <a:extLst>
                <a:ext uri="{FF2B5EF4-FFF2-40B4-BE49-F238E27FC236}">
                  <a16:creationId xmlns="" xmlns:a16="http://schemas.microsoft.com/office/drawing/2014/main" id="{DC8CE683-A505-4253-B118-5BD78462AD8D}"/>
                </a:ext>
              </a:extLst>
            </p:cNvPr>
            <p:cNvSpPr/>
            <p:nvPr/>
          </p:nvSpPr>
          <p:spPr>
            <a:xfrm>
              <a:off x="4381949" y="1908235"/>
              <a:ext cx="2022230" cy="1355704"/>
            </a:xfrm>
            <a:prstGeom prst="wedgeEllipseCallout">
              <a:avLst>
                <a:gd name="adj1" fmla="val 54528"/>
                <a:gd name="adj2" fmla="val 44222"/>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26˚C</a:t>
              </a:r>
            </a:p>
          </p:txBody>
        </p:sp>
        <p:pic>
          <p:nvPicPr>
            <p:cNvPr id="40972" name="Picture 4">
              <a:extLst>
                <a:ext uri="{FF2B5EF4-FFF2-40B4-BE49-F238E27FC236}">
                  <a16:creationId xmlns="" xmlns:a16="http://schemas.microsoft.com/office/drawing/2014/main" id="{E4708CDD-08DF-4370-8B12-DB2B8F14C662}"/>
                </a:ext>
              </a:extLst>
            </p:cNvPr>
            <p:cNvPicPr>
              <a:picLocks noChangeAspect="1"/>
            </p:cNvPicPr>
            <p:nvPr/>
          </p:nvPicPr>
          <p:blipFill>
            <a:blip r:embed="rId6">
              <a:extLst>
                <a:ext uri="{28A0092B-C50C-407E-A947-70E740481C1C}">
                  <a14:useLocalDpi xmlns:a14="http://schemas.microsoft.com/office/drawing/2010/main" val="0"/>
                </a:ext>
              </a:extLst>
            </a:blip>
            <a:srcRect b="32063"/>
            <a:stretch>
              <a:fillRect/>
            </a:stretch>
          </p:blipFill>
          <p:spPr bwMode="auto">
            <a:xfrm flipH="1">
              <a:off x="4508579" y="2626017"/>
              <a:ext cx="3590845" cy="33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1">
            <a:extLst>
              <a:ext uri="{FF2B5EF4-FFF2-40B4-BE49-F238E27FC236}">
                <a16:creationId xmlns="" xmlns:a16="http://schemas.microsoft.com/office/drawing/2014/main" id="{F81A9AAF-E4BF-4D97-914F-ACB969FA33BF}"/>
              </a:ext>
            </a:extLst>
          </p:cNvPr>
          <p:cNvPicPr>
            <a:picLocks noChangeAspect="1"/>
          </p:cNvPicPr>
          <p:nvPr/>
        </p:nvPicPr>
        <p:blipFill>
          <a:blip r:embed="rId2">
            <a:extLst>
              <a:ext uri="{28A0092B-C50C-407E-A947-70E740481C1C}">
                <a14:useLocalDpi xmlns:a14="http://schemas.microsoft.com/office/drawing/2010/main" val="0"/>
              </a:ext>
            </a:extLst>
          </a:blip>
          <a:srcRect r="11353"/>
          <a:stretch>
            <a:fillRect/>
          </a:stretch>
        </p:blipFill>
        <p:spPr bwMode="auto">
          <a:xfrm>
            <a:off x="2443163" y="1581150"/>
            <a:ext cx="59451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3E34A816-5435-4125-9559-F749E38F12B7}"/>
              </a:ext>
            </a:extLst>
          </p:cNvPr>
          <p:cNvSpPr/>
          <p:nvPr/>
        </p:nvSpPr>
        <p:spPr>
          <a:xfrm>
            <a:off x="1668962" y="696913"/>
            <a:ext cx="5806077"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Cape Town, South Africa</a:t>
            </a:r>
            <a:endParaRPr lang="en-GB" sz="4000" b="1" dirty="0">
              <a:latin typeface="+mn-lt"/>
            </a:endParaRPr>
          </a:p>
        </p:txBody>
      </p:sp>
      <p:pic>
        <p:nvPicPr>
          <p:cNvPr id="41988" name="Whole Class">
            <a:extLst>
              <a:ext uri="{FF2B5EF4-FFF2-40B4-BE49-F238E27FC236}">
                <a16:creationId xmlns="" xmlns:a16="http://schemas.microsoft.com/office/drawing/2014/main" id="{23A956C9-3E66-41EC-8E44-254BBF66A2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5BD0E585-6AA9-4777-B9FF-638D7ECE8D0F}"/>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41990" name="Picture 8">
            <a:extLst>
              <a:ext uri="{FF2B5EF4-FFF2-40B4-BE49-F238E27FC236}">
                <a16:creationId xmlns="" xmlns:a16="http://schemas.microsoft.com/office/drawing/2014/main" id="{3569EC14-AC25-40CA-AD55-1475B2C0CB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1E7049D7-D50D-44ED-964D-30B627CD5DD2}"/>
              </a:ext>
            </a:extLst>
          </p:cNvPr>
          <p:cNvSpPr/>
          <p:nvPr/>
        </p:nvSpPr>
        <p:spPr>
          <a:xfrm>
            <a:off x="1344613" y="2773363"/>
            <a:ext cx="114300" cy="2352675"/>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41992" name="Group 10">
            <a:extLst>
              <a:ext uri="{FF2B5EF4-FFF2-40B4-BE49-F238E27FC236}">
                <a16:creationId xmlns="" xmlns:a16="http://schemas.microsoft.com/office/drawing/2014/main" id="{320BFA48-F3B4-4720-89A4-30B171AF26AF}"/>
              </a:ext>
            </a:extLst>
          </p:cNvPr>
          <p:cNvGrpSpPr>
            <a:grpSpLocks/>
          </p:cNvGrpSpPr>
          <p:nvPr/>
        </p:nvGrpSpPr>
        <p:grpSpPr bwMode="auto">
          <a:xfrm>
            <a:off x="1514475" y="1957388"/>
            <a:ext cx="712788" cy="3259137"/>
            <a:chOff x="7610475" y="2556297"/>
            <a:chExt cx="614282" cy="2810173"/>
          </a:xfrm>
        </p:grpSpPr>
        <p:sp>
          <p:nvSpPr>
            <p:cNvPr id="41997" name="Rectangle 11">
              <a:extLst>
                <a:ext uri="{FF2B5EF4-FFF2-40B4-BE49-F238E27FC236}">
                  <a16:creationId xmlns="" xmlns:a16="http://schemas.microsoft.com/office/drawing/2014/main" id="{E720B1AD-DE18-4CF5-949F-C0F9E35420AD}"/>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C1C0FE47-DACD-4EB1-B460-FB5D0B304580}"/>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66DD6C42-5648-44DD-84B2-696CA0415F8D}"/>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1043CD2-5ABA-43BA-8429-EF96693FE95D}"/>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4F6EE85-A347-4900-8FAA-A6F220A59D5F}"/>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9DA2724-4C4B-44B2-8B22-A3704E2E373D}"/>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A11CD866-FB96-4506-9055-E305B14D0F34}"/>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4A828E25-86FB-4CCC-9FAC-F47A1DBDD635}"/>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CC9BF01C-D2E8-437B-9A37-398F69F9260A}"/>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9A4ED9B6-7E50-4B6B-A0BF-BCAC79E15A65}"/>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13E66226-2DA7-4A77-9661-F0B7D66FC389}"/>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C354002-A64F-42A5-9520-F51E5B168BC6}"/>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89063C3A-C25F-4FB1-A020-11A193EC8589}"/>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84914BE4-809C-46F4-A992-F6A094B1E497}"/>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0917B6A7-6DE3-4AD1-9E7E-86B6126097E7}"/>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8D81E6F-1415-4314-BA32-CD1B8A37216F}"/>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9F15886-B7C2-4A6D-AB37-9E20AC0D6F5C}"/>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C8F62FA0-93DF-4606-8860-7324FDC7C6B8}"/>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34416115-D456-4754-BD65-E5F740626FAF}"/>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5F13E08-C527-46FD-8DEB-DB2DDD0A15E3}"/>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F5603E8A-EF74-4651-9380-3BBA568BEA68}"/>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F32DFC40-F5CE-4B05-B8D1-C18F233CFAA7}"/>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6E067E22-975C-4607-8DD2-983523227820}"/>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7C0C7569-CDA4-44CC-A140-7DFA171A1C7D}"/>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ADD139B-6515-42CA-9A4B-A527707E9781}"/>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B4849934-7723-4837-80B7-63F1626CCCC8}"/>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4E80D7F7-3E31-4128-9D1D-DEDAD3C4821F}"/>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7400959-9623-4802-8754-7D6028702B04}"/>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32F439DA-A0EB-4C37-BDB0-E4D7C7C4F99A}"/>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2A06A863-1A9C-42C3-A482-F98711304BA4}"/>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C976C004-D5AA-4433-AC7B-44F5F80BCB05}"/>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F8F4105-0C90-431D-8D98-0608A5501C50}"/>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AAAB825A-5988-46F7-B4E8-3DB87EE78C85}"/>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84618E7E-F44A-4585-AFFA-39A85E3F9890}"/>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07F5165D-B228-4DE2-95DF-3BFA11353960}"/>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450606F8-6669-4C0D-94BD-D25E5D46E532}"/>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AF9D7B92-5E62-4C1D-8E1F-C413C9A3147B}"/>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E7F19AFB-C06D-461C-B785-5AC0529B0C54}"/>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F48227A-EED7-4B9D-8978-3EABC294C1F7}"/>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3FC9A4DD-727C-47DA-9CA0-312BFE63987E}"/>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3DAB80C-0C13-4DD0-AFE6-8972349A7CEE}"/>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40AA3527-8BF1-4F2A-B039-72E40A001B85}"/>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CAC6ACEC-5A03-4537-9760-08E9AE628A31}"/>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B4A9A3E4-3FC5-47E5-91A0-77A55719B316}"/>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1104E88C-1BDE-49B7-81C8-6F10C8E397F6}"/>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6EAE0F6D-468D-4505-881A-536368413012}"/>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52F5E2CA-2BDF-4A7E-B844-D9EB762219C5}"/>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FA85A7CB-D2A5-4E02-B26B-056D1ECBB785}"/>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3BC7121-A613-4140-8AAB-F001022A043E}"/>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338D7F62-D455-4D38-BB82-00C717489181}"/>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C11E9174-F45F-4386-9EA3-CF2D306D0B19}"/>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96A29E35-984E-4EAB-AED1-A9B14879F8DC}"/>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1B7C2D69-969C-4843-9D62-56F59776FCD2}"/>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471494CA-3B5F-4BD9-B832-BF1E32765055}"/>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B70BC077-7C2A-467E-9AA1-31DD7F20F260}"/>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3FB1C510-AA46-4AFF-8411-23360124FD84}"/>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0D83F0D-6578-465B-B4D9-5A16A9128396}"/>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75EB551F-E471-4708-93FA-CE2FBE46E1F6}"/>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314587DE-E1BE-442E-8EA7-D2BC0318BB0B}"/>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6EC9DB6A-FC3B-4901-86A9-8D413CA52120}"/>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5F475ECD-1EC0-4E86-B7AB-2A331A53477B}"/>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29F67935-046D-438B-A078-7057C6F3F39D}"/>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059" name="Rectangle 76">
              <a:extLst>
                <a:ext uri="{FF2B5EF4-FFF2-40B4-BE49-F238E27FC236}">
                  <a16:creationId xmlns="" xmlns:a16="http://schemas.microsoft.com/office/drawing/2014/main" id="{B8B99650-A122-4195-B16D-2CE4A43A85FF}"/>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2060" name="Rectangle 77">
              <a:extLst>
                <a:ext uri="{FF2B5EF4-FFF2-40B4-BE49-F238E27FC236}">
                  <a16:creationId xmlns="" xmlns:a16="http://schemas.microsoft.com/office/drawing/2014/main" id="{89167B95-47F2-4239-A1C0-FAD1F0F374D8}"/>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42061" name="Rectangle 78">
              <a:extLst>
                <a:ext uri="{FF2B5EF4-FFF2-40B4-BE49-F238E27FC236}">
                  <a16:creationId xmlns="" xmlns:a16="http://schemas.microsoft.com/office/drawing/2014/main" id="{EC642B14-8342-471D-8E65-48A43669C201}"/>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2062" name="Rectangle 79">
              <a:extLst>
                <a:ext uri="{FF2B5EF4-FFF2-40B4-BE49-F238E27FC236}">
                  <a16:creationId xmlns="" xmlns:a16="http://schemas.microsoft.com/office/drawing/2014/main" id="{79F391F6-4B4E-453E-A9A3-06C7C58403AE}"/>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42063" name="Rectangle 80">
              <a:extLst>
                <a:ext uri="{FF2B5EF4-FFF2-40B4-BE49-F238E27FC236}">
                  <a16:creationId xmlns="" xmlns:a16="http://schemas.microsoft.com/office/drawing/2014/main" id="{3F1C0A43-A819-418E-BC87-F58CCCCE07C6}"/>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42064" name="Rectangle 81">
              <a:extLst>
                <a:ext uri="{FF2B5EF4-FFF2-40B4-BE49-F238E27FC236}">
                  <a16:creationId xmlns="" xmlns:a16="http://schemas.microsoft.com/office/drawing/2014/main" id="{AE205428-740A-453D-8BFA-E2C6E89E3C55}"/>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F6063C5C-A83F-4088-B63E-43172147EC0C}"/>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7" name="Group 6">
            <a:extLst>
              <a:ext uri="{FF2B5EF4-FFF2-40B4-BE49-F238E27FC236}">
                <a16:creationId xmlns="" xmlns:a16="http://schemas.microsoft.com/office/drawing/2014/main" id="{61B2D6DA-4362-42CD-A0B2-47346190AE91}"/>
              </a:ext>
            </a:extLst>
          </p:cNvPr>
          <p:cNvGrpSpPr>
            <a:grpSpLocks/>
          </p:cNvGrpSpPr>
          <p:nvPr/>
        </p:nvGrpSpPr>
        <p:grpSpPr bwMode="auto">
          <a:xfrm>
            <a:off x="4403725" y="2055813"/>
            <a:ext cx="3695700" cy="3944937"/>
            <a:chOff x="4404309" y="2055267"/>
            <a:chExt cx="3695115" cy="3945482"/>
          </a:xfrm>
        </p:grpSpPr>
        <p:sp>
          <p:nvSpPr>
            <p:cNvPr id="84" name="Oval Callout 83">
              <a:extLst>
                <a:ext uri="{FF2B5EF4-FFF2-40B4-BE49-F238E27FC236}">
                  <a16:creationId xmlns="" xmlns:a16="http://schemas.microsoft.com/office/drawing/2014/main" id="{8DD5E55B-8B16-4F40-A87F-B68CDD8B3328}"/>
                </a:ext>
              </a:extLst>
            </p:cNvPr>
            <p:cNvSpPr/>
            <p:nvPr/>
          </p:nvSpPr>
          <p:spPr>
            <a:xfrm>
              <a:off x="4404309" y="2055267"/>
              <a:ext cx="2022155" cy="1354324"/>
            </a:xfrm>
            <a:prstGeom prst="wedgeEllipseCallout">
              <a:avLst>
                <a:gd name="adj1" fmla="val 54528"/>
                <a:gd name="adj2" fmla="val 44222"/>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27˚C</a:t>
              </a:r>
            </a:p>
          </p:txBody>
        </p:sp>
        <p:pic>
          <p:nvPicPr>
            <p:cNvPr id="41996" name="Picture 3">
              <a:extLst>
                <a:ext uri="{FF2B5EF4-FFF2-40B4-BE49-F238E27FC236}">
                  <a16:creationId xmlns="" xmlns:a16="http://schemas.microsoft.com/office/drawing/2014/main" id="{837B329D-CBDF-4308-8B08-2626FC529D63}"/>
                </a:ext>
              </a:extLst>
            </p:cNvPr>
            <p:cNvPicPr>
              <a:picLocks noChangeAspect="1"/>
            </p:cNvPicPr>
            <p:nvPr/>
          </p:nvPicPr>
          <p:blipFill>
            <a:blip r:embed="rId6">
              <a:extLst>
                <a:ext uri="{28A0092B-C50C-407E-A947-70E740481C1C}">
                  <a14:useLocalDpi xmlns:a14="http://schemas.microsoft.com/office/drawing/2010/main" val="0"/>
                </a:ext>
              </a:extLst>
            </a:blip>
            <a:srcRect b="33209"/>
            <a:stretch>
              <a:fillRect/>
            </a:stretch>
          </p:blipFill>
          <p:spPr bwMode="auto">
            <a:xfrm flipH="1">
              <a:off x="6285129" y="2135720"/>
              <a:ext cx="1814295" cy="38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a:extLst>
              <a:ext uri="{FF2B5EF4-FFF2-40B4-BE49-F238E27FC236}">
                <a16:creationId xmlns="" xmlns:a16="http://schemas.microsoft.com/office/drawing/2014/main" id="{DCBC273C-A90B-4439-BE1B-DBDFE11BE726}"/>
              </a:ext>
            </a:extLst>
          </p:cNvPr>
          <p:cNvPicPr>
            <a:picLocks noChangeAspect="1"/>
          </p:cNvPicPr>
          <p:nvPr/>
        </p:nvPicPr>
        <p:blipFill>
          <a:blip r:embed="rId2">
            <a:extLst>
              <a:ext uri="{28A0092B-C50C-407E-A947-70E740481C1C}">
                <a14:useLocalDpi xmlns:a14="http://schemas.microsoft.com/office/drawing/2010/main" val="0"/>
              </a:ext>
            </a:extLst>
          </a:blip>
          <a:srcRect r="10619"/>
          <a:stretch>
            <a:fillRect/>
          </a:stretch>
        </p:blipFill>
        <p:spPr bwMode="auto">
          <a:xfrm>
            <a:off x="2420938" y="1581150"/>
            <a:ext cx="59674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A55B410C-962D-4DBF-8398-0DE9435D7EC7}"/>
              </a:ext>
            </a:extLst>
          </p:cNvPr>
          <p:cNvSpPr/>
          <p:nvPr/>
        </p:nvSpPr>
        <p:spPr>
          <a:xfrm>
            <a:off x="2833543" y="696913"/>
            <a:ext cx="347691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Siberia, Russia</a:t>
            </a:r>
            <a:endParaRPr lang="en-GB" sz="4000" b="1" dirty="0">
              <a:latin typeface="+mn-lt"/>
            </a:endParaRPr>
          </a:p>
        </p:txBody>
      </p:sp>
      <p:pic>
        <p:nvPicPr>
          <p:cNvPr id="43012" name="Whole Class">
            <a:extLst>
              <a:ext uri="{FF2B5EF4-FFF2-40B4-BE49-F238E27FC236}">
                <a16:creationId xmlns="" xmlns:a16="http://schemas.microsoft.com/office/drawing/2014/main" id="{E0F290D3-696E-4DEA-876D-1785C109E7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Questions" hidden="1">
            <a:extLst>
              <a:ext uri="{FF2B5EF4-FFF2-40B4-BE49-F238E27FC236}">
                <a16:creationId xmlns="" xmlns:a16="http://schemas.microsoft.com/office/drawing/2014/main" id="{8371E95E-B00C-4E28-995C-4CA0693D6633}"/>
              </a:ext>
            </a:extLst>
          </p:cNvPr>
          <p:cNvSpPr/>
          <p:nvPr/>
        </p:nvSpPr>
        <p:spPr>
          <a:xfrm>
            <a:off x="1539875" y="5286375"/>
            <a:ext cx="5305425" cy="1006475"/>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Which is the warmest city?</a:t>
            </a:r>
          </a:p>
          <a:p>
            <a:pPr eaLnBrk="1" fontAlgn="auto" hangingPunct="1">
              <a:spcBef>
                <a:spcPts val="0"/>
              </a:spcBef>
              <a:spcAft>
                <a:spcPts val="0"/>
              </a:spcAft>
              <a:defRPr/>
            </a:pPr>
            <a:r>
              <a:rPr lang="en-GB" dirty="0">
                <a:solidFill>
                  <a:schemeClr val="tx1"/>
                </a:solidFill>
              </a:rPr>
              <a:t>Which is the coldest city?</a:t>
            </a:r>
          </a:p>
          <a:p>
            <a:pPr eaLnBrk="1" fontAlgn="auto" hangingPunct="1">
              <a:spcBef>
                <a:spcPts val="0"/>
              </a:spcBef>
              <a:spcAft>
                <a:spcPts val="0"/>
              </a:spcAft>
              <a:defRPr/>
            </a:pPr>
            <a:r>
              <a:rPr lang="en-GB" dirty="0">
                <a:solidFill>
                  <a:schemeClr val="tx1"/>
                </a:solidFill>
              </a:rPr>
              <a:t>Can you order the cities from coldest to hottest?</a:t>
            </a:r>
          </a:p>
        </p:txBody>
      </p:sp>
      <p:pic>
        <p:nvPicPr>
          <p:cNvPr id="43014" name="Picture 8">
            <a:extLst>
              <a:ext uri="{FF2B5EF4-FFF2-40B4-BE49-F238E27FC236}">
                <a16:creationId xmlns="" xmlns:a16="http://schemas.microsoft.com/office/drawing/2014/main" id="{0A71351B-F027-43C0-A1BE-2902FB3377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581150"/>
            <a:ext cx="1492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D0EF6203-6F3A-4011-AD50-FEA4FE147265}"/>
              </a:ext>
            </a:extLst>
          </p:cNvPr>
          <p:cNvSpPr/>
          <p:nvPr/>
        </p:nvSpPr>
        <p:spPr>
          <a:xfrm>
            <a:off x="1370015" y="4292600"/>
            <a:ext cx="88897" cy="833438"/>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43016" name="Group 10">
            <a:extLst>
              <a:ext uri="{FF2B5EF4-FFF2-40B4-BE49-F238E27FC236}">
                <a16:creationId xmlns="" xmlns:a16="http://schemas.microsoft.com/office/drawing/2014/main" id="{6D8CEF5A-B835-4C87-A53D-5B02AA8AD542}"/>
              </a:ext>
            </a:extLst>
          </p:cNvPr>
          <p:cNvGrpSpPr>
            <a:grpSpLocks/>
          </p:cNvGrpSpPr>
          <p:nvPr/>
        </p:nvGrpSpPr>
        <p:grpSpPr bwMode="auto">
          <a:xfrm>
            <a:off x="1514475" y="1957388"/>
            <a:ext cx="712788" cy="3259137"/>
            <a:chOff x="7610475" y="2556297"/>
            <a:chExt cx="614282" cy="2810173"/>
          </a:xfrm>
        </p:grpSpPr>
        <p:sp>
          <p:nvSpPr>
            <p:cNvPr id="43021" name="Rectangle 11">
              <a:extLst>
                <a:ext uri="{FF2B5EF4-FFF2-40B4-BE49-F238E27FC236}">
                  <a16:creationId xmlns="" xmlns:a16="http://schemas.microsoft.com/office/drawing/2014/main" id="{9C807015-1812-4808-9180-3A28F47FBC1A}"/>
                </a:ext>
              </a:extLst>
            </p:cNvPr>
            <p:cNvSpPr>
              <a:spLocks noChangeArrowheads="1"/>
            </p:cNvSpPr>
            <p:nvPr/>
          </p:nvSpPr>
          <p:spPr bwMode="auto">
            <a:xfrm>
              <a:off x="7753667" y="505869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cxnSp>
          <p:nvCxnSpPr>
            <p:cNvPr id="13" name="Straight Connector 12">
              <a:extLst>
                <a:ext uri="{FF2B5EF4-FFF2-40B4-BE49-F238E27FC236}">
                  <a16:creationId xmlns="" xmlns:a16="http://schemas.microsoft.com/office/drawing/2014/main" id="{C02F15AA-DB23-4A49-9A31-70A158F6D68A}"/>
                </a:ext>
              </a:extLst>
            </p:cNvPr>
            <p:cNvCxnSpPr/>
            <p:nvPr/>
          </p:nvCxnSpPr>
          <p:spPr>
            <a:xfrm>
              <a:off x="7610475" y="5246014"/>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F061D005-F5DA-48BE-96DB-9DE10F4ADFA8}"/>
                </a:ext>
              </a:extLst>
            </p:cNvPr>
            <p:cNvCxnSpPr/>
            <p:nvPr/>
          </p:nvCxnSpPr>
          <p:spPr>
            <a:xfrm>
              <a:off x="7610475" y="52035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49F3ED53-940B-404B-A0B7-2269657E964D}"/>
                </a:ext>
              </a:extLst>
            </p:cNvPr>
            <p:cNvCxnSpPr/>
            <p:nvPr/>
          </p:nvCxnSpPr>
          <p:spPr>
            <a:xfrm>
              <a:off x="7610475" y="516114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6D65237-5AC9-4B17-9CCF-51EBB24D0ABD}"/>
                </a:ext>
              </a:extLst>
            </p:cNvPr>
            <p:cNvCxnSpPr/>
            <p:nvPr/>
          </p:nvCxnSpPr>
          <p:spPr>
            <a:xfrm>
              <a:off x="7610475" y="511871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9E8F19BE-2108-4466-BA0E-F70A2A2792CB}"/>
                </a:ext>
              </a:extLst>
            </p:cNvPr>
            <p:cNvCxnSpPr/>
            <p:nvPr/>
          </p:nvCxnSpPr>
          <p:spPr>
            <a:xfrm>
              <a:off x="7610475" y="507628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FD921F1-7AE9-4C41-818E-88F6EC1B4A2D}"/>
                </a:ext>
              </a:extLst>
            </p:cNvPr>
            <p:cNvCxnSpPr/>
            <p:nvPr/>
          </p:nvCxnSpPr>
          <p:spPr>
            <a:xfrm>
              <a:off x="7610475" y="5035217"/>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DAFB509-97D0-4E6B-A7A3-5791D39D5508}"/>
                </a:ext>
              </a:extLst>
            </p:cNvPr>
            <p:cNvCxnSpPr/>
            <p:nvPr/>
          </p:nvCxnSpPr>
          <p:spPr>
            <a:xfrm>
              <a:off x="7610475" y="49927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CA529CDE-585B-408E-9C6B-84600F5733B1}"/>
                </a:ext>
              </a:extLst>
            </p:cNvPr>
            <p:cNvCxnSpPr/>
            <p:nvPr/>
          </p:nvCxnSpPr>
          <p:spPr>
            <a:xfrm>
              <a:off x="7610475" y="495035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E80D5B99-335D-48D2-BCB5-3A8DE5DCFC7E}"/>
                </a:ext>
              </a:extLst>
            </p:cNvPr>
            <p:cNvCxnSpPr/>
            <p:nvPr/>
          </p:nvCxnSpPr>
          <p:spPr>
            <a:xfrm>
              <a:off x="7610475" y="490791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A589429F-2AE6-4545-9A15-964A047E09B6}"/>
                </a:ext>
              </a:extLst>
            </p:cNvPr>
            <p:cNvCxnSpPr/>
            <p:nvPr/>
          </p:nvCxnSpPr>
          <p:spPr>
            <a:xfrm>
              <a:off x="7610475" y="486548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1F1C96D-3E9B-4798-A6B8-97A8D0F07079}"/>
                </a:ext>
              </a:extLst>
            </p:cNvPr>
            <p:cNvCxnSpPr/>
            <p:nvPr/>
          </p:nvCxnSpPr>
          <p:spPr>
            <a:xfrm>
              <a:off x="7610475" y="478061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844488EF-C712-4723-8E85-0185AE04E972}"/>
                </a:ext>
              </a:extLst>
            </p:cNvPr>
            <p:cNvCxnSpPr/>
            <p:nvPr/>
          </p:nvCxnSpPr>
          <p:spPr>
            <a:xfrm>
              <a:off x="7610475" y="482305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5AD26E6-9AEC-41B6-968E-01FA1760D631}"/>
                </a:ext>
              </a:extLst>
            </p:cNvPr>
            <p:cNvCxnSpPr/>
            <p:nvPr/>
          </p:nvCxnSpPr>
          <p:spPr>
            <a:xfrm>
              <a:off x="7610475" y="4738185"/>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F999211-A6E6-4F77-9BD6-04391F78859D}"/>
                </a:ext>
              </a:extLst>
            </p:cNvPr>
            <p:cNvCxnSpPr/>
            <p:nvPr/>
          </p:nvCxnSpPr>
          <p:spPr>
            <a:xfrm>
              <a:off x="7610475" y="46971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41B46AC-C2BF-46E3-B881-80F20AE664EC}"/>
                </a:ext>
              </a:extLst>
            </p:cNvPr>
            <p:cNvCxnSpPr/>
            <p:nvPr/>
          </p:nvCxnSpPr>
          <p:spPr>
            <a:xfrm>
              <a:off x="7610475" y="465468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1A9A341-58DA-4F9D-9290-322C449000ED}"/>
                </a:ext>
              </a:extLst>
            </p:cNvPr>
            <p:cNvCxnSpPr/>
            <p:nvPr/>
          </p:nvCxnSpPr>
          <p:spPr>
            <a:xfrm>
              <a:off x="7610475" y="4612254"/>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5E80D42D-F1EF-4FC0-93AF-4B3507C46759}"/>
                </a:ext>
              </a:extLst>
            </p:cNvPr>
            <p:cNvCxnSpPr/>
            <p:nvPr/>
          </p:nvCxnSpPr>
          <p:spPr>
            <a:xfrm>
              <a:off x="7610475" y="456982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247498EE-B308-4177-93D2-0FDF35E99213}"/>
                </a:ext>
              </a:extLst>
            </p:cNvPr>
            <p:cNvCxnSpPr/>
            <p:nvPr/>
          </p:nvCxnSpPr>
          <p:spPr>
            <a:xfrm>
              <a:off x="7610475" y="452738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9E4B8AE-2C60-44A2-B317-284D47FFBB07}"/>
                </a:ext>
              </a:extLst>
            </p:cNvPr>
            <p:cNvCxnSpPr/>
            <p:nvPr/>
          </p:nvCxnSpPr>
          <p:spPr>
            <a:xfrm>
              <a:off x="7610475" y="448495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1E7FDC-3FAD-4035-B0C7-B2DE73695F6B}"/>
                </a:ext>
              </a:extLst>
            </p:cNvPr>
            <p:cNvCxnSpPr/>
            <p:nvPr/>
          </p:nvCxnSpPr>
          <p:spPr>
            <a:xfrm>
              <a:off x="7610475" y="4442522"/>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C60C1FCE-FB6D-43D4-8C4A-2A6E9533A4C7}"/>
                </a:ext>
              </a:extLst>
            </p:cNvPr>
            <p:cNvCxnSpPr/>
            <p:nvPr/>
          </p:nvCxnSpPr>
          <p:spPr>
            <a:xfrm>
              <a:off x="7610475" y="4400088"/>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7EA9D2D2-BA99-4217-A820-C24B8A196FEB}"/>
                </a:ext>
              </a:extLst>
            </p:cNvPr>
            <p:cNvCxnSpPr/>
            <p:nvPr/>
          </p:nvCxnSpPr>
          <p:spPr>
            <a:xfrm>
              <a:off x="7610475" y="43590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8BD0601-6D7F-4135-8C5D-4CDF0E5A13B4}"/>
                </a:ext>
              </a:extLst>
            </p:cNvPr>
            <p:cNvCxnSpPr/>
            <p:nvPr/>
          </p:nvCxnSpPr>
          <p:spPr>
            <a:xfrm>
              <a:off x="7610475" y="43165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2CD01269-03FA-47EA-A0D6-E391106D8C6A}"/>
                </a:ext>
              </a:extLst>
            </p:cNvPr>
            <p:cNvCxnSpPr/>
            <p:nvPr/>
          </p:nvCxnSpPr>
          <p:spPr>
            <a:xfrm>
              <a:off x="7610475" y="427415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15EB3E20-4EA6-4246-92DE-2C7F4ECEF7EB}"/>
                </a:ext>
              </a:extLst>
            </p:cNvPr>
            <p:cNvCxnSpPr/>
            <p:nvPr/>
          </p:nvCxnSpPr>
          <p:spPr>
            <a:xfrm>
              <a:off x="7610475" y="42317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94B6066D-CE16-46AB-8711-BA54DC15065C}"/>
                </a:ext>
              </a:extLst>
            </p:cNvPr>
            <p:cNvCxnSpPr/>
            <p:nvPr/>
          </p:nvCxnSpPr>
          <p:spPr>
            <a:xfrm>
              <a:off x="7610475" y="4189291"/>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F5F6DA03-3BE5-4A0A-878E-4434BEC21737}"/>
                </a:ext>
              </a:extLst>
            </p:cNvPr>
            <p:cNvCxnSpPr/>
            <p:nvPr/>
          </p:nvCxnSpPr>
          <p:spPr>
            <a:xfrm>
              <a:off x="7610475" y="4146858"/>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CD783F4D-72EF-4FEF-AC81-5F7572B59A43}"/>
                </a:ext>
              </a:extLst>
            </p:cNvPr>
            <p:cNvCxnSpPr/>
            <p:nvPr/>
          </p:nvCxnSpPr>
          <p:spPr>
            <a:xfrm>
              <a:off x="7610475" y="410442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258F081D-1F6C-42C0-9884-78F4AC3C3E19}"/>
                </a:ext>
              </a:extLst>
            </p:cNvPr>
            <p:cNvCxnSpPr/>
            <p:nvPr/>
          </p:nvCxnSpPr>
          <p:spPr>
            <a:xfrm>
              <a:off x="7610475" y="406199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840E073B-B4BA-455C-B635-A223C50EEA6F}"/>
                </a:ext>
              </a:extLst>
            </p:cNvPr>
            <p:cNvCxnSpPr/>
            <p:nvPr/>
          </p:nvCxnSpPr>
          <p:spPr>
            <a:xfrm>
              <a:off x="7610475" y="40209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5B4135D3-5165-48A1-93DA-40AC949AFDBA}"/>
                </a:ext>
              </a:extLst>
            </p:cNvPr>
            <p:cNvCxnSpPr/>
            <p:nvPr/>
          </p:nvCxnSpPr>
          <p:spPr>
            <a:xfrm>
              <a:off x="7610475" y="3978493"/>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F86AF0A3-6E35-4BEE-91C6-721770147567}"/>
                </a:ext>
              </a:extLst>
            </p:cNvPr>
            <p:cNvCxnSpPr/>
            <p:nvPr/>
          </p:nvCxnSpPr>
          <p:spPr>
            <a:xfrm>
              <a:off x="7610475" y="39360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FB01C1F5-2D81-41FA-B075-D70FC2E3CFE6}"/>
                </a:ext>
              </a:extLst>
            </p:cNvPr>
            <p:cNvCxnSpPr/>
            <p:nvPr/>
          </p:nvCxnSpPr>
          <p:spPr>
            <a:xfrm>
              <a:off x="7610475" y="389362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BEAF821D-DE3A-4F59-80E7-EC24D860230B}"/>
                </a:ext>
              </a:extLst>
            </p:cNvPr>
            <p:cNvCxnSpPr/>
            <p:nvPr/>
          </p:nvCxnSpPr>
          <p:spPr>
            <a:xfrm>
              <a:off x="7610475" y="38511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CC1FA7CF-C4F1-4403-964A-64D671780E70}"/>
                </a:ext>
              </a:extLst>
            </p:cNvPr>
            <p:cNvCxnSpPr/>
            <p:nvPr/>
          </p:nvCxnSpPr>
          <p:spPr>
            <a:xfrm>
              <a:off x="7610475" y="380876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6F691925-8CB4-44E8-946E-1AE5C12814B7}"/>
                </a:ext>
              </a:extLst>
            </p:cNvPr>
            <p:cNvCxnSpPr/>
            <p:nvPr/>
          </p:nvCxnSpPr>
          <p:spPr>
            <a:xfrm>
              <a:off x="7610475" y="3766328"/>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12966D80-AB17-47C9-B4E0-BD9AF54A0151}"/>
                </a:ext>
              </a:extLst>
            </p:cNvPr>
            <p:cNvCxnSpPr/>
            <p:nvPr/>
          </p:nvCxnSpPr>
          <p:spPr>
            <a:xfrm>
              <a:off x="7610475" y="372389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34D51D6-1CB2-4823-BDCD-540E0A7BAAD8}"/>
                </a:ext>
              </a:extLst>
            </p:cNvPr>
            <p:cNvCxnSpPr/>
            <p:nvPr/>
          </p:nvCxnSpPr>
          <p:spPr>
            <a:xfrm>
              <a:off x="7610475" y="368283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81A186C0-BD4E-4A61-AA8F-169FBBDEADB5}"/>
                </a:ext>
              </a:extLst>
            </p:cNvPr>
            <p:cNvCxnSpPr/>
            <p:nvPr/>
          </p:nvCxnSpPr>
          <p:spPr>
            <a:xfrm>
              <a:off x="7610475" y="36403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ED76DBC2-F728-471C-867B-4B1A2862DE7C}"/>
                </a:ext>
              </a:extLst>
            </p:cNvPr>
            <p:cNvCxnSpPr/>
            <p:nvPr/>
          </p:nvCxnSpPr>
          <p:spPr>
            <a:xfrm>
              <a:off x="7610475" y="359796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4CCD654D-E935-43CC-969A-4BC57AD602F6}"/>
                </a:ext>
              </a:extLst>
            </p:cNvPr>
            <p:cNvCxnSpPr/>
            <p:nvPr/>
          </p:nvCxnSpPr>
          <p:spPr>
            <a:xfrm>
              <a:off x="7610475" y="3555531"/>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67E344D3-5C80-460C-9138-5CCBB006CFFE}"/>
                </a:ext>
              </a:extLst>
            </p:cNvPr>
            <p:cNvCxnSpPr/>
            <p:nvPr/>
          </p:nvCxnSpPr>
          <p:spPr>
            <a:xfrm>
              <a:off x="7610475" y="351309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22E60CCD-3FF5-4604-809D-8CE8A83DB005}"/>
                </a:ext>
              </a:extLst>
            </p:cNvPr>
            <p:cNvCxnSpPr/>
            <p:nvPr/>
          </p:nvCxnSpPr>
          <p:spPr>
            <a:xfrm>
              <a:off x="7610475" y="347066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3A1E415E-9958-4986-B3CD-C5A1A7FD3F9F}"/>
                </a:ext>
              </a:extLst>
            </p:cNvPr>
            <p:cNvCxnSpPr/>
            <p:nvPr/>
          </p:nvCxnSpPr>
          <p:spPr>
            <a:xfrm>
              <a:off x="7610475" y="342823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CBEAC3B8-97E6-46B8-A863-63BAB215E492}"/>
                </a:ext>
              </a:extLst>
            </p:cNvPr>
            <p:cNvCxnSpPr/>
            <p:nvPr/>
          </p:nvCxnSpPr>
          <p:spPr>
            <a:xfrm>
              <a:off x="7610475" y="338716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D3F2729-0A5B-4DE4-B8C2-E6FDCE243873}"/>
                </a:ext>
              </a:extLst>
            </p:cNvPr>
            <p:cNvCxnSpPr/>
            <p:nvPr/>
          </p:nvCxnSpPr>
          <p:spPr>
            <a:xfrm>
              <a:off x="7610475" y="3344733"/>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61A920B3-A190-41AE-8CDE-11A1D2BBD57F}"/>
                </a:ext>
              </a:extLst>
            </p:cNvPr>
            <p:cNvCxnSpPr/>
            <p:nvPr/>
          </p:nvCxnSpPr>
          <p:spPr>
            <a:xfrm>
              <a:off x="7610475" y="330230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F337816B-A3A7-4B3C-9926-CA08D78267B6}"/>
                </a:ext>
              </a:extLst>
            </p:cNvPr>
            <p:cNvCxnSpPr/>
            <p:nvPr/>
          </p:nvCxnSpPr>
          <p:spPr>
            <a:xfrm>
              <a:off x="7610475" y="325986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87F504E3-D8EA-467D-990C-A498596D290E}"/>
                </a:ext>
              </a:extLst>
            </p:cNvPr>
            <p:cNvCxnSpPr/>
            <p:nvPr/>
          </p:nvCxnSpPr>
          <p:spPr>
            <a:xfrm>
              <a:off x="7610475" y="321743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C1347540-E9AE-401A-A0A2-CADADC89AAD3}"/>
                </a:ext>
              </a:extLst>
            </p:cNvPr>
            <p:cNvCxnSpPr/>
            <p:nvPr/>
          </p:nvCxnSpPr>
          <p:spPr>
            <a:xfrm>
              <a:off x="7610475" y="3175001"/>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00A27BA8-23CB-4DAA-B342-E06D916AB1C5}"/>
                </a:ext>
              </a:extLst>
            </p:cNvPr>
            <p:cNvCxnSpPr/>
            <p:nvPr/>
          </p:nvCxnSpPr>
          <p:spPr>
            <a:xfrm>
              <a:off x="7610475" y="3132567"/>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F0AABD43-ADB9-4EA0-B1A8-D5768E43CF96}"/>
                </a:ext>
              </a:extLst>
            </p:cNvPr>
            <p:cNvCxnSpPr/>
            <p:nvPr/>
          </p:nvCxnSpPr>
          <p:spPr>
            <a:xfrm>
              <a:off x="7610475" y="3090134"/>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F6DB6F80-0B19-46A8-B2F9-4AF46A5E983E}"/>
                </a:ext>
              </a:extLst>
            </p:cNvPr>
            <p:cNvCxnSpPr/>
            <p:nvPr/>
          </p:nvCxnSpPr>
          <p:spPr>
            <a:xfrm>
              <a:off x="7610475" y="30490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88F64661-A696-4E64-BF71-720B87B70F14}"/>
                </a:ext>
              </a:extLst>
            </p:cNvPr>
            <p:cNvCxnSpPr/>
            <p:nvPr/>
          </p:nvCxnSpPr>
          <p:spPr>
            <a:xfrm>
              <a:off x="7610475" y="3006636"/>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B558B3B8-2AFE-4C8A-B9BF-C2D1F72F62EB}"/>
                </a:ext>
              </a:extLst>
            </p:cNvPr>
            <p:cNvCxnSpPr/>
            <p:nvPr/>
          </p:nvCxnSpPr>
          <p:spPr>
            <a:xfrm>
              <a:off x="7610475" y="29642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6378FD3D-D159-4FD1-9CBE-8EC98F74D65E}"/>
                </a:ext>
              </a:extLst>
            </p:cNvPr>
            <p:cNvCxnSpPr/>
            <p:nvPr/>
          </p:nvCxnSpPr>
          <p:spPr>
            <a:xfrm>
              <a:off x="7610475" y="2921770"/>
              <a:ext cx="1190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615D0967-9AB1-4A7C-88FD-169EC0E9EBF5}"/>
                </a:ext>
              </a:extLst>
            </p:cNvPr>
            <p:cNvCxnSpPr/>
            <p:nvPr/>
          </p:nvCxnSpPr>
          <p:spPr>
            <a:xfrm>
              <a:off x="7610475" y="28793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067ABA30-9D00-4358-920F-E6A65B45E07E}"/>
                </a:ext>
              </a:extLst>
            </p:cNvPr>
            <p:cNvCxnSpPr/>
            <p:nvPr/>
          </p:nvCxnSpPr>
          <p:spPr>
            <a:xfrm>
              <a:off x="7610475" y="2836903"/>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ADBDF96-49FC-4903-8F27-2FC648BBE07B}"/>
                </a:ext>
              </a:extLst>
            </p:cNvPr>
            <p:cNvCxnSpPr/>
            <p:nvPr/>
          </p:nvCxnSpPr>
          <p:spPr>
            <a:xfrm>
              <a:off x="7610475" y="2794470"/>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17E3A406-C139-4B2B-9A61-9CC5F244B091}"/>
                </a:ext>
              </a:extLst>
            </p:cNvPr>
            <p:cNvCxnSpPr/>
            <p:nvPr/>
          </p:nvCxnSpPr>
          <p:spPr>
            <a:xfrm>
              <a:off x="7610475" y="2752037"/>
              <a:ext cx="820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78962276-0EF5-42BC-918E-9F7C35ADCC2B}"/>
                </a:ext>
              </a:extLst>
            </p:cNvPr>
            <p:cNvCxnSpPr/>
            <p:nvPr/>
          </p:nvCxnSpPr>
          <p:spPr>
            <a:xfrm>
              <a:off x="7610475" y="2710972"/>
              <a:ext cx="180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083" name="Rectangle 76">
              <a:extLst>
                <a:ext uri="{FF2B5EF4-FFF2-40B4-BE49-F238E27FC236}">
                  <a16:creationId xmlns="" xmlns:a16="http://schemas.microsoft.com/office/drawing/2014/main" id="{9E4B7E69-C109-475B-9812-17F4D8E16D2D}"/>
                </a:ext>
              </a:extLst>
            </p:cNvPr>
            <p:cNvSpPr>
              <a:spLocks noChangeArrowheads="1"/>
            </p:cNvSpPr>
            <p:nvPr/>
          </p:nvSpPr>
          <p:spPr bwMode="auto">
            <a:xfrm>
              <a:off x="7767141" y="461749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3084" name="Rectangle 77">
              <a:extLst>
                <a:ext uri="{FF2B5EF4-FFF2-40B4-BE49-F238E27FC236}">
                  <a16:creationId xmlns="" xmlns:a16="http://schemas.microsoft.com/office/drawing/2014/main" id="{CE0EB3DE-BFAB-4647-AB8C-B2933053912D}"/>
                </a:ext>
              </a:extLst>
            </p:cNvPr>
            <p:cNvSpPr>
              <a:spLocks noChangeArrowheads="1"/>
            </p:cNvSpPr>
            <p:nvPr/>
          </p:nvSpPr>
          <p:spPr bwMode="auto">
            <a:xfrm>
              <a:off x="7780615" y="4244881"/>
              <a:ext cx="296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43085" name="Rectangle 78">
              <a:extLst>
                <a:ext uri="{FF2B5EF4-FFF2-40B4-BE49-F238E27FC236}">
                  <a16:creationId xmlns="" xmlns:a16="http://schemas.microsoft.com/office/drawing/2014/main" id="{74705DFC-6FDA-462C-AEDD-0FFB97EC0CD5}"/>
                </a:ext>
              </a:extLst>
            </p:cNvPr>
            <p:cNvSpPr>
              <a:spLocks noChangeArrowheads="1"/>
            </p:cNvSpPr>
            <p:nvPr/>
          </p:nvSpPr>
          <p:spPr bwMode="auto">
            <a:xfrm>
              <a:off x="7794089" y="3826545"/>
              <a:ext cx="36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43086" name="Rectangle 79">
              <a:extLst>
                <a:ext uri="{FF2B5EF4-FFF2-40B4-BE49-F238E27FC236}">
                  <a16:creationId xmlns="" xmlns:a16="http://schemas.microsoft.com/office/drawing/2014/main" id="{A6D98C84-E7DC-4832-9734-9703CA917E9C}"/>
                </a:ext>
              </a:extLst>
            </p:cNvPr>
            <p:cNvSpPr>
              <a:spLocks noChangeArrowheads="1"/>
            </p:cNvSpPr>
            <p:nvPr/>
          </p:nvSpPr>
          <p:spPr bwMode="auto">
            <a:xfrm>
              <a:off x="7807563" y="3392969"/>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43087" name="Rectangle 80">
              <a:extLst>
                <a:ext uri="{FF2B5EF4-FFF2-40B4-BE49-F238E27FC236}">
                  <a16:creationId xmlns="" xmlns:a16="http://schemas.microsoft.com/office/drawing/2014/main" id="{0FD7FE6F-0061-4719-8B34-1BB33788A35D}"/>
                </a:ext>
              </a:extLst>
            </p:cNvPr>
            <p:cNvSpPr>
              <a:spLocks noChangeArrowheads="1"/>
            </p:cNvSpPr>
            <p:nvPr/>
          </p:nvSpPr>
          <p:spPr bwMode="auto">
            <a:xfrm>
              <a:off x="7821037" y="2959393"/>
              <a:ext cx="3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43088" name="Rectangle 81">
              <a:extLst>
                <a:ext uri="{FF2B5EF4-FFF2-40B4-BE49-F238E27FC236}">
                  <a16:creationId xmlns="" xmlns:a16="http://schemas.microsoft.com/office/drawing/2014/main" id="{167CB984-4A83-48DE-8A0D-156D92515D57}"/>
                </a:ext>
              </a:extLst>
            </p:cNvPr>
            <p:cNvSpPr>
              <a:spLocks noChangeArrowheads="1"/>
            </p:cNvSpPr>
            <p:nvPr/>
          </p:nvSpPr>
          <p:spPr bwMode="auto">
            <a:xfrm>
              <a:off x="7826891" y="2556297"/>
              <a:ext cx="397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grpSp>
      <p:sp>
        <p:nvSpPr>
          <p:cNvPr id="86" name="Rounded Rectangle 85">
            <a:hlinkClick r:id="rId5" action="ppaction://hlinksldjump"/>
            <a:extLst>
              <a:ext uri="{FF2B5EF4-FFF2-40B4-BE49-F238E27FC236}">
                <a16:creationId xmlns="" xmlns:a16="http://schemas.microsoft.com/office/drawing/2014/main" id="{B05E2BD4-C3CD-4C5C-9E91-948CFFDC7C76}"/>
              </a:ext>
            </a:extLst>
          </p:cNvPr>
          <p:cNvSpPr/>
          <p:nvPr/>
        </p:nvSpPr>
        <p:spPr>
          <a:xfrm>
            <a:off x="755650" y="512763"/>
            <a:ext cx="531813" cy="531812"/>
          </a:xfrm>
          <a:prstGeom prst="round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t>X</a:t>
            </a:r>
          </a:p>
        </p:txBody>
      </p:sp>
      <p:grpSp>
        <p:nvGrpSpPr>
          <p:cNvPr id="6" name="Group 5">
            <a:extLst>
              <a:ext uri="{FF2B5EF4-FFF2-40B4-BE49-F238E27FC236}">
                <a16:creationId xmlns="" xmlns:a16="http://schemas.microsoft.com/office/drawing/2014/main" id="{6A7911AE-AFB2-414D-8072-4459E3A33046}"/>
              </a:ext>
            </a:extLst>
          </p:cNvPr>
          <p:cNvGrpSpPr>
            <a:grpSpLocks/>
          </p:cNvGrpSpPr>
          <p:nvPr/>
        </p:nvGrpSpPr>
        <p:grpSpPr bwMode="auto">
          <a:xfrm>
            <a:off x="4083050" y="2071688"/>
            <a:ext cx="4127500" cy="3929062"/>
            <a:chOff x="4083033" y="2071722"/>
            <a:chExt cx="4127797" cy="3929027"/>
          </a:xfrm>
        </p:grpSpPr>
        <p:sp>
          <p:nvSpPr>
            <p:cNvPr id="84" name="Oval Callout 83">
              <a:extLst>
                <a:ext uri="{FF2B5EF4-FFF2-40B4-BE49-F238E27FC236}">
                  <a16:creationId xmlns="" xmlns:a16="http://schemas.microsoft.com/office/drawing/2014/main" id="{8D3FADD5-4F03-4732-9D32-120E93A86CE0}"/>
                </a:ext>
              </a:extLst>
            </p:cNvPr>
            <p:cNvSpPr/>
            <p:nvPr/>
          </p:nvSpPr>
          <p:spPr>
            <a:xfrm>
              <a:off x="4083033" y="2071722"/>
              <a:ext cx="2022621" cy="1354125"/>
            </a:xfrm>
            <a:prstGeom prst="wedgeEllipseCallout">
              <a:avLst>
                <a:gd name="adj1" fmla="val 54528"/>
                <a:gd name="adj2" fmla="val 44222"/>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600" dirty="0"/>
                <a:t>-6˚C</a:t>
              </a:r>
            </a:p>
          </p:txBody>
        </p:sp>
        <p:pic>
          <p:nvPicPr>
            <p:cNvPr id="43020" name="Picture 4">
              <a:extLst>
                <a:ext uri="{FF2B5EF4-FFF2-40B4-BE49-F238E27FC236}">
                  <a16:creationId xmlns="" xmlns:a16="http://schemas.microsoft.com/office/drawing/2014/main" id="{4DD6AFA2-62BE-484F-9713-42836DD1B5C3}"/>
                </a:ext>
              </a:extLst>
            </p:cNvPr>
            <p:cNvPicPr>
              <a:picLocks noChangeAspect="1"/>
            </p:cNvPicPr>
            <p:nvPr/>
          </p:nvPicPr>
          <p:blipFill>
            <a:blip r:embed="rId6">
              <a:extLst>
                <a:ext uri="{28A0092B-C50C-407E-A947-70E740481C1C}">
                  <a14:useLocalDpi xmlns:a14="http://schemas.microsoft.com/office/drawing/2010/main" val="0"/>
                </a:ext>
              </a:extLst>
            </a:blip>
            <a:srcRect b="37616"/>
            <a:stretch>
              <a:fillRect/>
            </a:stretch>
          </p:blipFill>
          <p:spPr bwMode="auto">
            <a:xfrm>
              <a:off x="6105299" y="2326675"/>
              <a:ext cx="2105531" cy="367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1" nodeType="clickEffect">
                                  <p:stCondLst>
                                    <p:cond delay="0"/>
                                  </p:stCondLst>
                                  <p:childTnLst>
                                    <p:animEffect transition="out" filter="wipe(righ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 xmlns:a16="http://schemas.microsoft.com/office/drawing/2014/main" id="{84745514-CD61-4BD8-8330-ED3D04693010}"/>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4" name="Rounded Rectangle 23">
            <a:extLst>
              <a:ext uri="{FF2B5EF4-FFF2-40B4-BE49-F238E27FC236}">
                <a16:creationId xmlns="" xmlns:a16="http://schemas.microsoft.com/office/drawing/2014/main" id="{27A341A7-E75F-44C0-ABB1-F4D2DB298B6F}"/>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44036" name="Title 1">
            <a:extLst>
              <a:ext uri="{FF2B5EF4-FFF2-40B4-BE49-F238E27FC236}">
                <a16:creationId xmlns="" xmlns:a16="http://schemas.microsoft.com/office/drawing/2014/main" id="{B98FE5F8-A206-437C-A1EF-8D080713E972}"/>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spcBef>
                <a:spcPct val="0"/>
              </a:spcBef>
              <a:buFontTx/>
              <a:buNone/>
            </a:pPr>
            <a:r>
              <a:rPr lang="en-US" altLang="en-US" sz="3600" b="1" dirty="0"/>
              <a:t>Success Criteria</a:t>
            </a:r>
          </a:p>
        </p:txBody>
      </p:sp>
      <p:sp>
        <p:nvSpPr>
          <p:cNvPr id="44037" name="Title 1">
            <a:extLst>
              <a:ext uri="{FF2B5EF4-FFF2-40B4-BE49-F238E27FC236}">
                <a16:creationId xmlns="" xmlns:a16="http://schemas.microsoft.com/office/drawing/2014/main" id="{79C78235-BAAF-4A84-8949-20ECE94BC426}"/>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spcBef>
                <a:spcPct val="0"/>
              </a:spcBef>
              <a:buFontTx/>
              <a:buNone/>
            </a:pPr>
            <a:r>
              <a:rPr lang="en-US" altLang="en-US" sz="3600" b="1"/>
              <a:t>Aim</a:t>
            </a:r>
          </a:p>
        </p:txBody>
      </p:sp>
      <p:sp>
        <p:nvSpPr>
          <p:cNvPr id="44038" name="Content Placeholder 15">
            <a:extLst>
              <a:ext uri="{FF2B5EF4-FFF2-40B4-BE49-F238E27FC236}">
                <a16:creationId xmlns="" xmlns:a16="http://schemas.microsoft.com/office/drawing/2014/main" id="{3420AB89-1397-4C8C-B128-E923A1CEC98A}"/>
              </a:ext>
            </a:extLst>
          </p:cNvPr>
          <p:cNvSpPr>
            <a:spLocks noGrp="1"/>
          </p:cNvSpPr>
          <p:nvPr>
            <p:ph idx="1"/>
          </p:nvPr>
        </p:nvSpPr>
        <p:spPr>
          <a:xfrm>
            <a:off x="628650" y="1127125"/>
            <a:ext cx="7886700" cy="1409700"/>
          </a:xfrm>
        </p:spPr>
        <p:txBody>
          <a:bodyPr/>
          <a:lstStyle/>
          <a:p>
            <a:r>
              <a:rPr lang="en-GB" altLang="en-US"/>
              <a:t>To estimate and measure temperature in degrees Celsius.</a:t>
            </a:r>
          </a:p>
        </p:txBody>
      </p:sp>
      <p:sp>
        <p:nvSpPr>
          <p:cNvPr id="44039" name="Content Placeholder 15">
            <a:extLst>
              <a:ext uri="{FF2B5EF4-FFF2-40B4-BE49-F238E27FC236}">
                <a16:creationId xmlns="" xmlns:a16="http://schemas.microsoft.com/office/drawing/2014/main" id="{8F7A3D66-A78B-4D45-8161-FCA0714ADC86}"/>
              </a:ext>
            </a:extLst>
          </p:cNvPr>
          <p:cNvSpPr txBox="1">
            <a:spLocks/>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eaLnBrk="1" hangingPunct="1"/>
            <a:r>
              <a:rPr lang="en-GB" altLang="en-US"/>
              <a:t>I can use language related to temperature.</a:t>
            </a:r>
          </a:p>
          <a:p>
            <a:pPr eaLnBrk="1" hangingPunct="1"/>
            <a:r>
              <a:rPr lang="en-GB" altLang="en-US"/>
              <a:t>I can estimate temperature in degrees Celsius.</a:t>
            </a:r>
          </a:p>
          <a:p>
            <a:pPr eaLnBrk="1" hangingPunct="1"/>
            <a:r>
              <a:rPr lang="en-GB" altLang="en-US"/>
              <a:t>I can measure temperature in ˚C using a thermometer.</a:t>
            </a:r>
          </a:p>
        </p:txBody>
      </p:sp>
      <p:pic>
        <p:nvPicPr>
          <p:cNvPr id="44040" name="Picture 1">
            <a:extLst>
              <a:ext uri="{FF2B5EF4-FFF2-40B4-BE49-F238E27FC236}">
                <a16:creationId xmlns="" xmlns:a16="http://schemas.microsoft.com/office/drawing/2014/main" id="{FEAA1C41-778C-4C45-A251-18F56A53B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 xmlns:a16="http://schemas.microsoft.com/office/drawing/2014/main" id="{D3C2F8AC-E80A-40C2-8C4F-8C330A082190}"/>
              </a:ext>
            </a:extLst>
          </p:cNvPr>
          <p:cNvSpPr/>
          <p:nvPr/>
        </p:nvSpPr>
        <p:spPr>
          <a:xfrm>
            <a:off x="755650" y="1417638"/>
            <a:ext cx="7632700" cy="576262"/>
          </a:xfrm>
          <a:prstGeom prst="roundRect">
            <a:avLst>
              <a:gd name="adj" fmla="val 11348"/>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If two balls of wool weigh 20g, estimate the mass of all the wool.</a:t>
            </a:r>
          </a:p>
        </p:txBody>
      </p:sp>
      <p:sp>
        <p:nvSpPr>
          <p:cNvPr id="8" name="Rectangle 7">
            <a:extLst>
              <a:ext uri="{FF2B5EF4-FFF2-40B4-BE49-F238E27FC236}">
                <a16:creationId xmlns="" xmlns:a16="http://schemas.microsoft.com/office/drawing/2014/main" id="{FA2B0131-9AC3-4357-A1C5-20962F0D3858}"/>
              </a:ext>
            </a:extLst>
          </p:cNvPr>
          <p:cNvSpPr/>
          <p:nvPr/>
        </p:nvSpPr>
        <p:spPr>
          <a:xfrm>
            <a:off x="3128496" y="696913"/>
            <a:ext cx="2887009"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How Heavy?</a:t>
            </a:r>
            <a:endParaRPr lang="en-GB" sz="4000" b="1" dirty="0">
              <a:latin typeface="+mn-lt"/>
            </a:endParaRPr>
          </a:p>
        </p:txBody>
      </p:sp>
      <p:sp>
        <p:nvSpPr>
          <p:cNvPr id="11" name="Rounded Rectangle 10">
            <a:extLst>
              <a:ext uri="{FF2B5EF4-FFF2-40B4-BE49-F238E27FC236}">
                <a16:creationId xmlns="" xmlns:a16="http://schemas.microsoft.com/office/drawing/2014/main" id="{77B5AB57-5C39-4463-8988-0324C97C517E}"/>
              </a:ext>
            </a:extLst>
          </p:cNvPr>
          <p:cNvSpPr/>
          <p:nvPr/>
        </p:nvSpPr>
        <p:spPr>
          <a:xfrm>
            <a:off x="1335088" y="5468938"/>
            <a:ext cx="7053262" cy="623887"/>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Can you explain how you made your estimate? </a:t>
            </a:r>
          </a:p>
        </p:txBody>
      </p:sp>
      <p:sp>
        <p:nvSpPr>
          <p:cNvPr id="3" name="Rounded Rectangle 2">
            <a:extLst>
              <a:ext uri="{FF2B5EF4-FFF2-40B4-BE49-F238E27FC236}">
                <a16:creationId xmlns="" xmlns:a16="http://schemas.microsoft.com/office/drawing/2014/main" id="{6946F659-ED81-4CC8-9D94-0648F9A4FB12}"/>
              </a:ext>
            </a:extLst>
          </p:cNvPr>
          <p:cNvSpPr/>
          <p:nvPr/>
        </p:nvSpPr>
        <p:spPr>
          <a:xfrm>
            <a:off x="755650" y="5468938"/>
            <a:ext cx="727075" cy="623887"/>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pic>
        <p:nvPicPr>
          <p:cNvPr id="15366" name="Picture 12">
            <a:extLst>
              <a:ext uri="{FF2B5EF4-FFF2-40B4-BE49-F238E27FC236}">
                <a16:creationId xmlns="" xmlns:a16="http://schemas.microsoft.com/office/drawing/2014/main" id="{6E6EDC88-22CD-4E51-8F96-1B00210F42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ACE31F4E-F4BA-4345-B6A3-C727E5040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205" y="2207578"/>
            <a:ext cx="4064000" cy="3048000"/>
          </a:xfrm>
          <a:prstGeom prst="roundRect">
            <a:avLst>
              <a:gd name="adj" fmla="val 6126"/>
            </a:avLst>
          </a:prstGeom>
        </p:spPr>
      </p:pic>
      <p:sp>
        <p:nvSpPr>
          <p:cNvPr id="15" name="Rectangle 14">
            <a:extLst>
              <a:ext uri="{FF2B5EF4-FFF2-40B4-BE49-F238E27FC236}">
                <a16:creationId xmlns="" xmlns:a16="http://schemas.microsoft.com/office/drawing/2014/main" id="{299232BB-7937-4EB5-B5D0-5D7CDE9E025F}"/>
              </a:ext>
            </a:extLst>
          </p:cNvPr>
          <p:cNvSpPr/>
          <p:nvPr/>
        </p:nvSpPr>
        <p:spPr>
          <a:xfrm>
            <a:off x="2286000" y="6137275"/>
            <a:ext cx="4572000" cy="169863"/>
          </a:xfrm>
          <a:prstGeom prst="rect">
            <a:avLst/>
          </a:prstGeom>
        </p:spPr>
        <p:txBody>
          <a:bodyPr>
            <a:spAutoFit/>
          </a:bodyPr>
          <a:lstStyle/>
          <a:p>
            <a:pPr algn="ctr" eaLnBrk="1" fontAlgn="auto" hangingPunct="1">
              <a:spcBef>
                <a:spcPts val="0"/>
              </a:spcBef>
              <a:spcAft>
                <a:spcPts val="0"/>
              </a:spcAft>
              <a:defRPr/>
            </a:pPr>
            <a:r>
              <a:rPr lang="en-GB" sz="500" dirty="0">
                <a:solidFill>
                  <a:schemeClr val="bg1">
                    <a:lumMod val="50000"/>
                  </a:schemeClr>
                </a:solidFill>
                <a:latin typeface="Arial" panose="020B0604020202020204" pitchFamily="34" charset="0"/>
              </a:rPr>
              <a:t>Photo courtesy of </a:t>
            </a:r>
            <a:r>
              <a:rPr lang="en-GB" sz="500" dirty="0" err="1">
                <a:solidFill>
                  <a:schemeClr val="bg1">
                    <a:lumMod val="50000"/>
                  </a:schemeClr>
                </a:solidFill>
                <a:latin typeface="Arial" panose="020B0604020202020204" pitchFamily="34" charset="0"/>
              </a:rPr>
              <a:t>stevendamron</a:t>
            </a:r>
            <a:r>
              <a:rPr lang="en-GB" sz="500" dirty="0">
                <a:solidFill>
                  <a:schemeClr val="bg1">
                    <a:lumMod val="50000"/>
                  </a:schemeClr>
                </a:solidFill>
                <a:latin typeface="Arial" panose="020B0604020202020204" pitchFamily="34" charset="0"/>
              </a:rPr>
              <a:t> (@flickr.com) - granted under creative commons licence - attribution</a:t>
            </a:r>
            <a:endParaRPr lang="en-GB" sz="500" dirty="0">
              <a:solidFill>
                <a:schemeClr val="bg1">
                  <a:lumMod val="50000"/>
                </a:schemeClr>
              </a:solidFill>
              <a:latin typeface="+mn-lt"/>
            </a:endParaRPr>
          </a:p>
        </p:txBody>
      </p:sp>
      <p:pic>
        <p:nvPicPr>
          <p:cNvPr id="2" name="Picture 1">
            <a:extLst>
              <a:ext uri="{FF2B5EF4-FFF2-40B4-BE49-F238E27FC236}">
                <a16:creationId xmlns="" xmlns:a16="http://schemas.microsoft.com/office/drawing/2014/main" id="{D1E3B285-838B-4238-BF71-93F8230386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2962275"/>
            <a:ext cx="24352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a:extLst>
              <a:ext uri="{FF2B5EF4-FFF2-40B4-BE49-F238E27FC236}">
                <a16:creationId xmlns="" xmlns:a16="http://schemas.microsoft.com/office/drawing/2014/main" id="{A029AFF3-B741-4679-9B42-EAE561342791}"/>
              </a:ext>
            </a:extLst>
          </p:cNvPr>
          <p:cNvSpPr/>
          <p:nvPr/>
        </p:nvSpPr>
        <p:spPr>
          <a:xfrm>
            <a:off x="5513388" y="2097088"/>
            <a:ext cx="2332037" cy="968375"/>
          </a:xfrm>
          <a:prstGeom prst="wedgeRoundRectCallout">
            <a:avLst>
              <a:gd name="adj1" fmla="val -11745"/>
              <a:gd name="adj2" fmla="val 67600"/>
              <a:gd name="adj3" fmla="val 16667"/>
            </a:avLst>
          </a:prstGeom>
          <a:solidFill>
            <a:schemeClr val="bg1"/>
          </a:solidFill>
          <a:ln w="28575">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tx1"/>
                </a:solidFill>
              </a:rPr>
              <a:t>Clue: </a:t>
            </a:r>
            <a:r>
              <a:rPr lang="en-GB" dirty="0">
                <a:solidFill>
                  <a:schemeClr val="tx1"/>
                </a:solidFill>
              </a:rPr>
              <a:t>One ball of wool must roughly weigh 10g.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 xmlns:a16="http://schemas.microsoft.com/office/drawing/2014/main" id="{AEB7C82E-0995-49BC-A5C3-E0CB1261DCC8}"/>
              </a:ext>
            </a:extLst>
          </p:cNvPr>
          <p:cNvSpPr/>
          <p:nvPr/>
        </p:nvSpPr>
        <p:spPr>
          <a:xfrm>
            <a:off x="755650" y="1417638"/>
            <a:ext cx="7632700" cy="576262"/>
          </a:xfrm>
          <a:prstGeom prst="roundRect">
            <a:avLst>
              <a:gd name="adj" fmla="val 11348"/>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There are roughly 40 balls of wool in the photograph so 40 x 10 = 400g.</a:t>
            </a:r>
          </a:p>
        </p:txBody>
      </p:sp>
      <p:sp>
        <p:nvSpPr>
          <p:cNvPr id="8" name="Rectangle 7">
            <a:extLst>
              <a:ext uri="{FF2B5EF4-FFF2-40B4-BE49-F238E27FC236}">
                <a16:creationId xmlns="" xmlns:a16="http://schemas.microsoft.com/office/drawing/2014/main" id="{EF299169-07F3-4D33-8D5B-D2F850806522}"/>
              </a:ext>
            </a:extLst>
          </p:cNvPr>
          <p:cNvSpPr/>
          <p:nvPr/>
        </p:nvSpPr>
        <p:spPr>
          <a:xfrm>
            <a:off x="3128496" y="696913"/>
            <a:ext cx="2887009"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How Heavy?</a:t>
            </a:r>
            <a:endParaRPr lang="en-GB" sz="4000" b="1" dirty="0">
              <a:latin typeface="+mn-lt"/>
            </a:endParaRPr>
          </a:p>
        </p:txBody>
      </p:sp>
      <p:sp>
        <p:nvSpPr>
          <p:cNvPr id="11" name="Rounded Rectangle 10">
            <a:extLst>
              <a:ext uri="{FF2B5EF4-FFF2-40B4-BE49-F238E27FC236}">
                <a16:creationId xmlns="" xmlns:a16="http://schemas.microsoft.com/office/drawing/2014/main" id="{4B266F59-8966-4303-9267-4965FE3454A7}"/>
              </a:ext>
            </a:extLst>
          </p:cNvPr>
          <p:cNvSpPr/>
          <p:nvPr/>
        </p:nvSpPr>
        <p:spPr>
          <a:xfrm>
            <a:off x="1335088" y="5468938"/>
            <a:ext cx="7053262" cy="623887"/>
          </a:xfrm>
          <a:prstGeom prst="roundRect">
            <a:avLst/>
          </a:prstGeom>
          <a:solidFill>
            <a:srgbClr val="FFE961"/>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Did you use a different strategy?</a:t>
            </a:r>
          </a:p>
        </p:txBody>
      </p:sp>
      <p:sp>
        <p:nvSpPr>
          <p:cNvPr id="3" name="Rounded Rectangle 2">
            <a:extLst>
              <a:ext uri="{FF2B5EF4-FFF2-40B4-BE49-F238E27FC236}">
                <a16:creationId xmlns="" xmlns:a16="http://schemas.microsoft.com/office/drawing/2014/main" id="{04944977-2DB0-4CCB-A334-63AF20F497DC}"/>
              </a:ext>
            </a:extLst>
          </p:cNvPr>
          <p:cNvSpPr/>
          <p:nvPr/>
        </p:nvSpPr>
        <p:spPr>
          <a:xfrm>
            <a:off x="755650" y="5468938"/>
            <a:ext cx="727075" cy="623887"/>
          </a:xfrm>
          <a:prstGeom prst="roundRect">
            <a:avLst/>
          </a:prstGeom>
          <a:solidFill>
            <a:srgbClr val="C8085B"/>
          </a:solidFill>
          <a:ln w="38100">
            <a:solidFill>
              <a:srgbClr val="EAC4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dirty="0">
                <a:solidFill>
                  <a:schemeClr val="bg1"/>
                </a:solidFill>
              </a:rPr>
              <a:t>?</a:t>
            </a:r>
          </a:p>
        </p:txBody>
      </p:sp>
      <p:pic>
        <p:nvPicPr>
          <p:cNvPr id="16390" name="Picture 12">
            <a:extLst>
              <a:ext uri="{FF2B5EF4-FFF2-40B4-BE49-F238E27FC236}">
                <a16:creationId xmlns="" xmlns:a16="http://schemas.microsoft.com/office/drawing/2014/main" id="{33B061C0-6A67-417D-9B05-2D8F4A0C23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2F6A4798-08A6-461F-BDC3-3C9170BA0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2207578"/>
            <a:ext cx="4064000" cy="3048000"/>
          </a:xfrm>
          <a:prstGeom prst="roundRect">
            <a:avLst>
              <a:gd name="adj" fmla="val 6126"/>
            </a:avLst>
          </a:prstGeom>
        </p:spPr>
      </p:pic>
      <p:sp>
        <p:nvSpPr>
          <p:cNvPr id="15" name="Rectangle 14">
            <a:extLst>
              <a:ext uri="{FF2B5EF4-FFF2-40B4-BE49-F238E27FC236}">
                <a16:creationId xmlns="" xmlns:a16="http://schemas.microsoft.com/office/drawing/2014/main" id="{C21F79FF-F7AF-4378-94CC-82938FDA3352}"/>
              </a:ext>
            </a:extLst>
          </p:cNvPr>
          <p:cNvSpPr/>
          <p:nvPr/>
        </p:nvSpPr>
        <p:spPr>
          <a:xfrm>
            <a:off x="2286000" y="6137275"/>
            <a:ext cx="4572000" cy="169863"/>
          </a:xfrm>
          <a:prstGeom prst="rect">
            <a:avLst/>
          </a:prstGeom>
        </p:spPr>
        <p:txBody>
          <a:bodyPr>
            <a:spAutoFit/>
          </a:bodyPr>
          <a:lstStyle/>
          <a:p>
            <a:pPr algn="ctr" eaLnBrk="1" fontAlgn="auto" hangingPunct="1">
              <a:spcBef>
                <a:spcPts val="0"/>
              </a:spcBef>
              <a:spcAft>
                <a:spcPts val="0"/>
              </a:spcAft>
              <a:defRPr/>
            </a:pPr>
            <a:r>
              <a:rPr lang="en-GB" sz="500" dirty="0">
                <a:solidFill>
                  <a:schemeClr val="bg1">
                    <a:lumMod val="50000"/>
                  </a:schemeClr>
                </a:solidFill>
                <a:latin typeface="Arial" panose="020B0604020202020204" pitchFamily="34" charset="0"/>
              </a:rPr>
              <a:t>Photo courtesy of </a:t>
            </a:r>
            <a:r>
              <a:rPr lang="en-GB" sz="500" dirty="0" err="1">
                <a:solidFill>
                  <a:schemeClr val="bg1">
                    <a:lumMod val="50000"/>
                  </a:schemeClr>
                </a:solidFill>
                <a:latin typeface="Arial" panose="020B0604020202020204" pitchFamily="34" charset="0"/>
              </a:rPr>
              <a:t>stevendamron</a:t>
            </a:r>
            <a:r>
              <a:rPr lang="en-GB" sz="500" dirty="0">
                <a:solidFill>
                  <a:schemeClr val="bg1">
                    <a:lumMod val="50000"/>
                  </a:schemeClr>
                </a:solidFill>
                <a:latin typeface="Arial" panose="020B0604020202020204" pitchFamily="34" charset="0"/>
              </a:rPr>
              <a:t> (@flickr.com) - granted under creative commons licence - attribution</a:t>
            </a:r>
            <a:endParaRPr lang="en-GB" sz="500" dirty="0">
              <a:solidFill>
                <a:schemeClr val="bg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C983404-34FC-40DC-8E21-5AE558C10B79}"/>
              </a:ext>
            </a:extLst>
          </p:cNvPr>
          <p:cNvSpPr/>
          <p:nvPr/>
        </p:nvSpPr>
        <p:spPr>
          <a:xfrm>
            <a:off x="1832469" y="696913"/>
            <a:ext cx="547906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Temperature Adjectives</a:t>
            </a:r>
            <a:endParaRPr lang="en-GB" sz="4000" b="1" dirty="0">
              <a:latin typeface="+mn-lt"/>
            </a:endParaRPr>
          </a:p>
        </p:txBody>
      </p:sp>
      <p:pic>
        <p:nvPicPr>
          <p:cNvPr id="17411" name="Pairs">
            <a:extLst>
              <a:ext uri="{FF2B5EF4-FFF2-40B4-BE49-F238E27FC236}">
                <a16:creationId xmlns="" xmlns:a16="http://schemas.microsoft.com/office/drawing/2014/main" id="{DD926B30-0EAF-4FF4-8943-31FEAFB521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a:extLst>
              <a:ext uri="{FF2B5EF4-FFF2-40B4-BE49-F238E27FC236}">
                <a16:creationId xmlns="" xmlns:a16="http://schemas.microsoft.com/office/drawing/2014/main" id="{A888ED72-4BFD-4010-B53A-98B01CFB1B76}"/>
              </a:ext>
            </a:extLst>
          </p:cNvPr>
          <p:cNvSpPr>
            <a:spLocks noChangeArrowheads="1"/>
          </p:cNvSpPr>
          <p:nvPr/>
        </p:nvSpPr>
        <p:spPr bwMode="auto">
          <a:xfrm>
            <a:off x="755650" y="1397000"/>
            <a:ext cx="763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There are lots of words that can be used to describe the temperature. Can you order these temperature adjectives from coldest to warmest?</a:t>
            </a:r>
          </a:p>
          <a:p>
            <a:pPr algn="ctr" eaLnBrk="1" hangingPunct="1"/>
            <a:r>
              <a:rPr lang="en-GB" altLang="en-US" b="1"/>
              <a:t>Click to see if your order was correct. </a:t>
            </a:r>
          </a:p>
        </p:txBody>
      </p:sp>
      <p:sp>
        <p:nvSpPr>
          <p:cNvPr id="36" name="Rounded Rectangle 35">
            <a:extLst>
              <a:ext uri="{FF2B5EF4-FFF2-40B4-BE49-F238E27FC236}">
                <a16:creationId xmlns="" xmlns:a16="http://schemas.microsoft.com/office/drawing/2014/main" id="{46135F3D-D6EF-48A0-9C18-02A5C0272525}"/>
              </a:ext>
            </a:extLst>
          </p:cNvPr>
          <p:cNvSpPr/>
          <p:nvPr/>
        </p:nvSpPr>
        <p:spPr>
          <a:xfrm>
            <a:off x="3606800" y="2405063"/>
            <a:ext cx="1930400" cy="473075"/>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boiling</a:t>
            </a:r>
          </a:p>
        </p:txBody>
      </p:sp>
      <p:sp>
        <p:nvSpPr>
          <p:cNvPr id="37" name="Rounded Rectangle 36">
            <a:extLst>
              <a:ext uri="{FF2B5EF4-FFF2-40B4-BE49-F238E27FC236}">
                <a16:creationId xmlns="" xmlns:a16="http://schemas.microsoft.com/office/drawing/2014/main" id="{E7A32B1A-33F8-49B3-819A-51C1B5706D40}"/>
              </a:ext>
            </a:extLst>
          </p:cNvPr>
          <p:cNvSpPr/>
          <p:nvPr/>
        </p:nvSpPr>
        <p:spPr>
          <a:xfrm>
            <a:off x="3606800" y="2930525"/>
            <a:ext cx="1930400" cy="474663"/>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lukewarm</a:t>
            </a:r>
          </a:p>
        </p:txBody>
      </p:sp>
      <p:sp>
        <p:nvSpPr>
          <p:cNvPr id="38" name="Rounded Rectangle 37">
            <a:extLst>
              <a:ext uri="{FF2B5EF4-FFF2-40B4-BE49-F238E27FC236}">
                <a16:creationId xmlns="" xmlns:a16="http://schemas.microsoft.com/office/drawing/2014/main" id="{48ABA1EB-E4E3-41B8-A303-2271CA9A58E4}"/>
              </a:ext>
            </a:extLst>
          </p:cNvPr>
          <p:cNvSpPr/>
          <p:nvPr/>
        </p:nvSpPr>
        <p:spPr>
          <a:xfrm>
            <a:off x="3606800" y="3457575"/>
            <a:ext cx="1930400" cy="473075"/>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freezing</a:t>
            </a:r>
          </a:p>
        </p:txBody>
      </p:sp>
      <p:sp>
        <p:nvSpPr>
          <p:cNvPr id="39" name="Rounded Rectangle 38">
            <a:extLst>
              <a:ext uri="{FF2B5EF4-FFF2-40B4-BE49-F238E27FC236}">
                <a16:creationId xmlns="" xmlns:a16="http://schemas.microsoft.com/office/drawing/2014/main" id="{DA5C7908-C083-4215-B6BA-38ADAEE6ECF5}"/>
              </a:ext>
            </a:extLst>
          </p:cNvPr>
          <p:cNvSpPr/>
          <p:nvPr/>
        </p:nvSpPr>
        <p:spPr>
          <a:xfrm>
            <a:off x="3606800" y="3983038"/>
            <a:ext cx="1930400" cy="473075"/>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chilly</a:t>
            </a:r>
          </a:p>
        </p:txBody>
      </p:sp>
      <p:sp>
        <p:nvSpPr>
          <p:cNvPr id="40" name="Rounded Rectangle 39">
            <a:extLst>
              <a:ext uri="{FF2B5EF4-FFF2-40B4-BE49-F238E27FC236}">
                <a16:creationId xmlns="" xmlns:a16="http://schemas.microsoft.com/office/drawing/2014/main" id="{C2DDDF25-897D-4514-8285-5652C5ED0813}"/>
              </a:ext>
            </a:extLst>
          </p:cNvPr>
          <p:cNvSpPr/>
          <p:nvPr/>
        </p:nvSpPr>
        <p:spPr>
          <a:xfrm>
            <a:off x="3606800" y="4508500"/>
            <a:ext cx="1930400" cy="474663"/>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warm</a:t>
            </a:r>
          </a:p>
        </p:txBody>
      </p:sp>
      <p:sp>
        <p:nvSpPr>
          <p:cNvPr id="41" name="Rounded Rectangle 40">
            <a:extLst>
              <a:ext uri="{FF2B5EF4-FFF2-40B4-BE49-F238E27FC236}">
                <a16:creationId xmlns="" xmlns:a16="http://schemas.microsoft.com/office/drawing/2014/main" id="{7A691821-4B43-44FD-A24C-9E7A11DD78DD}"/>
              </a:ext>
            </a:extLst>
          </p:cNvPr>
          <p:cNvSpPr/>
          <p:nvPr/>
        </p:nvSpPr>
        <p:spPr>
          <a:xfrm>
            <a:off x="3606800" y="5035550"/>
            <a:ext cx="1930400" cy="473075"/>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hot</a:t>
            </a:r>
          </a:p>
        </p:txBody>
      </p:sp>
      <p:sp>
        <p:nvSpPr>
          <p:cNvPr id="42" name="Rounded Rectangle 41">
            <a:extLst>
              <a:ext uri="{FF2B5EF4-FFF2-40B4-BE49-F238E27FC236}">
                <a16:creationId xmlns="" xmlns:a16="http://schemas.microsoft.com/office/drawing/2014/main" id="{C5CB2732-161A-4E82-8A21-94FCBD5A2ED3}"/>
              </a:ext>
            </a:extLst>
          </p:cNvPr>
          <p:cNvSpPr/>
          <p:nvPr/>
        </p:nvSpPr>
        <p:spPr>
          <a:xfrm>
            <a:off x="3606800" y="5561013"/>
            <a:ext cx="1930400" cy="474662"/>
          </a:xfrm>
          <a:prstGeom prst="roundRect">
            <a:avLst>
              <a:gd name="adj" fmla="val 7436"/>
            </a:avLst>
          </a:prstGeom>
          <a:solidFill>
            <a:srgbClr val="C80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cold</a:t>
            </a:r>
          </a:p>
        </p:txBody>
      </p:sp>
      <p:sp>
        <p:nvSpPr>
          <p:cNvPr id="44" name="Rounded Rectangle 43">
            <a:extLst>
              <a:ext uri="{FF2B5EF4-FFF2-40B4-BE49-F238E27FC236}">
                <a16:creationId xmlns="" xmlns:a16="http://schemas.microsoft.com/office/drawing/2014/main" id="{EFF082D1-2AEC-4A1C-9987-96707827D8EB}"/>
              </a:ext>
            </a:extLst>
          </p:cNvPr>
          <p:cNvSpPr/>
          <p:nvPr/>
        </p:nvSpPr>
        <p:spPr>
          <a:xfrm>
            <a:off x="3606800" y="2405063"/>
            <a:ext cx="1930400" cy="473075"/>
          </a:xfrm>
          <a:prstGeom prst="roundRect">
            <a:avLst>
              <a:gd name="adj" fmla="val 7436"/>
            </a:avLst>
          </a:prstGeom>
          <a:solidFill>
            <a:srgbClr val="E527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boiling</a:t>
            </a:r>
          </a:p>
        </p:txBody>
      </p:sp>
      <p:sp>
        <p:nvSpPr>
          <p:cNvPr id="45" name="Rounded Rectangle 44">
            <a:extLst>
              <a:ext uri="{FF2B5EF4-FFF2-40B4-BE49-F238E27FC236}">
                <a16:creationId xmlns="" xmlns:a16="http://schemas.microsoft.com/office/drawing/2014/main" id="{4F8108CD-53F8-416B-9F0E-1B00DD79B7BE}"/>
              </a:ext>
            </a:extLst>
          </p:cNvPr>
          <p:cNvSpPr/>
          <p:nvPr/>
        </p:nvSpPr>
        <p:spPr>
          <a:xfrm>
            <a:off x="3606800" y="2930525"/>
            <a:ext cx="1930400" cy="474663"/>
          </a:xfrm>
          <a:prstGeom prst="roundRect">
            <a:avLst>
              <a:gd name="adj" fmla="val 74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hot</a:t>
            </a:r>
          </a:p>
        </p:txBody>
      </p:sp>
      <p:sp>
        <p:nvSpPr>
          <p:cNvPr id="46" name="Rounded Rectangle 45">
            <a:extLst>
              <a:ext uri="{FF2B5EF4-FFF2-40B4-BE49-F238E27FC236}">
                <a16:creationId xmlns="" xmlns:a16="http://schemas.microsoft.com/office/drawing/2014/main" id="{113C066B-912B-4698-8CEB-F4372652A598}"/>
              </a:ext>
            </a:extLst>
          </p:cNvPr>
          <p:cNvSpPr/>
          <p:nvPr/>
        </p:nvSpPr>
        <p:spPr>
          <a:xfrm>
            <a:off x="3606800" y="3457575"/>
            <a:ext cx="1930400" cy="473075"/>
          </a:xfrm>
          <a:prstGeom prst="roundRect">
            <a:avLst>
              <a:gd name="adj" fmla="val 7436"/>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warm</a:t>
            </a:r>
          </a:p>
        </p:txBody>
      </p:sp>
      <p:sp>
        <p:nvSpPr>
          <p:cNvPr id="47" name="Rounded Rectangle 46">
            <a:extLst>
              <a:ext uri="{FF2B5EF4-FFF2-40B4-BE49-F238E27FC236}">
                <a16:creationId xmlns="" xmlns:a16="http://schemas.microsoft.com/office/drawing/2014/main" id="{F8B00EAE-506F-4124-A3A5-F8470274767E}"/>
              </a:ext>
            </a:extLst>
          </p:cNvPr>
          <p:cNvSpPr/>
          <p:nvPr/>
        </p:nvSpPr>
        <p:spPr>
          <a:xfrm>
            <a:off x="3606800" y="3983038"/>
            <a:ext cx="1930400" cy="473075"/>
          </a:xfrm>
          <a:prstGeom prst="roundRect">
            <a:avLst>
              <a:gd name="adj" fmla="val 7436"/>
            </a:avLst>
          </a:prstGeom>
          <a:solidFill>
            <a:srgbClr val="FFE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lukewarm</a:t>
            </a:r>
          </a:p>
        </p:txBody>
      </p:sp>
      <p:sp>
        <p:nvSpPr>
          <p:cNvPr id="48" name="Rounded Rectangle 47">
            <a:extLst>
              <a:ext uri="{FF2B5EF4-FFF2-40B4-BE49-F238E27FC236}">
                <a16:creationId xmlns="" xmlns:a16="http://schemas.microsoft.com/office/drawing/2014/main" id="{4248C698-083E-4BA8-8758-820C0AB58BE6}"/>
              </a:ext>
            </a:extLst>
          </p:cNvPr>
          <p:cNvSpPr/>
          <p:nvPr/>
        </p:nvSpPr>
        <p:spPr>
          <a:xfrm>
            <a:off x="3606800" y="4508500"/>
            <a:ext cx="1930400" cy="474663"/>
          </a:xfrm>
          <a:prstGeom prst="roundRect">
            <a:avLst>
              <a:gd name="adj" fmla="val 74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chilly</a:t>
            </a:r>
          </a:p>
        </p:txBody>
      </p:sp>
      <p:sp>
        <p:nvSpPr>
          <p:cNvPr id="49" name="Rounded Rectangle 48">
            <a:extLst>
              <a:ext uri="{FF2B5EF4-FFF2-40B4-BE49-F238E27FC236}">
                <a16:creationId xmlns="" xmlns:a16="http://schemas.microsoft.com/office/drawing/2014/main" id="{B7C79062-9255-415C-B1EB-18B34DE5EE87}"/>
              </a:ext>
            </a:extLst>
          </p:cNvPr>
          <p:cNvSpPr/>
          <p:nvPr/>
        </p:nvSpPr>
        <p:spPr>
          <a:xfrm>
            <a:off x="3606800" y="5035550"/>
            <a:ext cx="1930400" cy="473075"/>
          </a:xfrm>
          <a:prstGeom prst="roundRect">
            <a:avLst>
              <a:gd name="adj" fmla="val 7436"/>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cold</a:t>
            </a:r>
          </a:p>
        </p:txBody>
      </p:sp>
      <p:sp>
        <p:nvSpPr>
          <p:cNvPr id="50" name="Rounded Rectangle 49">
            <a:extLst>
              <a:ext uri="{FF2B5EF4-FFF2-40B4-BE49-F238E27FC236}">
                <a16:creationId xmlns="" xmlns:a16="http://schemas.microsoft.com/office/drawing/2014/main" id="{F6A6B9C0-4695-4202-9D1B-F4B29833A5B3}"/>
              </a:ext>
            </a:extLst>
          </p:cNvPr>
          <p:cNvSpPr/>
          <p:nvPr/>
        </p:nvSpPr>
        <p:spPr>
          <a:xfrm>
            <a:off x="3606800" y="5561013"/>
            <a:ext cx="1930400" cy="474662"/>
          </a:xfrm>
          <a:prstGeom prst="roundRect">
            <a:avLst>
              <a:gd name="adj" fmla="val 743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freezing</a:t>
            </a:r>
          </a:p>
        </p:txBody>
      </p:sp>
      <p:pic>
        <p:nvPicPr>
          <p:cNvPr id="17427" name="Picture 10">
            <a:extLst>
              <a:ext uri="{FF2B5EF4-FFF2-40B4-BE49-F238E27FC236}">
                <a16:creationId xmlns="" xmlns:a16="http://schemas.microsoft.com/office/drawing/2014/main" id="{389EE6F8-2DCD-482E-8BFC-F55CF8D954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405063"/>
            <a:ext cx="1500188"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11">
            <a:extLst>
              <a:ext uri="{FF2B5EF4-FFF2-40B4-BE49-F238E27FC236}">
                <a16:creationId xmlns="" xmlns:a16="http://schemas.microsoft.com/office/drawing/2014/main" id="{BBE21524-71E0-42BB-8E3F-8C6DE40C5D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2260600"/>
            <a:ext cx="1392238"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500"/>
                                        <p:tgtEl>
                                          <p:spTgt spid="4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A944889-E413-47F6-AAC1-2BF9A981578D}"/>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
        <p:nvSpPr>
          <p:cNvPr id="6" name="Rounded Rectangle 5">
            <a:extLst>
              <a:ext uri="{FF2B5EF4-FFF2-40B4-BE49-F238E27FC236}">
                <a16:creationId xmlns="" xmlns:a16="http://schemas.microsoft.com/office/drawing/2014/main" id="{8ABEAE89-C71E-4031-8162-2BE9B781B038}"/>
              </a:ext>
            </a:extLst>
          </p:cNvPr>
          <p:cNvSpPr/>
          <p:nvPr/>
        </p:nvSpPr>
        <p:spPr>
          <a:xfrm>
            <a:off x="755650" y="1431925"/>
            <a:ext cx="7632700" cy="577850"/>
          </a:xfrm>
          <a:prstGeom prst="roundRect">
            <a:avLst>
              <a:gd name="adj" fmla="val 11348"/>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tx1"/>
                </a:solidFill>
              </a:rPr>
              <a:t>Temperature is a measure of heat. </a:t>
            </a:r>
          </a:p>
        </p:txBody>
      </p:sp>
      <p:pic>
        <p:nvPicPr>
          <p:cNvPr id="18436" name="Picture 3">
            <a:extLst>
              <a:ext uri="{FF2B5EF4-FFF2-40B4-BE49-F238E27FC236}">
                <a16:creationId xmlns="" xmlns:a16="http://schemas.microsoft.com/office/drawing/2014/main" id="{9B3A43E0-25FD-4847-8FFD-115B8A05C7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813" y="1681163"/>
            <a:ext cx="127158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 xmlns:a16="http://schemas.microsoft.com/office/drawing/2014/main" id="{7CDFCB6C-6117-4936-9B4E-A0584630E9CC}"/>
              </a:ext>
            </a:extLst>
          </p:cNvPr>
          <p:cNvGrpSpPr>
            <a:grpSpLocks/>
          </p:cNvGrpSpPr>
          <p:nvPr/>
        </p:nvGrpSpPr>
        <p:grpSpPr bwMode="auto">
          <a:xfrm>
            <a:off x="541338" y="1312863"/>
            <a:ext cx="5237162" cy="2674937"/>
            <a:chOff x="540821" y="1312665"/>
            <a:chExt cx="5238371" cy="2674754"/>
          </a:xfrm>
        </p:grpSpPr>
        <p:pic>
          <p:nvPicPr>
            <p:cNvPr id="18442" name="Picture 2">
              <a:extLst>
                <a:ext uri="{FF2B5EF4-FFF2-40B4-BE49-F238E27FC236}">
                  <a16:creationId xmlns="" xmlns:a16="http://schemas.microsoft.com/office/drawing/2014/main" id="{E85B4991-0295-4C45-8E48-2EEA544C17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821" y="1312665"/>
              <a:ext cx="2629213" cy="267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Rectangle 4">
              <a:extLst>
                <a:ext uri="{FF2B5EF4-FFF2-40B4-BE49-F238E27FC236}">
                  <a16:creationId xmlns="" xmlns:a16="http://schemas.microsoft.com/office/drawing/2014/main" id="{DE2E41D5-78E8-48EE-BF53-7291DBBFF543}"/>
                </a:ext>
              </a:extLst>
            </p:cNvPr>
            <p:cNvSpPr>
              <a:spLocks noChangeArrowheads="1"/>
            </p:cNvSpPr>
            <p:nvPr/>
          </p:nvSpPr>
          <p:spPr bwMode="auto">
            <a:xfrm>
              <a:off x="2842412" y="2568335"/>
              <a:ext cx="2936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a:t>Temperature tells us how hot or cold something is.</a:t>
              </a:r>
            </a:p>
          </p:txBody>
        </p:sp>
      </p:grpSp>
      <p:grpSp>
        <p:nvGrpSpPr>
          <p:cNvPr id="11" name="Group 10">
            <a:extLst>
              <a:ext uri="{FF2B5EF4-FFF2-40B4-BE49-F238E27FC236}">
                <a16:creationId xmlns="" xmlns:a16="http://schemas.microsoft.com/office/drawing/2014/main" id="{ABA22A6B-8D00-4DEE-B28C-6B92D88AB1C3}"/>
              </a:ext>
            </a:extLst>
          </p:cNvPr>
          <p:cNvGrpSpPr>
            <a:grpSpLocks/>
          </p:cNvGrpSpPr>
          <p:nvPr/>
        </p:nvGrpSpPr>
        <p:grpSpPr bwMode="auto">
          <a:xfrm>
            <a:off x="879475" y="2114550"/>
            <a:ext cx="7442200" cy="4044950"/>
            <a:chOff x="879218" y="2114439"/>
            <a:chExt cx="7443229" cy="4044415"/>
          </a:xfrm>
        </p:grpSpPr>
        <p:sp>
          <p:nvSpPr>
            <p:cNvPr id="29" name="Rounded Rectangle 28">
              <a:extLst>
                <a:ext uri="{FF2B5EF4-FFF2-40B4-BE49-F238E27FC236}">
                  <a16:creationId xmlns="" xmlns:a16="http://schemas.microsoft.com/office/drawing/2014/main" id="{9965B986-BE6A-4E2F-9ABC-C1DB27F0B4CD}"/>
                </a:ext>
              </a:extLst>
            </p:cNvPr>
            <p:cNvSpPr/>
            <p:nvPr/>
          </p:nvSpPr>
          <p:spPr>
            <a:xfrm>
              <a:off x="879218" y="4236646"/>
              <a:ext cx="6265141" cy="1349197"/>
            </a:xfrm>
            <a:prstGeom prst="roundRect">
              <a:avLst>
                <a:gd name="adj" fmla="val 11348"/>
              </a:avLst>
            </a:prstGeom>
            <a:solidFill>
              <a:srgbClr val="FFE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Thermometers are used to measure temperature. </a:t>
              </a:r>
            </a:p>
            <a:p>
              <a:pPr eaLnBrk="1" fontAlgn="auto" hangingPunct="1">
                <a:spcBef>
                  <a:spcPts val="0"/>
                </a:spcBef>
                <a:spcAft>
                  <a:spcPts val="0"/>
                </a:spcAft>
                <a:defRPr/>
              </a:pPr>
              <a:endParaRPr lang="en-GB" dirty="0">
                <a:solidFill>
                  <a:schemeClr val="tx1"/>
                </a:solidFill>
              </a:endParaRPr>
            </a:p>
            <a:p>
              <a:pPr eaLnBrk="1" fontAlgn="auto" hangingPunct="1">
                <a:spcBef>
                  <a:spcPts val="0"/>
                </a:spcBef>
                <a:spcAft>
                  <a:spcPts val="0"/>
                </a:spcAft>
                <a:defRPr/>
              </a:pPr>
              <a:r>
                <a:rPr lang="en-GB" dirty="0">
                  <a:solidFill>
                    <a:schemeClr val="tx1"/>
                  </a:solidFill>
                </a:rPr>
                <a:t>We usually measure temperature in degrees Celsius (˚C) but some parts of the world use degrees Fahrenheit (˚F).</a:t>
              </a:r>
            </a:p>
          </p:txBody>
        </p:sp>
        <p:pic>
          <p:nvPicPr>
            <p:cNvPr id="18441" name="Picture 8">
              <a:extLst>
                <a:ext uri="{FF2B5EF4-FFF2-40B4-BE49-F238E27FC236}">
                  <a16:creationId xmlns="" xmlns:a16="http://schemas.microsoft.com/office/drawing/2014/main" id="{C75AF775-E680-4B9B-9204-2A40A45954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5285" y="2114439"/>
              <a:ext cx="1367162" cy="404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Whole Class">
            <a:extLst>
              <a:ext uri="{FF2B5EF4-FFF2-40B4-BE49-F238E27FC236}">
                <a16:creationId xmlns="" xmlns:a16="http://schemas.microsoft.com/office/drawing/2014/main" id="{A8573F62-6227-48B9-AAC0-004BE71C66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D1CCD4B1-A49C-4410-B5D9-28BEBDFBB09F}"/>
              </a:ext>
            </a:extLst>
          </p:cNvPr>
          <p:cNvSpPr/>
          <p:nvPr/>
        </p:nvSpPr>
        <p:spPr>
          <a:xfrm>
            <a:off x="755650" y="1476375"/>
            <a:ext cx="7632700" cy="758825"/>
          </a:xfrm>
          <a:prstGeom prst="roundRect">
            <a:avLst>
              <a:gd name="adj" fmla="val 11348"/>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Celsius scale is based on the freezing point of water being </a:t>
            </a:r>
            <a:r>
              <a:rPr lang="en-GB" b="1" dirty="0">
                <a:solidFill>
                  <a:schemeClr val="tx1"/>
                </a:solidFill>
              </a:rPr>
              <a:t>0 degrees </a:t>
            </a:r>
            <a:r>
              <a:rPr lang="en-GB" dirty="0">
                <a:solidFill>
                  <a:schemeClr val="tx1"/>
                </a:solidFill>
              </a:rPr>
              <a:t>and the boiling point being </a:t>
            </a:r>
            <a:r>
              <a:rPr lang="en-GB" b="1" dirty="0">
                <a:solidFill>
                  <a:schemeClr val="tx1"/>
                </a:solidFill>
              </a:rPr>
              <a:t>100 degrees.</a:t>
            </a:r>
          </a:p>
        </p:txBody>
      </p:sp>
      <p:pic>
        <p:nvPicPr>
          <p:cNvPr id="19460" name="Whole Class">
            <a:extLst>
              <a:ext uri="{FF2B5EF4-FFF2-40B4-BE49-F238E27FC236}">
                <a16:creationId xmlns="" xmlns:a16="http://schemas.microsoft.com/office/drawing/2014/main" id="{FFB5E656-7A2E-4739-992E-B60571616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12">
            <a:extLst>
              <a:ext uri="{FF2B5EF4-FFF2-40B4-BE49-F238E27FC236}">
                <a16:creationId xmlns="" xmlns:a16="http://schemas.microsoft.com/office/drawing/2014/main" id="{62C75EA2-3051-44B9-8F0E-C0C3D111FC5C}"/>
              </a:ext>
            </a:extLst>
          </p:cNvPr>
          <p:cNvGrpSpPr>
            <a:grpSpLocks/>
          </p:cNvGrpSpPr>
          <p:nvPr/>
        </p:nvGrpSpPr>
        <p:grpSpPr bwMode="auto">
          <a:xfrm>
            <a:off x="3927475" y="2347913"/>
            <a:ext cx="1289050" cy="3811587"/>
            <a:chOff x="3927841" y="2347681"/>
            <a:chExt cx="1288318" cy="3811173"/>
          </a:xfrm>
        </p:grpSpPr>
        <p:pic>
          <p:nvPicPr>
            <p:cNvPr id="19479" name="Picture 13">
              <a:extLst>
                <a:ext uri="{FF2B5EF4-FFF2-40B4-BE49-F238E27FC236}">
                  <a16:creationId xmlns="" xmlns:a16="http://schemas.microsoft.com/office/drawing/2014/main" id="{D32E50BC-3F29-4F0C-9562-81CFF99DFF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7841" y="2347681"/>
              <a:ext cx="1288318" cy="381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 xmlns:a16="http://schemas.microsoft.com/office/drawing/2014/main" id="{3457DCB4-F590-4367-9AD0-30A82CF63063}"/>
                </a:ext>
              </a:extLst>
            </p:cNvPr>
            <p:cNvSpPr/>
            <p:nvPr/>
          </p:nvSpPr>
          <p:spPr>
            <a:xfrm>
              <a:off x="4860761" y="2628637"/>
              <a:ext cx="214191" cy="2973065"/>
            </a:xfrm>
            <a:prstGeom prst="rect">
              <a:avLst/>
            </a:prstGeom>
            <a:solidFill>
              <a:srgbClr val="FEF7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19462" name="Rectangle 14">
            <a:extLst>
              <a:ext uri="{FF2B5EF4-FFF2-40B4-BE49-F238E27FC236}">
                <a16:creationId xmlns="" xmlns:a16="http://schemas.microsoft.com/office/drawing/2014/main" id="{5F0D4725-5046-45CE-8197-2A0A680D7CAA}"/>
              </a:ext>
            </a:extLst>
          </p:cNvPr>
          <p:cNvSpPr>
            <a:spLocks noChangeArrowheads="1"/>
          </p:cNvSpPr>
          <p:nvPr/>
        </p:nvSpPr>
        <p:spPr bwMode="auto">
          <a:xfrm>
            <a:off x="4729163" y="2627313"/>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100</a:t>
            </a:r>
          </a:p>
        </p:txBody>
      </p:sp>
      <p:sp>
        <p:nvSpPr>
          <p:cNvPr id="19463" name="Rectangle 17">
            <a:extLst>
              <a:ext uri="{FF2B5EF4-FFF2-40B4-BE49-F238E27FC236}">
                <a16:creationId xmlns="" xmlns:a16="http://schemas.microsoft.com/office/drawing/2014/main" id="{F86943EB-F4F1-4E1A-90C6-8DC72E226E71}"/>
              </a:ext>
            </a:extLst>
          </p:cNvPr>
          <p:cNvSpPr>
            <a:spLocks noChangeArrowheads="1"/>
          </p:cNvSpPr>
          <p:nvPr/>
        </p:nvSpPr>
        <p:spPr bwMode="auto">
          <a:xfrm>
            <a:off x="4729163" y="2894013"/>
            <a:ext cx="393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90</a:t>
            </a:r>
          </a:p>
        </p:txBody>
      </p:sp>
      <p:sp>
        <p:nvSpPr>
          <p:cNvPr id="19464" name="Rectangle 18">
            <a:extLst>
              <a:ext uri="{FF2B5EF4-FFF2-40B4-BE49-F238E27FC236}">
                <a16:creationId xmlns="" xmlns:a16="http://schemas.microsoft.com/office/drawing/2014/main" id="{AABB81C2-CB06-4339-AE2F-98C652DFB392}"/>
              </a:ext>
            </a:extLst>
          </p:cNvPr>
          <p:cNvSpPr>
            <a:spLocks noChangeArrowheads="1"/>
          </p:cNvSpPr>
          <p:nvPr/>
        </p:nvSpPr>
        <p:spPr bwMode="auto">
          <a:xfrm>
            <a:off x="4729163" y="3152775"/>
            <a:ext cx="398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80</a:t>
            </a:r>
          </a:p>
        </p:txBody>
      </p:sp>
      <p:sp>
        <p:nvSpPr>
          <p:cNvPr id="19465" name="Rectangle 19">
            <a:extLst>
              <a:ext uri="{FF2B5EF4-FFF2-40B4-BE49-F238E27FC236}">
                <a16:creationId xmlns="" xmlns:a16="http://schemas.microsoft.com/office/drawing/2014/main" id="{A7C59C03-8C3D-4FC7-A8AA-793AE878CE4C}"/>
              </a:ext>
            </a:extLst>
          </p:cNvPr>
          <p:cNvSpPr>
            <a:spLocks noChangeArrowheads="1"/>
          </p:cNvSpPr>
          <p:nvPr/>
        </p:nvSpPr>
        <p:spPr bwMode="auto">
          <a:xfrm>
            <a:off x="4729163" y="3402013"/>
            <a:ext cx="38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70</a:t>
            </a:r>
          </a:p>
        </p:txBody>
      </p:sp>
      <p:sp>
        <p:nvSpPr>
          <p:cNvPr id="19466" name="Rectangle 20">
            <a:extLst>
              <a:ext uri="{FF2B5EF4-FFF2-40B4-BE49-F238E27FC236}">
                <a16:creationId xmlns="" xmlns:a16="http://schemas.microsoft.com/office/drawing/2014/main" id="{E80EB7C9-5D2D-4759-966F-C5D83C8AF505}"/>
              </a:ext>
            </a:extLst>
          </p:cNvPr>
          <p:cNvSpPr>
            <a:spLocks noChangeArrowheads="1"/>
          </p:cNvSpPr>
          <p:nvPr/>
        </p:nvSpPr>
        <p:spPr bwMode="auto">
          <a:xfrm>
            <a:off x="4729163" y="3652838"/>
            <a:ext cx="3921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60</a:t>
            </a:r>
          </a:p>
        </p:txBody>
      </p:sp>
      <p:sp>
        <p:nvSpPr>
          <p:cNvPr id="19467" name="Rectangle 21">
            <a:extLst>
              <a:ext uri="{FF2B5EF4-FFF2-40B4-BE49-F238E27FC236}">
                <a16:creationId xmlns="" xmlns:a16="http://schemas.microsoft.com/office/drawing/2014/main" id="{44F16594-3FDA-49B1-95E1-10A7D44FA4FE}"/>
              </a:ext>
            </a:extLst>
          </p:cNvPr>
          <p:cNvSpPr>
            <a:spLocks noChangeArrowheads="1"/>
          </p:cNvSpPr>
          <p:nvPr/>
        </p:nvSpPr>
        <p:spPr bwMode="auto">
          <a:xfrm>
            <a:off x="4729163" y="3910013"/>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50</a:t>
            </a:r>
          </a:p>
        </p:txBody>
      </p:sp>
      <p:sp>
        <p:nvSpPr>
          <p:cNvPr id="19468" name="Rectangle 22">
            <a:extLst>
              <a:ext uri="{FF2B5EF4-FFF2-40B4-BE49-F238E27FC236}">
                <a16:creationId xmlns="" xmlns:a16="http://schemas.microsoft.com/office/drawing/2014/main" id="{64F9B6E5-BA82-4504-8DBA-4DA99F600DCF}"/>
              </a:ext>
            </a:extLst>
          </p:cNvPr>
          <p:cNvSpPr>
            <a:spLocks noChangeArrowheads="1"/>
          </p:cNvSpPr>
          <p:nvPr/>
        </p:nvSpPr>
        <p:spPr bwMode="auto">
          <a:xfrm>
            <a:off x="4729163" y="4168775"/>
            <a:ext cx="39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sp>
        <p:nvSpPr>
          <p:cNvPr id="19469" name="Rectangle 23">
            <a:extLst>
              <a:ext uri="{FF2B5EF4-FFF2-40B4-BE49-F238E27FC236}">
                <a16:creationId xmlns="" xmlns:a16="http://schemas.microsoft.com/office/drawing/2014/main" id="{92D44540-F337-4B2B-98B2-E7951672D14A}"/>
              </a:ext>
            </a:extLst>
          </p:cNvPr>
          <p:cNvSpPr>
            <a:spLocks noChangeArrowheads="1"/>
          </p:cNvSpPr>
          <p:nvPr/>
        </p:nvSpPr>
        <p:spPr bwMode="auto">
          <a:xfrm>
            <a:off x="4729163" y="4425950"/>
            <a:ext cx="38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19470" name="Rectangle 24">
            <a:extLst>
              <a:ext uri="{FF2B5EF4-FFF2-40B4-BE49-F238E27FC236}">
                <a16:creationId xmlns="" xmlns:a16="http://schemas.microsoft.com/office/drawing/2014/main" id="{CE4CCE7D-F32B-45CC-8191-BAA450BFC6C9}"/>
              </a:ext>
            </a:extLst>
          </p:cNvPr>
          <p:cNvSpPr>
            <a:spLocks noChangeArrowheads="1"/>
          </p:cNvSpPr>
          <p:nvPr/>
        </p:nvSpPr>
        <p:spPr bwMode="auto">
          <a:xfrm>
            <a:off x="4729163" y="4684713"/>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19471" name="Rectangle 25">
            <a:extLst>
              <a:ext uri="{FF2B5EF4-FFF2-40B4-BE49-F238E27FC236}">
                <a16:creationId xmlns="" xmlns:a16="http://schemas.microsoft.com/office/drawing/2014/main" id="{1FBDD4E4-AB0D-4B53-AA60-93B3D665CF5E}"/>
              </a:ext>
            </a:extLst>
          </p:cNvPr>
          <p:cNvSpPr>
            <a:spLocks noChangeArrowheads="1"/>
          </p:cNvSpPr>
          <p:nvPr/>
        </p:nvSpPr>
        <p:spPr bwMode="auto">
          <a:xfrm>
            <a:off x="4729163" y="4943475"/>
            <a:ext cx="3651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19472" name="Rectangle 26">
            <a:extLst>
              <a:ext uri="{FF2B5EF4-FFF2-40B4-BE49-F238E27FC236}">
                <a16:creationId xmlns="" xmlns:a16="http://schemas.microsoft.com/office/drawing/2014/main" id="{D07CA104-E16A-446C-8B13-940A242458BE}"/>
              </a:ext>
            </a:extLst>
          </p:cNvPr>
          <p:cNvSpPr>
            <a:spLocks noChangeArrowheads="1"/>
          </p:cNvSpPr>
          <p:nvPr/>
        </p:nvSpPr>
        <p:spPr bwMode="auto">
          <a:xfrm>
            <a:off x="4729163" y="5200650"/>
            <a:ext cx="296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cxnSp>
        <p:nvCxnSpPr>
          <p:cNvPr id="31" name="Straight Arrow Connector 30">
            <a:extLst>
              <a:ext uri="{FF2B5EF4-FFF2-40B4-BE49-F238E27FC236}">
                <a16:creationId xmlns="" xmlns:a16="http://schemas.microsoft.com/office/drawing/2014/main" id="{B26E8D95-C6AE-47B0-95CC-B2D9D6AB320D}"/>
              </a:ext>
            </a:extLst>
          </p:cNvPr>
          <p:cNvCxnSpPr/>
          <p:nvPr/>
        </p:nvCxnSpPr>
        <p:spPr>
          <a:xfrm flipH="1" flipV="1">
            <a:off x="5126038" y="2781300"/>
            <a:ext cx="962025" cy="266700"/>
          </a:xfrm>
          <a:prstGeom prst="straightConnector1">
            <a:avLst/>
          </a:prstGeom>
          <a:ln w="28575">
            <a:solidFill>
              <a:srgbClr val="C8085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 xmlns:a16="http://schemas.microsoft.com/office/drawing/2014/main" id="{891A38E2-0A91-4088-984B-1808EC46F4CD}"/>
              </a:ext>
            </a:extLst>
          </p:cNvPr>
          <p:cNvSpPr/>
          <p:nvPr/>
        </p:nvSpPr>
        <p:spPr>
          <a:xfrm>
            <a:off x="5927725" y="2398713"/>
            <a:ext cx="1346200" cy="1346200"/>
          </a:xfrm>
          <a:prstGeom prst="ellipse">
            <a:avLst/>
          </a:prstGeom>
          <a:solidFill>
            <a:schemeClr val="bg1"/>
          </a:solid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9475" name="Picture 9">
            <a:extLst>
              <a:ext uri="{FF2B5EF4-FFF2-40B4-BE49-F238E27FC236}">
                <a16:creationId xmlns="" xmlns:a16="http://schemas.microsoft.com/office/drawing/2014/main" id="{3EC078B3-B855-450A-8675-9089B2E40F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8388" y="2571750"/>
            <a:ext cx="947737"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a:extLst>
              <a:ext uri="{FF2B5EF4-FFF2-40B4-BE49-F238E27FC236}">
                <a16:creationId xmlns="" xmlns:a16="http://schemas.microsoft.com/office/drawing/2014/main" id="{D06AAB97-D6E1-401B-BCD4-BF8094F6BBBB}"/>
              </a:ext>
            </a:extLst>
          </p:cNvPr>
          <p:cNvCxnSpPr/>
          <p:nvPr/>
        </p:nvCxnSpPr>
        <p:spPr>
          <a:xfrm>
            <a:off x="3175000" y="4786313"/>
            <a:ext cx="1152525" cy="568325"/>
          </a:xfrm>
          <a:prstGeom prst="straightConnector1">
            <a:avLst/>
          </a:prstGeom>
          <a:ln w="28575">
            <a:solidFill>
              <a:srgbClr val="C8085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 xmlns:a16="http://schemas.microsoft.com/office/drawing/2014/main" id="{86B91FE1-D43A-4390-8BC5-3A3F508EB220}"/>
              </a:ext>
            </a:extLst>
          </p:cNvPr>
          <p:cNvSpPr/>
          <p:nvPr/>
        </p:nvSpPr>
        <p:spPr>
          <a:xfrm>
            <a:off x="1922463" y="3856038"/>
            <a:ext cx="1344612" cy="1344612"/>
          </a:xfrm>
          <a:prstGeom prst="ellipse">
            <a:avLst/>
          </a:prstGeom>
          <a:solidFill>
            <a:schemeClr val="bg1"/>
          </a:solid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9478" name="Picture 15">
            <a:extLst>
              <a:ext uri="{FF2B5EF4-FFF2-40B4-BE49-F238E27FC236}">
                <a16:creationId xmlns="" xmlns:a16="http://schemas.microsoft.com/office/drawing/2014/main" id="{1991D1DB-7E12-46D1-AB7B-03443EDA11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49463" y="4240213"/>
            <a:ext cx="11191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 xmlns:a16="http://schemas.microsoft.com/office/drawing/2014/main" id="{7C4234DD-839F-4612-AA25-3EBE79E1E9B7}"/>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Whole Class">
            <a:extLst>
              <a:ext uri="{FF2B5EF4-FFF2-40B4-BE49-F238E27FC236}">
                <a16:creationId xmlns="" xmlns:a16="http://schemas.microsoft.com/office/drawing/2014/main" id="{33E8B687-9A0C-4BF9-8F55-19D9B0FB4A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 xmlns:a16="http://schemas.microsoft.com/office/drawing/2014/main" id="{2CE0D07A-C545-4E90-AB7F-C6883CB4F5C4}"/>
              </a:ext>
            </a:extLst>
          </p:cNvPr>
          <p:cNvSpPr/>
          <p:nvPr/>
        </p:nvSpPr>
        <p:spPr>
          <a:xfrm>
            <a:off x="1716088" y="2979738"/>
            <a:ext cx="4506912" cy="2600325"/>
          </a:xfrm>
          <a:prstGeom prst="roundRect">
            <a:avLst>
              <a:gd name="adj" fmla="val 5645"/>
            </a:avLst>
          </a:prstGeom>
          <a:solidFill>
            <a:srgbClr val="FFE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Most thermometers have small tubes and a bulb of liquid at the bottom. The hotter the temperature, the higher the liquid from the bulb rises in the tube. There are markings along the side of the glass tube that shows the temperature.</a:t>
            </a:r>
          </a:p>
        </p:txBody>
      </p:sp>
      <p:grpSp>
        <p:nvGrpSpPr>
          <p:cNvPr id="20485" name="Group 12">
            <a:extLst>
              <a:ext uri="{FF2B5EF4-FFF2-40B4-BE49-F238E27FC236}">
                <a16:creationId xmlns="" xmlns:a16="http://schemas.microsoft.com/office/drawing/2014/main" id="{58B6D09F-9A5E-4046-9EED-72AA6B44A959}"/>
              </a:ext>
            </a:extLst>
          </p:cNvPr>
          <p:cNvGrpSpPr>
            <a:grpSpLocks/>
          </p:cNvGrpSpPr>
          <p:nvPr/>
        </p:nvGrpSpPr>
        <p:grpSpPr bwMode="auto">
          <a:xfrm>
            <a:off x="6142038" y="2174875"/>
            <a:ext cx="1287462" cy="3811588"/>
            <a:chOff x="3927841" y="2347681"/>
            <a:chExt cx="1288318" cy="3811173"/>
          </a:xfrm>
        </p:grpSpPr>
        <p:pic>
          <p:nvPicPr>
            <p:cNvPr id="20499" name="Picture 13">
              <a:extLst>
                <a:ext uri="{FF2B5EF4-FFF2-40B4-BE49-F238E27FC236}">
                  <a16:creationId xmlns="" xmlns:a16="http://schemas.microsoft.com/office/drawing/2014/main" id="{289AE113-A369-408A-8566-02B680189A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7841" y="2347681"/>
              <a:ext cx="1288318" cy="381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 xmlns:a16="http://schemas.microsoft.com/office/drawing/2014/main" id="{26E5BDAF-458C-471F-B4FB-378BDB597B57}"/>
                </a:ext>
              </a:extLst>
            </p:cNvPr>
            <p:cNvSpPr/>
            <p:nvPr/>
          </p:nvSpPr>
          <p:spPr>
            <a:xfrm>
              <a:off x="4860323" y="2628638"/>
              <a:ext cx="214455" cy="2973063"/>
            </a:xfrm>
            <a:prstGeom prst="rect">
              <a:avLst/>
            </a:prstGeom>
            <a:solidFill>
              <a:srgbClr val="FEF7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0486" name="Rectangle 14">
            <a:extLst>
              <a:ext uri="{FF2B5EF4-FFF2-40B4-BE49-F238E27FC236}">
                <a16:creationId xmlns="" xmlns:a16="http://schemas.microsoft.com/office/drawing/2014/main" id="{AFD288DB-857A-40A2-88AE-BACE3996B9EE}"/>
              </a:ext>
            </a:extLst>
          </p:cNvPr>
          <p:cNvSpPr>
            <a:spLocks noChangeArrowheads="1"/>
          </p:cNvSpPr>
          <p:nvPr/>
        </p:nvSpPr>
        <p:spPr bwMode="auto">
          <a:xfrm>
            <a:off x="6942138" y="2455863"/>
            <a:ext cx="4778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100</a:t>
            </a:r>
          </a:p>
        </p:txBody>
      </p:sp>
      <p:sp>
        <p:nvSpPr>
          <p:cNvPr id="20487" name="Rectangle 17">
            <a:extLst>
              <a:ext uri="{FF2B5EF4-FFF2-40B4-BE49-F238E27FC236}">
                <a16:creationId xmlns="" xmlns:a16="http://schemas.microsoft.com/office/drawing/2014/main" id="{6735355C-77F1-4C64-8112-D01025E1C4EC}"/>
              </a:ext>
            </a:extLst>
          </p:cNvPr>
          <p:cNvSpPr>
            <a:spLocks noChangeArrowheads="1"/>
          </p:cNvSpPr>
          <p:nvPr/>
        </p:nvSpPr>
        <p:spPr bwMode="auto">
          <a:xfrm>
            <a:off x="6942138" y="2720975"/>
            <a:ext cx="393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90</a:t>
            </a:r>
          </a:p>
        </p:txBody>
      </p:sp>
      <p:sp>
        <p:nvSpPr>
          <p:cNvPr id="20488" name="Rectangle 18">
            <a:extLst>
              <a:ext uri="{FF2B5EF4-FFF2-40B4-BE49-F238E27FC236}">
                <a16:creationId xmlns="" xmlns:a16="http://schemas.microsoft.com/office/drawing/2014/main" id="{A0D17EF7-7667-40F6-8227-146F61653515}"/>
              </a:ext>
            </a:extLst>
          </p:cNvPr>
          <p:cNvSpPr>
            <a:spLocks noChangeArrowheads="1"/>
          </p:cNvSpPr>
          <p:nvPr/>
        </p:nvSpPr>
        <p:spPr bwMode="auto">
          <a:xfrm>
            <a:off x="6942138" y="2979738"/>
            <a:ext cx="40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80</a:t>
            </a:r>
          </a:p>
        </p:txBody>
      </p:sp>
      <p:sp>
        <p:nvSpPr>
          <p:cNvPr id="20489" name="Rectangle 19">
            <a:extLst>
              <a:ext uri="{FF2B5EF4-FFF2-40B4-BE49-F238E27FC236}">
                <a16:creationId xmlns="" xmlns:a16="http://schemas.microsoft.com/office/drawing/2014/main" id="{89A9B89D-E4B7-41DE-8D27-71DBAD80E62B}"/>
              </a:ext>
            </a:extLst>
          </p:cNvPr>
          <p:cNvSpPr>
            <a:spLocks noChangeArrowheads="1"/>
          </p:cNvSpPr>
          <p:nvPr/>
        </p:nvSpPr>
        <p:spPr bwMode="auto">
          <a:xfrm>
            <a:off x="6942138" y="3228975"/>
            <a:ext cx="38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70</a:t>
            </a:r>
          </a:p>
        </p:txBody>
      </p:sp>
      <p:sp>
        <p:nvSpPr>
          <p:cNvPr id="20490" name="Rectangle 20">
            <a:extLst>
              <a:ext uri="{FF2B5EF4-FFF2-40B4-BE49-F238E27FC236}">
                <a16:creationId xmlns="" xmlns:a16="http://schemas.microsoft.com/office/drawing/2014/main" id="{CA9458B7-6CF8-423E-A8BE-BBCB6FFAF122}"/>
              </a:ext>
            </a:extLst>
          </p:cNvPr>
          <p:cNvSpPr>
            <a:spLocks noChangeArrowheads="1"/>
          </p:cNvSpPr>
          <p:nvPr/>
        </p:nvSpPr>
        <p:spPr bwMode="auto">
          <a:xfrm>
            <a:off x="6942138" y="3479800"/>
            <a:ext cx="392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60</a:t>
            </a:r>
          </a:p>
        </p:txBody>
      </p:sp>
      <p:sp>
        <p:nvSpPr>
          <p:cNvPr id="20491" name="Rectangle 21">
            <a:extLst>
              <a:ext uri="{FF2B5EF4-FFF2-40B4-BE49-F238E27FC236}">
                <a16:creationId xmlns="" xmlns:a16="http://schemas.microsoft.com/office/drawing/2014/main" id="{981ED82B-FECB-498D-BC8F-C14B1D84F3BB}"/>
              </a:ext>
            </a:extLst>
          </p:cNvPr>
          <p:cNvSpPr>
            <a:spLocks noChangeArrowheads="1"/>
          </p:cNvSpPr>
          <p:nvPr/>
        </p:nvSpPr>
        <p:spPr bwMode="auto">
          <a:xfrm>
            <a:off x="6942138" y="3736975"/>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50</a:t>
            </a:r>
          </a:p>
        </p:txBody>
      </p:sp>
      <p:sp>
        <p:nvSpPr>
          <p:cNvPr id="20492" name="Rectangle 22">
            <a:extLst>
              <a:ext uri="{FF2B5EF4-FFF2-40B4-BE49-F238E27FC236}">
                <a16:creationId xmlns="" xmlns:a16="http://schemas.microsoft.com/office/drawing/2014/main" id="{7FFDB542-E963-4013-8AE4-FFFE516DD54F}"/>
              </a:ext>
            </a:extLst>
          </p:cNvPr>
          <p:cNvSpPr>
            <a:spLocks noChangeArrowheads="1"/>
          </p:cNvSpPr>
          <p:nvPr/>
        </p:nvSpPr>
        <p:spPr bwMode="auto">
          <a:xfrm>
            <a:off x="6942138" y="3995738"/>
            <a:ext cx="39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40</a:t>
            </a:r>
          </a:p>
        </p:txBody>
      </p:sp>
      <p:sp>
        <p:nvSpPr>
          <p:cNvPr id="20493" name="Rectangle 23">
            <a:extLst>
              <a:ext uri="{FF2B5EF4-FFF2-40B4-BE49-F238E27FC236}">
                <a16:creationId xmlns="" xmlns:a16="http://schemas.microsoft.com/office/drawing/2014/main" id="{DC10C77D-1FCD-417F-B844-84B245C36328}"/>
              </a:ext>
            </a:extLst>
          </p:cNvPr>
          <p:cNvSpPr>
            <a:spLocks noChangeArrowheads="1"/>
          </p:cNvSpPr>
          <p:nvPr/>
        </p:nvSpPr>
        <p:spPr bwMode="auto">
          <a:xfrm>
            <a:off x="6942138" y="4254500"/>
            <a:ext cx="3857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30</a:t>
            </a:r>
          </a:p>
        </p:txBody>
      </p:sp>
      <p:sp>
        <p:nvSpPr>
          <p:cNvPr id="20494" name="Rectangle 24">
            <a:extLst>
              <a:ext uri="{FF2B5EF4-FFF2-40B4-BE49-F238E27FC236}">
                <a16:creationId xmlns="" xmlns:a16="http://schemas.microsoft.com/office/drawing/2014/main" id="{31C971DF-8C95-48B7-90DA-EDF505BCEA63}"/>
              </a:ext>
            </a:extLst>
          </p:cNvPr>
          <p:cNvSpPr>
            <a:spLocks noChangeArrowheads="1"/>
          </p:cNvSpPr>
          <p:nvPr/>
        </p:nvSpPr>
        <p:spPr bwMode="auto">
          <a:xfrm>
            <a:off x="6942138" y="4511675"/>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20</a:t>
            </a:r>
          </a:p>
        </p:txBody>
      </p:sp>
      <p:sp>
        <p:nvSpPr>
          <p:cNvPr id="20495" name="Rectangle 25">
            <a:extLst>
              <a:ext uri="{FF2B5EF4-FFF2-40B4-BE49-F238E27FC236}">
                <a16:creationId xmlns="" xmlns:a16="http://schemas.microsoft.com/office/drawing/2014/main" id="{C5BDF7FD-8928-4CC3-BAC5-730CC7F8F243}"/>
              </a:ext>
            </a:extLst>
          </p:cNvPr>
          <p:cNvSpPr>
            <a:spLocks noChangeArrowheads="1"/>
          </p:cNvSpPr>
          <p:nvPr/>
        </p:nvSpPr>
        <p:spPr bwMode="auto">
          <a:xfrm>
            <a:off x="6942138" y="4770438"/>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10</a:t>
            </a:r>
          </a:p>
        </p:txBody>
      </p:sp>
      <p:sp>
        <p:nvSpPr>
          <p:cNvPr id="20496" name="Rectangle 26">
            <a:extLst>
              <a:ext uri="{FF2B5EF4-FFF2-40B4-BE49-F238E27FC236}">
                <a16:creationId xmlns="" xmlns:a16="http://schemas.microsoft.com/office/drawing/2014/main" id="{AB66313A-5AD9-4C64-98B4-6AD8D4234590}"/>
              </a:ext>
            </a:extLst>
          </p:cNvPr>
          <p:cNvSpPr>
            <a:spLocks noChangeArrowheads="1"/>
          </p:cNvSpPr>
          <p:nvPr/>
        </p:nvSpPr>
        <p:spPr bwMode="auto">
          <a:xfrm>
            <a:off x="6942138" y="5027613"/>
            <a:ext cx="296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400"/>
              <a:t>0</a:t>
            </a:r>
          </a:p>
        </p:txBody>
      </p:sp>
      <p:sp>
        <p:nvSpPr>
          <p:cNvPr id="20497" name="Rectangle 1">
            <a:extLst>
              <a:ext uri="{FF2B5EF4-FFF2-40B4-BE49-F238E27FC236}">
                <a16:creationId xmlns="" xmlns:a16="http://schemas.microsoft.com/office/drawing/2014/main" id="{33C46CDB-65FB-4CD7-8186-332819D88EBC}"/>
              </a:ext>
            </a:extLst>
          </p:cNvPr>
          <p:cNvSpPr>
            <a:spLocks noChangeArrowheads="1"/>
          </p:cNvSpPr>
          <p:nvPr/>
        </p:nvSpPr>
        <p:spPr bwMode="auto">
          <a:xfrm>
            <a:off x="1739900" y="1417638"/>
            <a:ext cx="56642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We can measure the temperature of air, liquids or objects using a </a:t>
            </a:r>
            <a:r>
              <a:rPr lang="en-GB" altLang="en-US" b="1"/>
              <a:t>thermometer</a:t>
            </a:r>
            <a:r>
              <a:rPr lang="en-GB" altLang="en-US"/>
              <a:t>. </a:t>
            </a:r>
            <a:endParaRPr lang="en-GB" altLang="en-US" b="1"/>
          </a:p>
        </p:txBody>
      </p:sp>
      <p:sp>
        <p:nvSpPr>
          <p:cNvPr id="4" name="Rectangle 3">
            <a:extLst>
              <a:ext uri="{FF2B5EF4-FFF2-40B4-BE49-F238E27FC236}">
                <a16:creationId xmlns="" xmlns:a16="http://schemas.microsoft.com/office/drawing/2014/main" id="{EE1C8F49-1DE3-449A-B89D-B2C02BAB7D3A}"/>
              </a:ext>
            </a:extLst>
          </p:cNvPr>
          <p:cNvSpPr/>
          <p:nvPr/>
        </p:nvSpPr>
        <p:spPr>
          <a:xfrm>
            <a:off x="6559550" y="2652713"/>
            <a:ext cx="98425" cy="2578100"/>
          </a:xfrm>
          <a:prstGeom prst="rect">
            <a:avLst/>
          </a:prstGeom>
          <a:solidFill>
            <a:srgbClr val="DC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ectangle 20">
            <a:extLst>
              <a:ext uri="{FF2B5EF4-FFF2-40B4-BE49-F238E27FC236}">
                <a16:creationId xmlns="" xmlns:a16="http://schemas.microsoft.com/office/drawing/2014/main" id="{FB9D71FD-6B70-40E7-808E-227FFF4D1374}"/>
              </a:ext>
            </a:extLst>
          </p:cNvPr>
          <p:cNvSpPr/>
          <p:nvPr/>
        </p:nvSpPr>
        <p:spPr>
          <a:xfrm>
            <a:off x="2769424" y="696913"/>
            <a:ext cx="3605154" cy="615553"/>
          </a:xfrm>
          <a:prstGeom prst="rect">
            <a:avLst/>
          </a:prstGeom>
        </p:spPr>
        <p:txBody>
          <a:bodyPr wrap="none" lIns="0" tIns="0" rIns="0" bIns="0">
            <a:spAutoFit/>
          </a:bodyPr>
          <a:lstStyle/>
          <a:p>
            <a:pPr algn="ctr" eaLnBrk="1" fontAlgn="auto" hangingPunct="1">
              <a:spcBef>
                <a:spcPts val="0"/>
              </a:spcBef>
              <a:spcAft>
                <a:spcPts val="0"/>
              </a:spcAft>
              <a:defRPr/>
            </a:pPr>
            <a:r>
              <a:rPr lang="en-GB" altLang="en-US" sz="4000" b="1" dirty="0">
                <a:latin typeface="+mn-lt"/>
              </a:rPr>
              <a:t>Degrees Celsius</a:t>
            </a:r>
            <a:endParaRPr lang="en-GB" sz="4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Lesson Presentation Template" id="{ED54DFE7-4B1F-4EDA-886A-12544A75CEB5}" vid="{CDBE673A-934D-4EE9-89FB-CDDD5A7EDE9F}"/>
    </a:ext>
  </a:extLst>
</a:theme>
</file>

<file path=docProps/app.xml><?xml version="1.0" encoding="utf-8"?>
<Properties xmlns="http://schemas.openxmlformats.org/officeDocument/2006/extended-properties" xmlns:vt="http://schemas.openxmlformats.org/officeDocument/2006/docPropsVTypes">
  <Template/>
  <TotalTime>666</TotalTime>
  <Words>1145</Words>
  <Application>Microsoft Office PowerPoint</Application>
  <PresentationFormat>On-screen Show (4:3)</PresentationFormat>
  <Paragraphs>326</Paragraphs>
  <Slides>34</Slides>
  <Notes>0</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Tuffy</vt:lpstr>
      <vt:lpstr>Twinkl</vt:lpstr>
      <vt:lpstr>Sassoon Infant Md</vt:lpstr>
      <vt:lpstr>Twinkl SemiBold</vt:lpstr>
      <vt:lpstr>Sassoon Infant Rg</vt:lpstr>
      <vt:lpstr>1_Office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Lynne Young</cp:lastModifiedBy>
  <cp:revision>46</cp:revision>
  <dcterms:created xsi:type="dcterms:W3CDTF">2018-05-10T12:02:18Z</dcterms:created>
  <dcterms:modified xsi:type="dcterms:W3CDTF">2021-06-17T16:03:22Z</dcterms:modified>
</cp:coreProperties>
</file>