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536" r:id="rId3"/>
    <p:sldId id="1257" r:id="rId4"/>
    <p:sldId id="1272" r:id="rId5"/>
    <p:sldId id="1258" r:id="rId6"/>
    <p:sldId id="1273" r:id="rId7"/>
    <p:sldId id="1274" r:id="rId8"/>
    <p:sldId id="1275" r:id="rId9"/>
    <p:sldId id="1276" r:id="rId10"/>
    <p:sldId id="1277" r:id="rId11"/>
    <p:sldId id="1259" r:id="rId12"/>
    <p:sldId id="1278" r:id="rId13"/>
    <p:sldId id="1279" r:id="rId14"/>
    <p:sldId id="1280" r:id="rId15"/>
    <p:sldId id="1262" r:id="rId16"/>
    <p:sldId id="1282" r:id="rId17"/>
    <p:sldId id="1260" r:id="rId18"/>
    <p:sldId id="1281" r:id="rId19"/>
    <p:sldId id="1131" r:id="rId20"/>
    <p:sldId id="1283" r:id="rId21"/>
    <p:sldId id="4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000000"/>
    <a:srgbClr val="FADF47"/>
    <a:srgbClr val="388CDA"/>
    <a:srgbClr val="13BD8A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4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count up and down in tenths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4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comes between       and        ?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one more tenth than      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6DA87-14B7-4BE7-B18F-BE666B3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2" y="2509578"/>
            <a:ext cx="1632318" cy="6602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82FC436-DA5C-41A2-981F-B2E0978153BE}"/>
              </a:ext>
            </a:extLst>
          </p:cNvPr>
          <p:cNvSpPr/>
          <p:nvPr/>
        </p:nvSpPr>
        <p:spPr>
          <a:xfrm>
            <a:off x="2759801" y="16937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8F2CB1-056D-42ED-AD7F-26AEA720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44" y="2520887"/>
            <a:ext cx="1632318" cy="6602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D204B5-F7E4-4460-94D4-D3E292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67" y="2537703"/>
            <a:ext cx="1632318" cy="6602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375BA1-7D0B-44CA-94C1-6567BA0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3" y="5000344"/>
            <a:ext cx="2282676" cy="9233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F41F3-1190-4CC0-87C6-1666613166C8}"/>
              </a:ext>
            </a:extLst>
          </p:cNvPr>
          <p:cNvGrpSpPr/>
          <p:nvPr/>
        </p:nvGrpSpPr>
        <p:grpSpPr>
          <a:xfrm>
            <a:off x="344030" y="2540591"/>
            <a:ext cx="873854" cy="573723"/>
            <a:chOff x="400421" y="3606194"/>
            <a:chExt cx="1222020" cy="80230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611398-8215-433A-B296-199A272ADFF9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817193-D8C0-46B6-9387-3A932A10C122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7CFEFB-C516-4BC2-8D04-13BBA4E858C1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332B94-0264-4D43-814A-8EFEA5BF6AB5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A8DCC48-041B-4B6E-998A-6DE173820A64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412CB12-3D1E-4C42-B63C-5B118C3AF389}"/>
              </a:ext>
            </a:extLst>
          </p:cNvPr>
          <p:cNvSpPr/>
          <p:nvPr/>
        </p:nvSpPr>
        <p:spPr>
          <a:xfrm>
            <a:off x="968815" y="2864983"/>
            <a:ext cx="270521" cy="24768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306EFF-5CF3-46F3-B6FD-25BEA579805D}"/>
              </a:ext>
            </a:extLst>
          </p:cNvPr>
          <p:cNvGrpSpPr/>
          <p:nvPr/>
        </p:nvGrpSpPr>
        <p:grpSpPr>
          <a:xfrm>
            <a:off x="2370616" y="2555401"/>
            <a:ext cx="873854" cy="573723"/>
            <a:chOff x="400421" y="3606194"/>
            <a:chExt cx="1222020" cy="80230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87B43A4-0414-491D-BEF7-F0F1B9410E85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76D7BD-A89B-4810-96F6-2EA6F2F28EB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0AE900-F678-4BE8-9E41-DE87F9ABCE6C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F3D3953-698C-435D-9501-6671D933AF3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3496A2-8A83-4F91-99B9-3D00046C131A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832B91D-FCAE-4433-AF59-139EF1641F4B}"/>
              </a:ext>
            </a:extLst>
          </p:cNvPr>
          <p:cNvSpPr/>
          <p:nvPr/>
        </p:nvSpPr>
        <p:spPr>
          <a:xfrm>
            <a:off x="3325058" y="2899299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93FC81-4E9D-47DF-BE2C-4F6C357B2F0D}"/>
              </a:ext>
            </a:extLst>
          </p:cNvPr>
          <p:cNvSpPr/>
          <p:nvPr/>
        </p:nvSpPr>
        <p:spPr>
          <a:xfrm>
            <a:off x="3005414" y="2877453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BADAB2-2F3E-4711-9A8A-2DF89BA002C0}"/>
              </a:ext>
            </a:extLst>
          </p:cNvPr>
          <p:cNvGrpSpPr/>
          <p:nvPr/>
        </p:nvGrpSpPr>
        <p:grpSpPr>
          <a:xfrm>
            <a:off x="4375831" y="2563178"/>
            <a:ext cx="873854" cy="573723"/>
            <a:chOff x="400421" y="3606194"/>
            <a:chExt cx="1222020" cy="80230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4EF186-D14E-4B58-927A-CF6E791D1F3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E52A437-817C-410C-82C3-903B99DBCEF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F7000-4153-417C-B2A5-BAAE3936C3CA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8E059A-6D7F-4C8B-9308-97813B564EB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91F9914-3B74-416C-9A94-B2458D5F6400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7DAD0630-83FF-4067-B906-6CA03D7C1DF2}"/>
              </a:ext>
            </a:extLst>
          </p:cNvPr>
          <p:cNvSpPr/>
          <p:nvPr/>
        </p:nvSpPr>
        <p:spPr>
          <a:xfrm>
            <a:off x="5347972" y="2895735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8949CE-2D0D-4BE0-B10D-E8C395609208}"/>
              </a:ext>
            </a:extLst>
          </p:cNvPr>
          <p:cNvSpPr/>
          <p:nvPr/>
        </p:nvSpPr>
        <p:spPr>
          <a:xfrm>
            <a:off x="5037066" y="2900529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E18BD6-33DF-4075-8022-CE3249A948A0}"/>
              </a:ext>
            </a:extLst>
          </p:cNvPr>
          <p:cNvSpPr/>
          <p:nvPr/>
        </p:nvSpPr>
        <p:spPr>
          <a:xfrm>
            <a:off x="5342146" y="2564414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0B5369-80D8-4BB6-91BB-7A90094BF023}"/>
              </a:ext>
            </a:extLst>
          </p:cNvPr>
          <p:cNvGrpSpPr/>
          <p:nvPr/>
        </p:nvGrpSpPr>
        <p:grpSpPr>
          <a:xfrm>
            <a:off x="1633480" y="5052359"/>
            <a:ext cx="1222020" cy="802309"/>
            <a:chOff x="400421" y="3606194"/>
            <a:chExt cx="1222020" cy="8023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A0A15D2-BBF2-4234-8C6F-CB7F9DCC244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B8A236-CF2B-421F-9DC9-CC2BE61C8D1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491668-3898-487C-B8B5-BEFC74A2DDA3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B27428E-5F5C-4252-8645-269E61DFAF90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6988B1C-3E3F-4058-B9E0-F0AB45E263F7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29216B3-7D1C-4B2F-89B0-4EDEC9003F60}"/>
              </a:ext>
            </a:extLst>
          </p:cNvPr>
          <p:cNvSpPr/>
          <p:nvPr/>
        </p:nvSpPr>
        <p:spPr>
          <a:xfrm>
            <a:off x="2515912" y="551567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863AF8-43C8-4E49-AC05-7E1E5AD2EB41}"/>
              </a:ext>
            </a:extLst>
          </p:cNvPr>
          <p:cNvSpPr/>
          <p:nvPr/>
        </p:nvSpPr>
        <p:spPr>
          <a:xfrm>
            <a:off x="2966326" y="506903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B5077D-9939-4306-A443-167AFD9CC1A1}"/>
              </a:ext>
            </a:extLst>
          </p:cNvPr>
          <p:cNvSpPr/>
          <p:nvPr/>
        </p:nvSpPr>
        <p:spPr>
          <a:xfrm>
            <a:off x="2950972" y="550258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7C371FB-D329-4A77-9AB2-4405BC3421CA}"/>
              </a:ext>
            </a:extLst>
          </p:cNvPr>
          <p:cNvSpPr/>
          <p:nvPr/>
        </p:nvSpPr>
        <p:spPr>
          <a:xfrm>
            <a:off x="3446159" y="506903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DC956B-E0B7-47C8-8A75-BCF22FE69C4B}"/>
              </a:ext>
            </a:extLst>
          </p:cNvPr>
          <p:cNvSpPr/>
          <p:nvPr/>
        </p:nvSpPr>
        <p:spPr>
          <a:xfrm>
            <a:off x="2827712" y="322307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5B77E2-56FC-486F-8C80-96920C310722}"/>
              </a:ext>
            </a:extLst>
          </p:cNvPr>
          <p:cNvSpPr/>
          <p:nvPr/>
        </p:nvSpPr>
        <p:spPr>
          <a:xfrm>
            <a:off x="6660923" y="5040560"/>
            <a:ext cx="526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8A5C06-C83C-49FE-A0A6-9A184942D91B}"/>
              </a:ext>
            </a:extLst>
          </p:cNvPr>
          <p:cNvSpPr/>
          <p:nvPr/>
        </p:nvSpPr>
        <p:spPr>
          <a:xfrm>
            <a:off x="3670799" y="168547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9CFB84-953F-427E-876C-A94C4F7FB28E}"/>
              </a:ext>
            </a:extLst>
          </p:cNvPr>
          <p:cNvSpPr/>
          <p:nvPr/>
        </p:nvSpPr>
        <p:spPr>
          <a:xfrm>
            <a:off x="3493116" y="4180028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6033607-9B94-4F16-82B4-97A667D13386}"/>
              </a:ext>
            </a:extLst>
          </p:cNvPr>
          <p:cNvSpPr/>
          <p:nvPr/>
        </p:nvSpPr>
        <p:spPr>
          <a:xfrm>
            <a:off x="3453807" y="551567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C185535-3929-4E2B-AA28-15FBA972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91" y="5023543"/>
            <a:ext cx="2282676" cy="923330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F6DF823A-FB68-4C1A-8E15-FDEC741B2BCA}"/>
              </a:ext>
            </a:extLst>
          </p:cNvPr>
          <p:cNvSpPr/>
          <p:nvPr/>
        </p:nvSpPr>
        <p:spPr>
          <a:xfrm>
            <a:off x="4111945" y="507342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417F79-93D9-4070-9DF4-6C96D3F5D88B}"/>
              </a:ext>
            </a:extLst>
          </p:cNvPr>
          <p:cNvSpPr/>
          <p:nvPr/>
        </p:nvSpPr>
        <p:spPr>
          <a:xfrm>
            <a:off x="7681629" y="502531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D7EFD4-717E-43C8-A5D3-46F357C8398C}"/>
              </a:ext>
            </a:extLst>
          </p:cNvPr>
          <p:cNvSpPr/>
          <p:nvPr/>
        </p:nvSpPr>
        <p:spPr>
          <a:xfrm>
            <a:off x="7114925" y="5096075"/>
            <a:ext cx="71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3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 counting in tenths.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fractions?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3B6AFB-2E75-4590-839E-D42AA82F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97002"/>
              </p:ext>
            </p:extLst>
          </p:nvPr>
        </p:nvGraphicFramePr>
        <p:xfrm>
          <a:off x="300318" y="369644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75FF2AA-C7C6-49CA-AFA4-C7466B237308}"/>
              </a:ext>
            </a:extLst>
          </p:cNvPr>
          <p:cNvSpPr/>
          <p:nvPr/>
        </p:nvSpPr>
        <p:spPr>
          <a:xfrm>
            <a:off x="2800818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32F94-1F3E-4397-B8DC-A49A2CD9C069}"/>
              </a:ext>
            </a:extLst>
          </p:cNvPr>
          <p:cNvSpPr/>
          <p:nvPr/>
        </p:nvSpPr>
        <p:spPr>
          <a:xfrm>
            <a:off x="3408808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9598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 counting in tenths.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are the missing fractions?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3B6AFB-2E75-4590-839E-D42AA82F0897}"/>
              </a:ext>
            </a:extLst>
          </p:cNvPr>
          <p:cNvGraphicFramePr>
            <a:graphicFrameLocks noGrp="1"/>
          </p:cNvGraphicFramePr>
          <p:nvPr/>
        </p:nvGraphicFramePr>
        <p:xfrm>
          <a:off x="300318" y="369644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75FF2AA-C7C6-49CA-AFA4-C7466B237308}"/>
              </a:ext>
            </a:extLst>
          </p:cNvPr>
          <p:cNvSpPr/>
          <p:nvPr/>
        </p:nvSpPr>
        <p:spPr>
          <a:xfrm>
            <a:off x="2800818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32F94-1F3E-4397-B8DC-A49A2CD9C069}"/>
              </a:ext>
            </a:extLst>
          </p:cNvPr>
          <p:cNvSpPr/>
          <p:nvPr/>
        </p:nvSpPr>
        <p:spPr>
          <a:xfrm>
            <a:off x="3408808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784F82-FDEA-4ABB-851F-B78BF6CE164A}"/>
              </a:ext>
            </a:extLst>
          </p:cNvPr>
          <p:cNvSpPr/>
          <p:nvPr/>
        </p:nvSpPr>
        <p:spPr>
          <a:xfrm>
            <a:off x="4016798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8B983-F5CF-4D55-9317-7BED3503827C}"/>
              </a:ext>
            </a:extLst>
          </p:cNvPr>
          <p:cNvSpPr/>
          <p:nvPr/>
        </p:nvSpPr>
        <p:spPr>
          <a:xfrm>
            <a:off x="5265194" y="29885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480BF-E36B-4074-BD77-8DDED1876A2C}"/>
              </a:ext>
            </a:extLst>
          </p:cNvPr>
          <p:cNvSpPr/>
          <p:nvPr/>
        </p:nvSpPr>
        <p:spPr>
          <a:xfrm>
            <a:off x="5995313" y="299918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11B0F-E0AA-4A16-96B2-AD20B72CD3B2}"/>
              </a:ext>
            </a:extLst>
          </p:cNvPr>
          <p:cNvSpPr/>
          <p:nvPr/>
        </p:nvSpPr>
        <p:spPr>
          <a:xfrm>
            <a:off x="2245615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FF1A0-9408-4BC3-92E6-8C7DC63E6738}"/>
              </a:ext>
            </a:extLst>
          </p:cNvPr>
          <p:cNvSpPr/>
          <p:nvPr/>
        </p:nvSpPr>
        <p:spPr>
          <a:xfrm>
            <a:off x="1621417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2B3D0E-3CE9-481F-9336-76B803ED8AC5}"/>
              </a:ext>
            </a:extLst>
          </p:cNvPr>
          <p:cNvSpPr/>
          <p:nvPr/>
        </p:nvSpPr>
        <p:spPr>
          <a:xfrm>
            <a:off x="978930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895A0-3C18-4778-A041-460F7360A582}"/>
              </a:ext>
            </a:extLst>
          </p:cNvPr>
          <p:cNvSpPr/>
          <p:nvPr/>
        </p:nvSpPr>
        <p:spPr>
          <a:xfrm>
            <a:off x="416290" y="29631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48719E-5B96-410D-92A8-E3D2E534B493}"/>
              </a:ext>
            </a:extLst>
          </p:cNvPr>
          <p:cNvSpPr/>
          <p:nvPr/>
        </p:nvSpPr>
        <p:spPr>
          <a:xfrm>
            <a:off x="4667656" y="312647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41B58-2915-44B2-84F6-2A129910B63A}"/>
              </a:ext>
            </a:extLst>
          </p:cNvPr>
          <p:cNvSpPr/>
          <p:nvPr/>
        </p:nvSpPr>
        <p:spPr>
          <a:xfrm>
            <a:off x="5056372" y="312647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A656C-B548-4A2E-A3C1-578E8D5F42D0}"/>
              </a:ext>
            </a:extLst>
          </p:cNvPr>
          <p:cNvSpPr/>
          <p:nvPr/>
        </p:nvSpPr>
        <p:spPr>
          <a:xfrm>
            <a:off x="5787840" y="313447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6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part of the counting sticks by counting in tenths.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3B6AFB-2E75-4590-839E-D42AA82F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41717"/>
              </p:ext>
            </p:extLst>
          </p:nvPr>
        </p:nvGraphicFramePr>
        <p:xfrm>
          <a:off x="273424" y="32435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82B3D0E-3CE9-481F-9336-76B803ED8AC5}"/>
              </a:ext>
            </a:extLst>
          </p:cNvPr>
          <p:cNvSpPr/>
          <p:nvPr/>
        </p:nvSpPr>
        <p:spPr>
          <a:xfrm>
            <a:off x="403590" y="252299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41B58-2915-44B2-84F6-2A129910B63A}"/>
              </a:ext>
            </a:extLst>
          </p:cNvPr>
          <p:cNvSpPr/>
          <p:nvPr/>
        </p:nvSpPr>
        <p:spPr>
          <a:xfrm>
            <a:off x="205303" y="26468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73C88F6-9119-4C48-9D2B-0D84B7EFC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94598"/>
              </p:ext>
            </p:extLst>
          </p:nvPr>
        </p:nvGraphicFramePr>
        <p:xfrm>
          <a:off x="273424" y="464582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F3D39406-DDFC-48B8-A182-97B26C99049A}"/>
              </a:ext>
            </a:extLst>
          </p:cNvPr>
          <p:cNvSpPr/>
          <p:nvPr/>
        </p:nvSpPr>
        <p:spPr>
          <a:xfrm>
            <a:off x="2177428" y="41060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3749047-A23A-4A76-BEF8-A1F1FA13A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15857"/>
              </p:ext>
            </p:extLst>
          </p:nvPr>
        </p:nvGraphicFramePr>
        <p:xfrm>
          <a:off x="273424" y="597694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6AF26F25-E0EC-4653-B089-BFC149A861AD}"/>
              </a:ext>
            </a:extLst>
          </p:cNvPr>
          <p:cNvSpPr/>
          <p:nvPr/>
        </p:nvSpPr>
        <p:spPr>
          <a:xfrm>
            <a:off x="4640425" y="523133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4187A2-1168-4877-A315-E50682E98569}"/>
              </a:ext>
            </a:extLst>
          </p:cNvPr>
          <p:cNvSpPr/>
          <p:nvPr/>
        </p:nvSpPr>
        <p:spPr>
          <a:xfrm>
            <a:off x="5968419" y="527968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DC5BE1-5784-4DD2-9E03-1FACDBBBDEF6}"/>
              </a:ext>
            </a:extLst>
          </p:cNvPr>
          <p:cNvSpPr/>
          <p:nvPr/>
        </p:nvSpPr>
        <p:spPr>
          <a:xfrm>
            <a:off x="5760946" y="54149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AF9D61-68E4-4042-9684-E70118CCF7F4}"/>
              </a:ext>
            </a:extLst>
          </p:cNvPr>
          <p:cNvSpPr/>
          <p:nvPr/>
        </p:nvSpPr>
        <p:spPr>
          <a:xfrm>
            <a:off x="1052737" y="25410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DBCF9D-19F8-477E-A394-B193B3E156D9}"/>
              </a:ext>
            </a:extLst>
          </p:cNvPr>
          <p:cNvSpPr/>
          <p:nvPr/>
        </p:nvSpPr>
        <p:spPr>
          <a:xfrm>
            <a:off x="854450" y="266485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42ED71-55DA-4FBD-8AEB-A978FC68A099}"/>
              </a:ext>
            </a:extLst>
          </p:cNvPr>
          <p:cNvSpPr/>
          <p:nvPr/>
        </p:nvSpPr>
        <p:spPr>
          <a:xfrm>
            <a:off x="4112402" y="39869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57C07D-B6E8-418E-93E2-8C6A3642381E}"/>
              </a:ext>
            </a:extLst>
          </p:cNvPr>
          <p:cNvSpPr/>
          <p:nvPr/>
        </p:nvSpPr>
        <p:spPr>
          <a:xfrm>
            <a:off x="3914115" y="41108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0595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Label each part of the counting sticks by counting in tenths.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3B6AFB-2E75-4590-839E-D42AA82F0897}"/>
              </a:ext>
            </a:extLst>
          </p:cNvPr>
          <p:cNvGraphicFramePr>
            <a:graphicFrameLocks noGrp="1"/>
          </p:cNvGraphicFramePr>
          <p:nvPr/>
        </p:nvGraphicFramePr>
        <p:xfrm>
          <a:off x="273424" y="324358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0432F94-1F3E-4397-B8DC-A49A2CD9C069}"/>
              </a:ext>
            </a:extLst>
          </p:cNvPr>
          <p:cNvSpPr/>
          <p:nvPr/>
        </p:nvSpPr>
        <p:spPr>
          <a:xfrm>
            <a:off x="3394459" y="256656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8B983-F5CF-4D55-9317-7BED3503827C}"/>
              </a:ext>
            </a:extLst>
          </p:cNvPr>
          <p:cNvSpPr/>
          <p:nvPr/>
        </p:nvSpPr>
        <p:spPr>
          <a:xfrm>
            <a:off x="4572000" y="256430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6480BF-E36B-4074-BD77-8DDED1876A2C}"/>
              </a:ext>
            </a:extLst>
          </p:cNvPr>
          <p:cNvSpPr/>
          <p:nvPr/>
        </p:nvSpPr>
        <p:spPr>
          <a:xfrm>
            <a:off x="2270163" y="256611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11B0F-E0AA-4A16-96B2-AD20B72CD3B2}"/>
              </a:ext>
            </a:extLst>
          </p:cNvPr>
          <p:cNvSpPr/>
          <p:nvPr/>
        </p:nvSpPr>
        <p:spPr>
          <a:xfrm>
            <a:off x="5835467" y="256349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FF1A0-9408-4BC3-92E6-8C7DC63E6738}"/>
              </a:ext>
            </a:extLst>
          </p:cNvPr>
          <p:cNvSpPr/>
          <p:nvPr/>
        </p:nvSpPr>
        <p:spPr>
          <a:xfrm>
            <a:off x="5189643" y="25654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2B3D0E-3CE9-481F-9336-76B803ED8AC5}"/>
              </a:ext>
            </a:extLst>
          </p:cNvPr>
          <p:cNvSpPr/>
          <p:nvPr/>
        </p:nvSpPr>
        <p:spPr>
          <a:xfrm>
            <a:off x="403590" y="252299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895A0-3C18-4778-A041-460F7360A582}"/>
              </a:ext>
            </a:extLst>
          </p:cNvPr>
          <p:cNvSpPr/>
          <p:nvPr/>
        </p:nvSpPr>
        <p:spPr>
          <a:xfrm>
            <a:off x="3967853" y="256430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48719E-5B96-410D-92A8-E3D2E534B493}"/>
              </a:ext>
            </a:extLst>
          </p:cNvPr>
          <p:cNvSpPr/>
          <p:nvPr/>
        </p:nvSpPr>
        <p:spPr>
          <a:xfrm>
            <a:off x="2878391" y="268922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41B58-2915-44B2-84F6-2A129910B63A}"/>
              </a:ext>
            </a:extLst>
          </p:cNvPr>
          <p:cNvSpPr/>
          <p:nvPr/>
        </p:nvSpPr>
        <p:spPr>
          <a:xfrm>
            <a:off x="205303" y="264683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A656C-B548-4A2E-A3C1-578E8D5F42D0}"/>
              </a:ext>
            </a:extLst>
          </p:cNvPr>
          <p:cNvSpPr/>
          <p:nvPr/>
        </p:nvSpPr>
        <p:spPr>
          <a:xfrm>
            <a:off x="2097609" y="2673607"/>
            <a:ext cx="31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73C88F6-9119-4C48-9D2B-0D84B7EFCA1E}"/>
              </a:ext>
            </a:extLst>
          </p:cNvPr>
          <p:cNvGraphicFramePr>
            <a:graphicFrameLocks noGrp="1"/>
          </p:cNvGraphicFramePr>
          <p:nvPr/>
        </p:nvGraphicFramePr>
        <p:xfrm>
          <a:off x="273424" y="4645827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BD27E704-9784-4F5E-A4C0-31F70C44E83E}"/>
              </a:ext>
            </a:extLst>
          </p:cNvPr>
          <p:cNvSpPr/>
          <p:nvPr/>
        </p:nvSpPr>
        <p:spPr>
          <a:xfrm>
            <a:off x="310590" y="39427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E2B22D-A39A-42FE-A012-ED7D7EF89124}"/>
              </a:ext>
            </a:extLst>
          </p:cNvPr>
          <p:cNvSpPr/>
          <p:nvPr/>
        </p:nvSpPr>
        <p:spPr>
          <a:xfrm>
            <a:off x="918580" y="39427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813A4-4D78-4D2C-B9F8-76B116A5E345}"/>
              </a:ext>
            </a:extLst>
          </p:cNvPr>
          <p:cNvSpPr/>
          <p:nvPr/>
        </p:nvSpPr>
        <p:spPr>
          <a:xfrm>
            <a:off x="1526570" y="39427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C9A3B-92B4-4DC8-9B90-338DBDE12089}"/>
              </a:ext>
            </a:extLst>
          </p:cNvPr>
          <p:cNvSpPr/>
          <p:nvPr/>
        </p:nvSpPr>
        <p:spPr>
          <a:xfrm>
            <a:off x="2774966" y="39681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1402DE-71A2-4812-9749-507C2348B516}"/>
              </a:ext>
            </a:extLst>
          </p:cNvPr>
          <p:cNvSpPr/>
          <p:nvPr/>
        </p:nvSpPr>
        <p:spPr>
          <a:xfrm>
            <a:off x="3505085" y="39787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D39406-DDFC-48B8-A182-97B26C99049A}"/>
              </a:ext>
            </a:extLst>
          </p:cNvPr>
          <p:cNvSpPr/>
          <p:nvPr/>
        </p:nvSpPr>
        <p:spPr>
          <a:xfrm>
            <a:off x="2177428" y="41060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F6FE5-4449-4FE2-A7FE-81717D46D2D1}"/>
              </a:ext>
            </a:extLst>
          </p:cNvPr>
          <p:cNvSpPr/>
          <p:nvPr/>
        </p:nvSpPr>
        <p:spPr>
          <a:xfrm>
            <a:off x="2566144" y="41060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EB89DD-0BDC-43CE-A82F-20A0E0D4E851}"/>
              </a:ext>
            </a:extLst>
          </p:cNvPr>
          <p:cNvSpPr/>
          <p:nvPr/>
        </p:nvSpPr>
        <p:spPr>
          <a:xfrm>
            <a:off x="3297612" y="41140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3749047-A23A-4A76-BEF8-A1F1FA13ABC1}"/>
              </a:ext>
            </a:extLst>
          </p:cNvPr>
          <p:cNvGraphicFramePr>
            <a:graphicFrameLocks noGrp="1"/>
          </p:cNvGraphicFramePr>
          <p:nvPr/>
        </p:nvGraphicFramePr>
        <p:xfrm>
          <a:off x="273424" y="5976946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DCCDDA9F-9AD8-4D0E-8B3C-F40B1B0A25AE}"/>
              </a:ext>
            </a:extLst>
          </p:cNvPr>
          <p:cNvSpPr/>
          <p:nvPr/>
        </p:nvSpPr>
        <p:spPr>
          <a:xfrm>
            <a:off x="2773924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E463E2-471E-46ED-A932-07F1824DEEAA}"/>
              </a:ext>
            </a:extLst>
          </p:cNvPr>
          <p:cNvSpPr/>
          <p:nvPr/>
        </p:nvSpPr>
        <p:spPr>
          <a:xfrm>
            <a:off x="3381914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C12BC3-CCCD-48AB-8398-3E983D941832}"/>
              </a:ext>
            </a:extLst>
          </p:cNvPr>
          <p:cNvSpPr/>
          <p:nvPr/>
        </p:nvSpPr>
        <p:spPr>
          <a:xfrm>
            <a:off x="3989904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F26F25-E0EC-4653-B089-BFC149A861AD}"/>
              </a:ext>
            </a:extLst>
          </p:cNvPr>
          <p:cNvSpPr/>
          <p:nvPr/>
        </p:nvSpPr>
        <p:spPr>
          <a:xfrm>
            <a:off x="4640425" y="523133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4187A2-1168-4877-A315-E50682E98569}"/>
              </a:ext>
            </a:extLst>
          </p:cNvPr>
          <p:cNvSpPr/>
          <p:nvPr/>
        </p:nvSpPr>
        <p:spPr>
          <a:xfrm>
            <a:off x="5968419" y="527968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C4F7C6-9596-44F1-8A35-03A5E0FD5958}"/>
              </a:ext>
            </a:extLst>
          </p:cNvPr>
          <p:cNvSpPr/>
          <p:nvPr/>
        </p:nvSpPr>
        <p:spPr>
          <a:xfrm>
            <a:off x="2218721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F41B9F-BC17-4174-83FD-78A492825B07}"/>
              </a:ext>
            </a:extLst>
          </p:cNvPr>
          <p:cNvSpPr/>
          <p:nvPr/>
        </p:nvSpPr>
        <p:spPr>
          <a:xfrm>
            <a:off x="1594523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9D0141-117D-43AF-A6A1-691A35CA9032}"/>
              </a:ext>
            </a:extLst>
          </p:cNvPr>
          <p:cNvSpPr/>
          <p:nvPr/>
        </p:nvSpPr>
        <p:spPr>
          <a:xfrm>
            <a:off x="952036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5945E7-D4F8-464B-B8E9-40E015E63F5E}"/>
              </a:ext>
            </a:extLst>
          </p:cNvPr>
          <p:cNvSpPr/>
          <p:nvPr/>
        </p:nvSpPr>
        <p:spPr>
          <a:xfrm>
            <a:off x="389396" y="524366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F0C70D-413A-4B43-9AB7-2D2904C604FB}"/>
              </a:ext>
            </a:extLst>
          </p:cNvPr>
          <p:cNvSpPr/>
          <p:nvPr/>
        </p:nvSpPr>
        <p:spPr>
          <a:xfrm>
            <a:off x="5246228" y="54215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DC5BE1-5784-4DD2-9E03-1FACDBBBDEF6}"/>
              </a:ext>
            </a:extLst>
          </p:cNvPr>
          <p:cNvSpPr/>
          <p:nvPr/>
        </p:nvSpPr>
        <p:spPr>
          <a:xfrm>
            <a:off x="5760946" y="541497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AF9D61-68E4-4042-9684-E70118CCF7F4}"/>
              </a:ext>
            </a:extLst>
          </p:cNvPr>
          <p:cNvSpPr/>
          <p:nvPr/>
        </p:nvSpPr>
        <p:spPr>
          <a:xfrm>
            <a:off x="1052737" y="25410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DBCF9D-19F8-477E-A394-B193B3E156D9}"/>
              </a:ext>
            </a:extLst>
          </p:cNvPr>
          <p:cNvSpPr/>
          <p:nvPr/>
        </p:nvSpPr>
        <p:spPr>
          <a:xfrm>
            <a:off x="854450" y="266485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65EBA8-C50D-4EBE-A8F0-5413BF1603BE}"/>
              </a:ext>
            </a:extLst>
          </p:cNvPr>
          <p:cNvSpPr/>
          <p:nvPr/>
        </p:nvSpPr>
        <p:spPr>
          <a:xfrm>
            <a:off x="1648182" y="25424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7A474B-A94A-461D-85BE-C3F59E145070}"/>
              </a:ext>
            </a:extLst>
          </p:cNvPr>
          <p:cNvSpPr/>
          <p:nvPr/>
        </p:nvSpPr>
        <p:spPr>
          <a:xfrm>
            <a:off x="1449895" y="26797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42ED71-55DA-4FBD-8AEB-A978FC68A099}"/>
              </a:ext>
            </a:extLst>
          </p:cNvPr>
          <p:cNvSpPr/>
          <p:nvPr/>
        </p:nvSpPr>
        <p:spPr>
          <a:xfrm>
            <a:off x="4112402" y="39869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57C07D-B6E8-418E-93E2-8C6A3642381E}"/>
              </a:ext>
            </a:extLst>
          </p:cNvPr>
          <p:cNvSpPr/>
          <p:nvPr/>
        </p:nvSpPr>
        <p:spPr>
          <a:xfrm>
            <a:off x="3914115" y="41108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BCD140-9E66-426B-B98F-6227901C84F4}"/>
              </a:ext>
            </a:extLst>
          </p:cNvPr>
          <p:cNvSpPr/>
          <p:nvPr/>
        </p:nvSpPr>
        <p:spPr>
          <a:xfrm>
            <a:off x="4719643" y="399662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32E76F-F46B-45F5-A5A5-1E69765F7539}"/>
              </a:ext>
            </a:extLst>
          </p:cNvPr>
          <p:cNvSpPr/>
          <p:nvPr/>
        </p:nvSpPr>
        <p:spPr>
          <a:xfrm>
            <a:off x="4521356" y="412047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43B3D1-E729-4D53-9E64-A50B1FD50A41}"/>
              </a:ext>
            </a:extLst>
          </p:cNvPr>
          <p:cNvSpPr/>
          <p:nvPr/>
        </p:nvSpPr>
        <p:spPr>
          <a:xfrm>
            <a:off x="5328688" y="398750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94AFE6-4CFC-474B-90EF-CCFA666B60F6}"/>
              </a:ext>
            </a:extLst>
          </p:cNvPr>
          <p:cNvSpPr/>
          <p:nvPr/>
        </p:nvSpPr>
        <p:spPr>
          <a:xfrm>
            <a:off x="5130401" y="411134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71B184-34B7-4525-BCBC-F6884142A4F1}"/>
              </a:ext>
            </a:extLst>
          </p:cNvPr>
          <p:cNvSpPr/>
          <p:nvPr/>
        </p:nvSpPr>
        <p:spPr>
          <a:xfrm>
            <a:off x="5908711" y="397395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E1F5D2-7C4A-4675-9EAB-811D26B74DAE}"/>
              </a:ext>
            </a:extLst>
          </p:cNvPr>
          <p:cNvSpPr/>
          <p:nvPr/>
        </p:nvSpPr>
        <p:spPr>
          <a:xfrm>
            <a:off x="5710424" y="40977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4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5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Sophie is counting in tenths. She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Sophie correct? Explain your answer.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7C9A291-65C9-481C-B138-2A9996A06BD2}"/>
              </a:ext>
            </a:extLst>
          </p:cNvPr>
          <p:cNvSpPr/>
          <p:nvPr/>
        </p:nvSpPr>
        <p:spPr>
          <a:xfrm>
            <a:off x="1169895" y="2208695"/>
            <a:ext cx="4988859" cy="1771634"/>
          </a:xfrm>
          <a:prstGeom prst="wedgeEllipseCallout">
            <a:avLst>
              <a:gd name="adj1" fmla="val -38623"/>
              <a:gd name="adj2" fmla="val 66295"/>
            </a:avLst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eleventh…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elevenths…</a:t>
            </a:r>
          </a:p>
        </p:txBody>
      </p:sp>
    </p:spTree>
    <p:extLst>
      <p:ext uri="{BB962C8B-B14F-4D97-AF65-F5344CB8AC3E}">
        <p14:creationId xmlns:p14="http://schemas.microsoft.com/office/powerpoint/2010/main" val="379498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8630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Sophie is counting in tenths. She says,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Sophie correct? Explain your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When Sophie has reached ten tenths, she has changed into counting in elevenths, rather than continuing to count in tenths. The correct answer is: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“nine tenths… ten tenths… eleven tenths (or 1 and one tenth)… twelve tenths (or 1 and two tenths)…” and so on.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7C9A291-65C9-481C-B138-2A9996A06BD2}"/>
              </a:ext>
            </a:extLst>
          </p:cNvPr>
          <p:cNvSpPr/>
          <p:nvPr/>
        </p:nvSpPr>
        <p:spPr>
          <a:xfrm>
            <a:off x="1169895" y="2208695"/>
            <a:ext cx="4988859" cy="1771634"/>
          </a:xfrm>
          <a:prstGeom prst="wedgeEllipseCallout">
            <a:avLst>
              <a:gd name="adj1" fmla="val -38623"/>
              <a:gd name="adj2" fmla="val 66295"/>
            </a:avLst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tenths…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eleventh…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elevenths…</a:t>
            </a:r>
          </a:p>
        </p:txBody>
      </p:sp>
    </p:spTree>
    <p:extLst>
      <p:ext uri="{BB962C8B-B14F-4D97-AF65-F5344CB8AC3E}">
        <p14:creationId xmlns:p14="http://schemas.microsoft.com/office/powerpoint/2010/main" val="389882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chains of fractions by counting in tenths.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2595F-28FE-453A-A466-CAA31054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" y="2581835"/>
            <a:ext cx="5123634" cy="29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DC1A1-DF78-4037-857A-4CEABD5B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" y="2581835"/>
            <a:ext cx="5123634" cy="2945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14632-F984-4D58-B042-FA18AD95075C}"/>
              </a:ext>
            </a:extLst>
          </p:cNvPr>
          <p:cNvSpPr txBox="1"/>
          <p:nvPr/>
        </p:nvSpPr>
        <p:spPr>
          <a:xfrm>
            <a:off x="177800" y="1823974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chains of fractions by counting in tenths.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89CF15-D435-4E8A-87C5-501B55907B90}"/>
              </a:ext>
            </a:extLst>
          </p:cNvPr>
          <p:cNvSpPr/>
          <p:nvPr/>
        </p:nvSpPr>
        <p:spPr>
          <a:xfrm>
            <a:off x="6747393" y="4155556"/>
            <a:ext cx="2072948" cy="1371601"/>
          </a:xfrm>
          <a:prstGeom prst="rect">
            <a:avLst/>
          </a:prstGeom>
          <a:solidFill>
            <a:srgbClr val="13BD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similar problem for your friend to solve.</a:t>
            </a:r>
          </a:p>
        </p:txBody>
      </p:sp>
    </p:spTree>
    <p:extLst>
      <p:ext uri="{BB962C8B-B14F-4D97-AF65-F5344CB8AC3E}">
        <p14:creationId xmlns:p14="http://schemas.microsoft.com/office/powerpoint/2010/main" val="156542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fraction in between       and        is          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forwards in tenths, the number after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nine tenths is 1 whole.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One more tenth than ten tenths is one eleventh.	 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backwards in tenths, the number after one tenth is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nine ninths. We then start counting backwards in ninths.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tenths is the same as one whole and two tenths.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3359797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94296-2B3C-48A5-BC4F-3AD5AC58A180}"/>
              </a:ext>
            </a:extLst>
          </p:cNvPr>
          <p:cNvSpPr/>
          <p:nvPr/>
        </p:nvSpPr>
        <p:spPr>
          <a:xfrm>
            <a:off x="4297460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B592D-6FD7-47EA-B251-E4A17B25B7E4}"/>
              </a:ext>
            </a:extLst>
          </p:cNvPr>
          <p:cNvSpPr/>
          <p:nvPr/>
        </p:nvSpPr>
        <p:spPr>
          <a:xfrm>
            <a:off x="5054712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6EF26CCD-D50A-4442-BF16-BDAF9AFF3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36437"/>
              </p:ext>
            </p:extLst>
          </p:nvPr>
        </p:nvGraphicFramePr>
        <p:xfrm>
          <a:off x="6815667" y="1366896"/>
          <a:ext cx="200660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tenths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happens when I count past 10 tenths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fraction in between       and        is          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forwards in tenths, the number after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nine tenths is 1 whole.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One more tenth than ten tenths is one eleventh.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counting backwards in tenths, the number after one tenth is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nine ninths. We then start counting backwards in ninths.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 tenths is the same as one whole and two tenths.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3359797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694296-2B3C-48A5-BC4F-3AD5AC58A180}"/>
              </a:ext>
            </a:extLst>
          </p:cNvPr>
          <p:cNvSpPr/>
          <p:nvPr/>
        </p:nvSpPr>
        <p:spPr>
          <a:xfrm>
            <a:off x="4297460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B592D-6FD7-47EA-B251-E4A17B25B7E4}"/>
              </a:ext>
            </a:extLst>
          </p:cNvPr>
          <p:cNvSpPr/>
          <p:nvPr/>
        </p:nvSpPr>
        <p:spPr>
          <a:xfrm>
            <a:off x="5054712" y="228129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3A4E5C2-8850-4228-A3F5-141399B79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36437"/>
              </p:ext>
            </p:extLst>
          </p:nvPr>
        </p:nvGraphicFramePr>
        <p:xfrm>
          <a:off x="6815667" y="1366896"/>
          <a:ext cx="200660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tenths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happens when I count past 10 tenths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83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88BF1-852A-437C-AF08-88DF71FCC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5" y="2449745"/>
            <a:ext cx="1550299" cy="1507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EA96-A7DF-4466-B206-9B908A0D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24" y="2449744"/>
            <a:ext cx="1550299" cy="1507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AB8626-7F6A-4EF5-B5C1-CD1D720F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17" y="2385251"/>
            <a:ext cx="1616604" cy="1572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ABBB6D-18DC-4B79-9D29-E99C70F25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27" y="4196239"/>
            <a:ext cx="1616604" cy="1572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65349-D9CE-45E2-A332-BD8CED4E9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45" y="4196240"/>
            <a:ext cx="1616604" cy="1572434"/>
          </a:xfrm>
          <a:prstGeom prst="rect">
            <a:avLst/>
          </a:prstGeom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D81DB19-8237-4F43-818D-DCDB1350B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57199"/>
              </p:ext>
            </p:extLst>
          </p:nvPr>
        </p:nvGraphicFramePr>
        <p:xfrm>
          <a:off x="6815667" y="1366896"/>
          <a:ext cx="200660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tenths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happens when I count past 10 tenths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75F2E-18F0-4C31-867A-F12F1558AE87}"/>
              </a:ext>
            </a:extLst>
          </p:cNvPr>
          <p:cNvSpPr txBox="1"/>
          <p:nvPr/>
        </p:nvSpPr>
        <p:spPr>
          <a:xfrm>
            <a:off x="4282563" y="4534351"/>
            <a:ext cx="471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missing fractions is worth 4 tenths apart from the first one (which equals 7 tenths instead).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88BF1-852A-437C-AF08-88DF71FCC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87" y="2449745"/>
            <a:ext cx="1550438" cy="1507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EA96-A7DF-4466-B206-9B908A0D8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24" y="2449744"/>
            <a:ext cx="1550299" cy="1507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AB8626-7F6A-4EF5-B5C1-CD1D720F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17" y="2385251"/>
            <a:ext cx="1616604" cy="1572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ABBB6D-18DC-4B79-9D29-E99C70F25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27" y="4196239"/>
            <a:ext cx="1616604" cy="15724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65349-D9CE-45E2-A332-BD8CED4E9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45" y="4196240"/>
            <a:ext cx="1616604" cy="157243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5817CB9-E97E-4AD6-AF28-B62D67EA8D1E}"/>
              </a:ext>
            </a:extLst>
          </p:cNvPr>
          <p:cNvSpPr/>
          <p:nvPr/>
        </p:nvSpPr>
        <p:spPr>
          <a:xfrm>
            <a:off x="97118" y="2386946"/>
            <a:ext cx="2121024" cy="1714407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A36D9A41-B96E-41D2-B2B5-1D99F5966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48933"/>
              </p:ext>
            </p:extLst>
          </p:nvPr>
        </p:nvGraphicFramePr>
        <p:xfrm>
          <a:off x="6815667" y="1366896"/>
          <a:ext cx="2006600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9703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tenths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what happens when I count past 10 tenths</a:t>
                      </a:r>
                      <a:endParaRPr lang="en-US" sz="14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4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95499" y="1376922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95499" y="1779369"/>
            <a:ext cx="656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 with        and count forwards four tenths.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would each fraction look like?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44C99C-1FB8-4F8D-BCD6-C63E8F77728A}"/>
              </a:ext>
            </a:extLst>
          </p:cNvPr>
          <p:cNvSpPr/>
          <p:nvPr/>
        </p:nvSpPr>
        <p:spPr>
          <a:xfrm>
            <a:off x="1241681" y="168547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6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04A7A-A966-4C66-B57C-5E6C6602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6" y="2967335"/>
            <a:ext cx="2282676" cy="9233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6BB01B-428A-430D-9069-83BA0772F0E8}"/>
              </a:ext>
            </a:extLst>
          </p:cNvPr>
          <p:cNvSpPr/>
          <p:nvPr/>
        </p:nvSpPr>
        <p:spPr>
          <a:xfrm>
            <a:off x="403831" y="3021123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EEABB-8570-4696-936E-A1784C03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6" y="4137589"/>
            <a:ext cx="2282676" cy="92333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B2D996F-0D00-462E-916B-18BE4471C875}"/>
              </a:ext>
            </a:extLst>
          </p:cNvPr>
          <p:cNvSpPr/>
          <p:nvPr/>
        </p:nvSpPr>
        <p:spPr>
          <a:xfrm>
            <a:off x="403831" y="4191377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7B06E2-3AB4-4091-8E15-A0761626E834}"/>
              </a:ext>
            </a:extLst>
          </p:cNvPr>
          <p:cNvSpPr/>
          <p:nvPr/>
        </p:nvSpPr>
        <p:spPr>
          <a:xfrm>
            <a:off x="403831" y="465340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6DA87-14B7-4BE7-B18F-BE666B3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6" y="5330657"/>
            <a:ext cx="2282676" cy="9233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42DE333-0297-459F-A5BB-8AD4333A4FF0}"/>
              </a:ext>
            </a:extLst>
          </p:cNvPr>
          <p:cNvSpPr/>
          <p:nvPr/>
        </p:nvSpPr>
        <p:spPr>
          <a:xfrm>
            <a:off x="403831" y="538444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0964C0-AEF9-4D56-8DEE-A7125B5C0889}"/>
              </a:ext>
            </a:extLst>
          </p:cNvPr>
          <p:cNvSpPr/>
          <p:nvPr/>
        </p:nvSpPr>
        <p:spPr>
          <a:xfrm>
            <a:off x="403831" y="584646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BF70D-D953-4844-8AB9-80D6B40B8FA3}"/>
              </a:ext>
            </a:extLst>
          </p:cNvPr>
          <p:cNvSpPr/>
          <p:nvPr/>
        </p:nvSpPr>
        <p:spPr>
          <a:xfrm>
            <a:off x="818824" y="538444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661090-D238-4923-B5E1-9A649587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57" y="2980781"/>
            <a:ext cx="2282676" cy="92333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683D879-E894-4E3C-9B1D-4254A73CC86A}"/>
              </a:ext>
            </a:extLst>
          </p:cNvPr>
          <p:cNvSpPr/>
          <p:nvPr/>
        </p:nvSpPr>
        <p:spPr>
          <a:xfrm>
            <a:off x="3796972" y="303456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460A79-7010-43AC-85F2-03BFB33A5CD0}"/>
              </a:ext>
            </a:extLst>
          </p:cNvPr>
          <p:cNvSpPr/>
          <p:nvPr/>
        </p:nvSpPr>
        <p:spPr>
          <a:xfrm>
            <a:off x="3796972" y="3496593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ED5F9C-8C33-4018-B6D9-D63494133C99}"/>
              </a:ext>
            </a:extLst>
          </p:cNvPr>
          <p:cNvSpPr/>
          <p:nvPr/>
        </p:nvSpPr>
        <p:spPr>
          <a:xfrm>
            <a:off x="4211965" y="303456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7AF4BB-5BB6-47DA-BDB0-07DD1CECB0A4}"/>
              </a:ext>
            </a:extLst>
          </p:cNvPr>
          <p:cNvSpPr/>
          <p:nvPr/>
        </p:nvSpPr>
        <p:spPr>
          <a:xfrm>
            <a:off x="4211965" y="350968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0AB53B-CE9F-4BD5-A379-5BD2708A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28" y="4137588"/>
            <a:ext cx="2282676" cy="9233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96275D7-EAD8-4F2A-8731-44EEAB410D5D}"/>
              </a:ext>
            </a:extLst>
          </p:cNvPr>
          <p:cNvSpPr/>
          <p:nvPr/>
        </p:nvSpPr>
        <p:spPr>
          <a:xfrm>
            <a:off x="3774643" y="419137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04CEE-D126-41AC-B9B2-89B3AEF21278}"/>
              </a:ext>
            </a:extLst>
          </p:cNvPr>
          <p:cNvSpPr/>
          <p:nvPr/>
        </p:nvSpPr>
        <p:spPr>
          <a:xfrm>
            <a:off x="3774643" y="4653400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A4CF43-4458-447D-8EBA-FB84803F8FAA}"/>
              </a:ext>
            </a:extLst>
          </p:cNvPr>
          <p:cNvSpPr/>
          <p:nvPr/>
        </p:nvSpPr>
        <p:spPr>
          <a:xfrm>
            <a:off x="4189636" y="419137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4B37D1-64D7-4FB7-811A-C170F12BE223}"/>
              </a:ext>
            </a:extLst>
          </p:cNvPr>
          <p:cNvSpPr/>
          <p:nvPr/>
        </p:nvSpPr>
        <p:spPr>
          <a:xfrm>
            <a:off x="4189636" y="466649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909565-CAEE-4A63-A793-971013B36B0A}"/>
              </a:ext>
            </a:extLst>
          </p:cNvPr>
          <p:cNvSpPr/>
          <p:nvPr/>
        </p:nvSpPr>
        <p:spPr>
          <a:xfrm>
            <a:off x="4669469" y="419137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EA985E-B30F-47F6-A242-9EFF01B439F0}"/>
              </a:ext>
            </a:extLst>
          </p:cNvPr>
          <p:cNvSpPr/>
          <p:nvPr/>
        </p:nvSpPr>
        <p:spPr>
          <a:xfrm>
            <a:off x="2690426" y="30750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303138-9A27-4937-8BCC-C61D6DDB7D18}"/>
              </a:ext>
            </a:extLst>
          </p:cNvPr>
          <p:cNvSpPr/>
          <p:nvPr/>
        </p:nvSpPr>
        <p:spPr>
          <a:xfrm>
            <a:off x="2707768" y="42727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C04D73-7413-4896-9576-42A61FEC017E}"/>
              </a:ext>
            </a:extLst>
          </p:cNvPr>
          <p:cNvSpPr/>
          <p:nvPr/>
        </p:nvSpPr>
        <p:spPr>
          <a:xfrm>
            <a:off x="2707768" y="543837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2FC436-DA5C-41A2-981F-B2E0978153BE}"/>
              </a:ext>
            </a:extLst>
          </p:cNvPr>
          <p:cNvSpPr/>
          <p:nvPr/>
        </p:nvSpPr>
        <p:spPr>
          <a:xfrm>
            <a:off x="6050368" y="308850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FE7DF-0243-4B22-A01B-A1C27C5ACD1F}"/>
              </a:ext>
            </a:extLst>
          </p:cNvPr>
          <p:cNvSpPr/>
          <p:nvPr/>
        </p:nvSpPr>
        <p:spPr>
          <a:xfrm>
            <a:off x="6071646" y="428579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147B5A-BBF5-49D2-853D-37CA6C96FE0E}"/>
              </a:ext>
            </a:extLst>
          </p:cNvPr>
          <p:cNvSpPr txBox="1"/>
          <p:nvPr/>
        </p:nvSpPr>
        <p:spPr>
          <a:xfrm>
            <a:off x="195499" y="1779369"/>
            <a:ext cx="6569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Start with        and count forwards four tenths.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would each fraction look like?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229B41-B8E1-4099-BB8B-C38BE573B50A}"/>
              </a:ext>
            </a:extLst>
          </p:cNvPr>
          <p:cNvSpPr/>
          <p:nvPr/>
        </p:nvSpPr>
        <p:spPr>
          <a:xfrm>
            <a:off x="1241681" y="168547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914F37-B7FD-484B-91A7-CEDEAFC43D4B}"/>
              </a:ext>
            </a:extLst>
          </p:cNvPr>
          <p:cNvSpPr txBox="1"/>
          <p:nvPr/>
        </p:nvSpPr>
        <p:spPr>
          <a:xfrm>
            <a:off x="195499" y="1376922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5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95499" y="1810883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 the pattern…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6DA87-14B7-4BE7-B18F-BE666B3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4895527"/>
            <a:ext cx="2282676" cy="923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61090-D238-4923-B5E1-9A649587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2328136"/>
            <a:ext cx="2282676" cy="92333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683D879-E894-4E3C-9B1D-4254A73CC86A}"/>
              </a:ext>
            </a:extLst>
          </p:cNvPr>
          <p:cNvSpPr/>
          <p:nvPr/>
        </p:nvSpPr>
        <p:spPr>
          <a:xfrm>
            <a:off x="400421" y="238192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460A79-7010-43AC-85F2-03BFB33A5CD0}"/>
              </a:ext>
            </a:extLst>
          </p:cNvPr>
          <p:cNvSpPr/>
          <p:nvPr/>
        </p:nvSpPr>
        <p:spPr>
          <a:xfrm>
            <a:off x="400421" y="2843948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ED5F9C-8C33-4018-B6D9-D63494133C99}"/>
              </a:ext>
            </a:extLst>
          </p:cNvPr>
          <p:cNvSpPr/>
          <p:nvPr/>
        </p:nvSpPr>
        <p:spPr>
          <a:xfrm>
            <a:off x="815414" y="238192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7AF4BB-5BB6-47DA-BDB0-07DD1CECB0A4}"/>
              </a:ext>
            </a:extLst>
          </p:cNvPr>
          <p:cNvSpPr/>
          <p:nvPr/>
        </p:nvSpPr>
        <p:spPr>
          <a:xfrm>
            <a:off x="815414" y="285703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0AB53B-CE9F-4BD5-A379-5BD2708A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3552406"/>
            <a:ext cx="2282676" cy="923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9985E2-8981-4BEF-8EC5-AC84DB1075F0}"/>
              </a:ext>
            </a:extLst>
          </p:cNvPr>
          <p:cNvGrpSpPr/>
          <p:nvPr/>
        </p:nvGrpSpPr>
        <p:grpSpPr>
          <a:xfrm>
            <a:off x="400421" y="3606194"/>
            <a:ext cx="1222020" cy="802309"/>
            <a:chOff x="400421" y="3606194"/>
            <a:chExt cx="1222020" cy="8023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6275D7-EAD8-4F2A-8731-44EEAB410D5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B04CEE-D126-41AC-B9B2-89B3AEF21278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A4CF43-4458-447D-8EBA-FB84803F8FAA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4B37D1-64D7-4FB7-811A-C170F12BE22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909565-CAEE-4A63-A793-971013B36B0A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82FC436-DA5C-41A2-981F-B2E0978153BE}"/>
              </a:ext>
            </a:extLst>
          </p:cNvPr>
          <p:cNvSpPr/>
          <p:nvPr/>
        </p:nvSpPr>
        <p:spPr>
          <a:xfrm>
            <a:off x="2657239" y="24575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FE7DF-0243-4B22-A01B-A1C27C5ACD1F}"/>
              </a:ext>
            </a:extLst>
          </p:cNvPr>
          <p:cNvSpPr/>
          <p:nvPr/>
        </p:nvSpPr>
        <p:spPr>
          <a:xfrm>
            <a:off x="2683097" y="36925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8F2CB1-056D-42ED-AD7F-26AEA720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2363456"/>
            <a:ext cx="2282676" cy="9233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D204B5-F7E4-4460-94D4-D3E292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3577478"/>
            <a:ext cx="2282676" cy="9233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375BA1-7D0B-44CA-94C1-6567BA0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4915821"/>
            <a:ext cx="2282676" cy="9233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9260BE-8DDF-4664-926A-1A7A023ED608}"/>
              </a:ext>
            </a:extLst>
          </p:cNvPr>
          <p:cNvSpPr txBox="1"/>
          <p:nvPr/>
        </p:nvSpPr>
        <p:spPr>
          <a:xfrm>
            <a:off x="195499" y="1376922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06DA87-14B7-4BE7-B18F-BE666B3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4895527"/>
            <a:ext cx="2282676" cy="923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661090-D238-4923-B5E1-9A649587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2328136"/>
            <a:ext cx="2282676" cy="92333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683D879-E894-4E3C-9B1D-4254A73CC86A}"/>
              </a:ext>
            </a:extLst>
          </p:cNvPr>
          <p:cNvSpPr/>
          <p:nvPr/>
        </p:nvSpPr>
        <p:spPr>
          <a:xfrm>
            <a:off x="400421" y="238192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460A79-7010-43AC-85F2-03BFB33A5CD0}"/>
              </a:ext>
            </a:extLst>
          </p:cNvPr>
          <p:cNvSpPr/>
          <p:nvPr/>
        </p:nvSpPr>
        <p:spPr>
          <a:xfrm>
            <a:off x="400421" y="2843948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ED5F9C-8C33-4018-B6D9-D63494133C99}"/>
              </a:ext>
            </a:extLst>
          </p:cNvPr>
          <p:cNvSpPr/>
          <p:nvPr/>
        </p:nvSpPr>
        <p:spPr>
          <a:xfrm>
            <a:off x="815414" y="238192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7AF4BB-5BB6-47DA-BDB0-07DD1CECB0A4}"/>
              </a:ext>
            </a:extLst>
          </p:cNvPr>
          <p:cNvSpPr/>
          <p:nvPr/>
        </p:nvSpPr>
        <p:spPr>
          <a:xfrm>
            <a:off x="815414" y="285703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0AB53B-CE9F-4BD5-A379-5BD2708AD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6" y="3552406"/>
            <a:ext cx="2282676" cy="923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9985E2-8981-4BEF-8EC5-AC84DB1075F0}"/>
              </a:ext>
            </a:extLst>
          </p:cNvPr>
          <p:cNvGrpSpPr/>
          <p:nvPr/>
        </p:nvGrpSpPr>
        <p:grpSpPr>
          <a:xfrm>
            <a:off x="400421" y="3606194"/>
            <a:ext cx="1222020" cy="802309"/>
            <a:chOff x="400421" y="3606194"/>
            <a:chExt cx="1222020" cy="8023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6275D7-EAD8-4F2A-8731-44EEAB410D5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B04CEE-D126-41AC-B9B2-89B3AEF21278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A4CF43-4458-447D-8EBA-FB84803F8FAA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4B37D1-64D7-4FB7-811A-C170F12BE22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1909565-CAEE-4A63-A793-971013B36B0A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82FC436-DA5C-41A2-981F-B2E0978153BE}"/>
              </a:ext>
            </a:extLst>
          </p:cNvPr>
          <p:cNvSpPr/>
          <p:nvPr/>
        </p:nvSpPr>
        <p:spPr>
          <a:xfrm>
            <a:off x="2657239" y="24575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FE7DF-0243-4B22-A01B-A1C27C5ACD1F}"/>
              </a:ext>
            </a:extLst>
          </p:cNvPr>
          <p:cNvSpPr/>
          <p:nvPr/>
        </p:nvSpPr>
        <p:spPr>
          <a:xfrm>
            <a:off x="2683097" y="36925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8F2CB1-056D-42ED-AD7F-26AEA720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2363456"/>
            <a:ext cx="2282676" cy="9233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D204B5-F7E4-4460-94D4-D3E292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3577478"/>
            <a:ext cx="2282676" cy="9233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375BA1-7D0B-44CA-94C1-6567BA0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87" y="4915821"/>
            <a:ext cx="2282676" cy="9233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F41F3-1190-4CC0-87C6-1666613166C8}"/>
              </a:ext>
            </a:extLst>
          </p:cNvPr>
          <p:cNvGrpSpPr/>
          <p:nvPr/>
        </p:nvGrpSpPr>
        <p:grpSpPr>
          <a:xfrm>
            <a:off x="418119" y="4950137"/>
            <a:ext cx="1222020" cy="802309"/>
            <a:chOff x="400421" y="3606194"/>
            <a:chExt cx="1222020" cy="80230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611398-8215-433A-B296-199A272ADFF9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817193-D8C0-46B6-9387-3A932A10C122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7CFEFB-C516-4BC2-8D04-13BBA4E858C1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332B94-0264-4D43-814A-8EFEA5BF6AB5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A8DCC48-041B-4B6E-998A-6DE173820A64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412CB12-3D1E-4C42-B63C-5B118C3AF389}"/>
              </a:ext>
            </a:extLst>
          </p:cNvPr>
          <p:cNvSpPr/>
          <p:nvPr/>
        </p:nvSpPr>
        <p:spPr>
          <a:xfrm>
            <a:off x="1307669" y="541806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306EFF-5CF3-46F3-B6FD-25BEA579805D}"/>
              </a:ext>
            </a:extLst>
          </p:cNvPr>
          <p:cNvGrpSpPr/>
          <p:nvPr/>
        </p:nvGrpSpPr>
        <p:grpSpPr>
          <a:xfrm>
            <a:off x="3820457" y="2407355"/>
            <a:ext cx="1222020" cy="802309"/>
            <a:chOff x="400421" y="3606194"/>
            <a:chExt cx="1222020" cy="80230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87B43A4-0414-491D-BEF7-F0F1B9410E85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76D7BD-A89B-4810-96F6-2EA6F2F28EB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10AE900-F678-4BE8-9E41-DE87F9ABCE6C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F3D3953-698C-435D-9501-6671D933AF3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3496A2-8A83-4F91-99B9-3D00046C131A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832B91D-FCAE-4433-AF59-139EF1641F4B}"/>
              </a:ext>
            </a:extLst>
          </p:cNvPr>
          <p:cNvSpPr/>
          <p:nvPr/>
        </p:nvSpPr>
        <p:spPr>
          <a:xfrm>
            <a:off x="4727705" y="2869379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93FC81-4E9D-47DF-BE2C-4F6C357B2F0D}"/>
              </a:ext>
            </a:extLst>
          </p:cNvPr>
          <p:cNvSpPr/>
          <p:nvPr/>
        </p:nvSpPr>
        <p:spPr>
          <a:xfrm>
            <a:off x="5163958" y="241030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BADAB2-2F3E-4711-9A8A-2DF89BA002C0}"/>
              </a:ext>
            </a:extLst>
          </p:cNvPr>
          <p:cNvGrpSpPr/>
          <p:nvPr/>
        </p:nvGrpSpPr>
        <p:grpSpPr>
          <a:xfrm>
            <a:off x="3814248" y="3625634"/>
            <a:ext cx="1222020" cy="802309"/>
            <a:chOff x="400421" y="3606194"/>
            <a:chExt cx="1222020" cy="80230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4EF186-D14E-4B58-927A-CF6E791D1F3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E52A437-817C-410C-82C3-903B99DBCEF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F7000-4153-417C-B2A5-BAAE3936C3CA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8E059A-6D7F-4C8B-9308-97813B564EB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91F9914-3B74-416C-9A94-B2458D5F6400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7DAD0630-83FF-4067-B906-6CA03D7C1DF2}"/>
              </a:ext>
            </a:extLst>
          </p:cNvPr>
          <p:cNvSpPr/>
          <p:nvPr/>
        </p:nvSpPr>
        <p:spPr>
          <a:xfrm>
            <a:off x="4691999" y="4099457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8949CE-2D0D-4BE0-B10D-E8C395609208}"/>
              </a:ext>
            </a:extLst>
          </p:cNvPr>
          <p:cNvSpPr/>
          <p:nvPr/>
        </p:nvSpPr>
        <p:spPr>
          <a:xfrm>
            <a:off x="5163648" y="363448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E18BD6-33DF-4075-8022-CE3249A948A0}"/>
              </a:ext>
            </a:extLst>
          </p:cNvPr>
          <p:cNvSpPr/>
          <p:nvPr/>
        </p:nvSpPr>
        <p:spPr>
          <a:xfrm>
            <a:off x="5137639" y="4099457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0B5369-80D8-4BB6-91BB-7A90094BF023}"/>
              </a:ext>
            </a:extLst>
          </p:cNvPr>
          <p:cNvGrpSpPr/>
          <p:nvPr/>
        </p:nvGrpSpPr>
        <p:grpSpPr>
          <a:xfrm>
            <a:off x="3800236" y="4979634"/>
            <a:ext cx="1222020" cy="802309"/>
            <a:chOff x="400421" y="3606194"/>
            <a:chExt cx="1222020" cy="8023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A0A15D2-BBF2-4234-8C6F-CB7F9DCC244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B8A236-CF2B-421F-9DC9-CC2BE61C8D1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491668-3898-487C-B8B5-BEFC74A2DDA3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B27428E-5F5C-4252-8645-269E61DFAF90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6988B1C-3E3F-4058-B9E0-F0AB45E263F7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29216B3-7D1C-4B2F-89B0-4EDEC9003F60}"/>
              </a:ext>
            </a:extLst>
          </p:cNvPr>
          <p:cNvSpPr/>
          <p:nvPr/>
        </p:nvSpPr>
        <p:spPr>
          <a:xfrm>
            <a:off x="4695686" y="541806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863AF8-43C8-4E49-AC05-7E1E5AD2EB41}"/>
              </a:ext>
            </a:extLst>
          </p:cNvPr>
          <p:cNvSpPr/>
          <p:nvPr/>
        </p:nvSpPr>
        <p:spPr>
          <a:xfrm>
            <a:off x="5131939" y="497668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B5077D-9939-4306-A443-167AFD9CC1A1}"/>
              </a:ext>
            </a:extLst>
          </p:cNvPr>
          <p:cNvSpPr/>
          <p:nvPr/>
        </p:nvSpPr>
        <p:spPr>
          <a:xfrm>
            <a:off x="5141326" y="5418061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7C371FB-D329-4A77-9AB2-4405BC3421CA}"/>
              </a:ext>
            </a:extLst>
          </p:cNvPr>
          <p:cNvSpPr/>
          <p:nvPr/>
        </p:nvSpPr>
        <p:spPr>
          <a:xfrm>
            <a:off x="5611772" y="498761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03D574-AA5E-4C0E-9C0E-1F8140078451}"/>
              </a:ext>
            </a:extLst>
          </p:cNvPr>
          <p:cNvSpPr/>
          <p:nvPr/>
        </p:nvSpPr>
        <p:spPr>
          <a:xfrm>
            <a:off x="2683097" y="502354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DC956B-E0B7-47C8-8A75-BCF22FE69C4B}"/>
              </a:ext>
            </a:extLst>
          </p:cNvPr>
          <p:cNvSpPr/>
          <p:nvPr/>
        </p:nvSpPr>
        <p:spPr>
          <a:xfrm>
            <a:off x="6058784" y="251543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27D73B7-C6F1-4ED9-85BB-53E563BBEF6D}"/>
              </a:ext>
            </a:extLst>
          </p:cNvPr>
          <p:cNvSpPr/>
          <p:nvPr/>
        </p:nvSpPr>
        <p:spPr>
          <a:xfrm>
            <a:off x="6075790" y="368033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5B77E2-56FC-486F-8C80-96920C310722}"/>
              </a:ext>
            </a:extLst>
          </p:cNvPr>
          <p:cNvSpPr/>
          <p:nvPr/>
        </p:nvSpPr>
        <p:spPr>
          <a:xfrm>
            <a:off x="6079667" y="502354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0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b="1" dirty="0">
              <a:solidFill>
                <a:srgbClr val="DA2E4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24830-4E24-4583-83AB-8AF89ABB76A3}"/>
              </a:ext>
            </a:extLst>
          </p:cNvPr>
          <p:cNvSpPr txBox="1"/>
          <p:nvPr/>
        </p:nvSpPr>
        <p:spPr>
          <a:xfrm>
            <a:off x="195499" y="1376922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ECC6A58-EA1C-4C0B-8F90-F699CB398D34}"/>
              </a:ext>
            </a:extLst>
          </p:cNvPr>
          <p:cNvSpPr txBox="1"/>
          <p:nvPr/>
        </p:nvSpPr>
        <p:spPr>
          <a:xfrm>
            <a:off x="195499" y="1810883"/>
            <a:ext cx="656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Continue the pattern…</a:t>
            </a:r>
          </a:p>
        </p:txBody>
      </p:sp>
    </p:spTree>
    <p:extLst>
      <p:ext uri="{BB962C8B-B14F-4D97-AF65-F5344CB8AC3E}">
        <p14:creationId xmlns:p14="http://schemas.microsoft.com/office/powerpoint/2010/main" val="204177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comes between       and        ?</a:t>
            </a: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one more tenth than      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06DA87-14B7-4BE7-B18F-BE666B30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2" y="2509578"/>
            <a:ext cx="1632318" cy="6602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82FC436-DA5C-41A2-981F-B2E0978153BE}"/>
              </a:ext>
            </a:extLst>
          </p:cNvPr>
          <p:cNvSpPr/>
          <p:nvPr/>
        </p:nvSpPr>
        <p:spPr>
          <a:xfrm>
            <a:off x="2759801" y="169374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1D204B5-F7E4-4460-94D4-D3E2922B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167" y="2537703"/>
            <a:ext cx="1632318" cy="6602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8375BA1-7D0B-44CA-94C1-6567BA00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33" y="5000344"/>
            <a:ext cx="2282676" cy="9233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F41F3-1190-4CC0-87C6-1666613166C8}"/>
              </a:ext>
            </a:extLst>
          </p:cNvPr>
          <p:cNvGrpSpPr/>
          <p:nvPr/>
        </p:nvGrpSpPr>
        <p:grpSpPr>
          <a:xfrm>
            <a:off x="367628" y="2552389"/>
            <a:ext cx="873854" cy="573723"/>
            <a:chOff x="400421" y="3606194"/>
            <a:chExt cx="1222020" cy="80230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611398-8215-433A-B296-199A272ADFF9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817193-D8C0-46B6-9387-3A932A10C122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7CFEFB-C516-4BC2-8D04-13BBA4E858C1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C332B94-0264-4D43-814A-8EFEA5BF6AB5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A8DCC48-041B-4B6E-998A-6DE173820A64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412CB12-3D1E-4C42-B63C-5B118C3AF389}"/>
              </a:ext>
            </a:extLst>
          </p:cNvPr>
          <p:cNvSpPr/>
          <p:nvPr/>
        </p:nvSpPr>
        <p:spPr>
          <a:xfrm>
            <a:off x="962917" y="2876782"/>
            <a:ext cx="270521" cy="24768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BADAB2-2F3E-4711-9A8A-2DF89BA002C0}"/>
              </a:ext>
            </a:extLst>
          </p:cNvPr>
          <p:cNvGrpSpPr/>
          <p:nvPr/>
        </p:nvGrpSpPr>
        <p:grpSpPr>
          <a:xfrm>
            <a:off x="4399429" y="2569077"/>
            <a:ext cx="873854" cy="573723"/>
            <a:chOff x="400421" y="3606194"/>
            <a:chExt cx="1222020" cy="802309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44EF186-D14E-4B58-927A-CF6E791D1F3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E52A437-817C-410C-82C3-903B99DBCEF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F7000-4153-417C-B2A5-BAAE3936C3CA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08E059A-6D7F-4C8B-9308-97813B564EB3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91F9914-3B74-416C-9A94-B2458D5F6400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7DAD0630-83FF-4067-B906-6CA03D7C1DF2}"/>
              </a:ext>
            </a:extLst>
          </p:cNvPr>
          <p:cNvSpPr/>
          <p:nvPr/>
        </p:nvSpPr>
        <p:spPr>
          <a:xfrm>
            <a:off x="5347971" y="2889836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68949CE-2D0D-4BE0-B10D-E8C395609208}"/>
              </a:ext>
            </a:extLst>
          </p:cNvPr>
          <p:cNvSpPr/>
          <p:nvPr/>
        </p:nvSpPr>
        <p:spPr>
          <a:xfrm>
            <a:off x="5019367" y="2900529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DE18BD6-33DF-4075-8022-CE3249A948A0}"/>
              </a:ext>
            </a:extLst>
          </p:cNvPr>
          <p:cNvSpPr/>
          <p:nvPr/>
        </p:nvSpPr>
        <p:spPr>
          <a:xfrm>
            <a:off x="5342146" y="2564414"/>
            <a:ext cx="233973" cy="233973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0B5369-80D8-4BB6-91BB-7A90094BF023}"/>
              </a:ext>
            </a:extLst>
          </p:cNvPr>
          <p:cNvGrpSpPr/>
          <p:nvPr/>
        </p:nvGrpSpPr>
        <p:grpSpPr>
          <a:xfrm>
            <a:off x="1645279" y="5052358"/>
            <a:ext cx="1222020" cy="802309"/>
            <a:chOff x="400421" y="3606194"/>
            <a:chExt cx="1222020" cy="8023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A0A15D2-BBF2-4234-8C6F-CB7F9DCC244D}"/>
                </a:ext>
              </a:extLst>
            </p:cNvPr>
            <p:cNvSpPr/>
            <p:nvPr/>
          </p:nvSpPr>
          <p:spPr>
            <a:xfrm>
              <a:off x="400421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DB8A236-CF2B-421F-9DC9-CC2BE61C8D17}"/>
                </a:ext>
              </a:extLst>
            </p:cNvPr>
            <p:cNvSpPr/>
            <p:nvPr/>
          </p:nvSpPr>
          <p:spPr>
            <a:xfrm>
              <a:off x="400421" y="4068218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3491668-3898-487C-B8B5-BEFC74A2DDA3}"/>
                </a:ext>
              </a:extLst>
            </p:cNvPr>
            <p:cNvSpPr/>
            <p:nvPr/>
          </p:nvSpPr>
          <p:spPr>
            <a:xfrm>
              <a:off x="815414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B27428E-5F5C-4252-8645-269E61DFAF90}"/>
                </a:ext>
              </a:extLst>
            </p:cNvPr>
            <p:cNvSpPr/>
            <p:nvPr/>
          </p:nvSpPr>
          <p:spPr>
            <a:xfrm>
              <a:off x="815414" y="4081309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6988B1C-3E3F-4058-B9E0-F0AB45E263F7}"/>
                </a:ext>
              </a:extLst>
            </p:cNvPr>
            <p:cNvSpPr/>
            <p:nvPr/>
          </p:nvSpPr>
          <p:spPr>
            <a:xfrm>
              <a:off x="1295247" y="3606194"/>
              <a:ext cx="327194" cy="327194"/>
            </a:xfrm>
            <a:prstGeom prst="ellipse">
              <a:avLst/>
            </a:prstGeom>
            <a:solidFill>
              <a:srgbClr val="DA2E41"/>
            </a:solidFill>
            <a:ln>
              <a:solidFill>
                <a:srgbClr val="DA2E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629216B3-7D1C-4B2F-89B0-4EDEC9003F60}"/>
              </a:ext>
            </a:extLst>
          </p:cNvPr>
          <p:cNvSpPr/>
          <p:nvPr/>
        </p:nvSpPr>
        <p:spPr>
          <a:xfrm>
            <a:off x="2515912" y="551567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863AF8-43C8-4E49-AC05-7E1E5AD2EB41}"/>
              </a:ext>
            </a:extLst>
          </p:cNvPr>
          <p:cNvSpPr/>
          <p:nvPr/>
        </p:nvSpPr>
        <p:spPr>
          <a:xfrm>
            <a:off x="2966326" y="506903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B5077D-9939-4306-A443-167AFD9CC1A1}"/>
              </a:ext>
            </a:extLst>
          </p:cNvPr>
          <p:cNvSpPr/>
          <p:nvPr/>
        </p:nvSpPr>
        <p:spPr>
          <a:xfrm>
            <a:off x="2950972" y="5502584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7C371FB-D329-4A77-9AB2-4405BC3421CA}"/>
              </a:ext>
            </a:extLst>
          </p:cNvPr>
          <p:cNvSpPr/>
          <p:nvPr/>
        </p:nvSpPr>
        <p:spPr>
          <a:xfrm>
            <a:off x="3446159" y="5069036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8A5C06-C83C-49FE-A0A6-9A184942D91B}"/>
              </a:ext>
            </a:extLst>
          </p:cNvPr>
          <p:cNvSpPr/>
          <p:nvPr/>
        </p:nvSpPr>
        <p:spPr>
          <a:xfrm>
            <a:off x="3670799" y="168547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9CFB84-953F-427E-876C-A94C4F7FB28E}"/>
              </a:ext>
            </a:extLst>
          </p:cNvPr>
          <p:cNvSpPr/>
          <p:nvPr/>
        </p:nvSpPr>
        <p:spPr>
          <a:xfrm>
            <a:off x="3493116" y="4180028"/>
            <a:ext cx="505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6033607-9B94-4F16-82B4-97A667D13386}"/>
              </a:ext>
            </a:extLst>
          </p:cNvPr>
          <p:cNvSpPr/>
          <p:nvPr/>
        </p:nvSpPr>
        <p:spPr>
          <a:xfrm>
            <a:off x="3453807" y="5515675"/>
            <a:ext cx="327194" cy="327194"/>
          </a:xfrm>
          <a:prstGeom prst="ellipse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27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31968</TotalTime>
  <Words>946</Words>
  <Application>Microsoft Office PowerPoint</Application>
  <PresentationFormat>On-screen Show (4:3)</PresentationFormat>
  <Paragraphs>313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892</cp:revision>
  <dcterms:created xsi:type="dcterms:W3CDTF">2018-09-08T23:27:11Z</dcterms:created>
  <dcterms:modified xsi:type="dcterms:W3CDTF">2020-02-04T10:34:52Z</dcterms:modified>
</cp:coreProperties>
</file>