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76" r:id="rId2"/>
    <p:sldId id="322" r:id="rId3"/>
    <p:sldId id="258" r:id="rId4"/>
    <p:sldId id="263" r:id="rId5"/>
    <p:sldId id="264" r:id="rId6"/>
    <p:sldId id="284" r:id="rId7"/>
    <p:sldId id="285" r:id="rId8"/>
    <p:sldId id="309" r:id="rId9"/>
    <p:sldId id="310" r:id="rId10"/>
    <p:sldId id="311" r:id="rId11"/>
    <p:sldId id="312" r:id="rId12"/>
    <p:sldId id="286" r:id="rId13"/>
    <p:sldId id="313" r:id="rId14"/>
    <p:sldId id="287" r:id="rId15"/>
    <p:sldId id="314" r:id="rId16"/>
    <p:sldId id="315" r:id="rId17"/>
    <p:sldId id="316" r:id="rId18"/>
    <p:sldId id="288" r:id="rId19"/>
    <p:sldId id="321" r:id="rId20"/>
    <p:sldId id="289" r:id="rId21"/>
    <p:sldId id="290" r:id="rId22"/>
    <p:sldId id="317" r:id="rId23"/>
    <p:sldId id="318" r:id="rId24"/>
    <p:sldId id="319" r:id="rId25"/>
    <p:sldId id="320" r:id="rId26"/>
    <p:sldId id="291" r:id="rId27"/>
    <p:sldId id="292" r:id="rId28"/>
    <p:sldId id="293" r:id="rId29"/>
    <p:sldId id="294" r:id="rId30"/>
    <p:sldId id="299" r:id="rId31"/>
    <p:sldId id="298" r:id="rId32"/>
    <p:sldId id="297" r:id="rId33"/>
    <p:sldId id="296" r:id="rId34"/>
    <p:sldId id="295" r:id="rId35"/>
    <p:sldId id="303" r:id="rId36"/>
    <p:sldId id="302" r:id="rId37"/>
    <p:sldId id="301" r:id="rId38"/>
    <p:sldId id="300" r:id="rId39"/>
    <p:sldId id="307" r:id="rId40"/>
    <p:sldId id="306" r:id="rId41"/>
    <p:sldId id="305" r:id="rId42"/>
    <p:sldId id="304" r:id="rId43"/>
    <p:sldId id="308" r:id="rId44"/>
    <p:sldId id="283" r:id="rId45"/>
    <p:sldId id="267" r:id="rId46"/>
  </p:sldIdLst>
  <p:sldSz cx="9144000" cy="6858000" type="screen4x3"/>
  <p:notesSz cx="6858000" cy="9144000"/>
  <p:embeddedFontLst>
    <p:embeddedFont>
      <p:font typeface="Roboto" panose="020B060402020202020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Twinkl" panose="020B0604020202020204" charset="0"/>
      <p:regular r:id="rId57"/>
      <p:bold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5579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F9B000"/>
    <a:srgbClr val="D82233"/>
    <a:srgbClr val="F4CE4B"/>
    <a:srgbClr val="32B3A2"/>
    <a:srgbClr val="E6236A"/>
    <a:srgbClr val="9CDCF8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9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96" y="-36"/>
      </p:cViewPr>
      <p:guideLst>
        <p:guide orient="horz" pos="3612"/>
        <p:guide orient="horz" pos="3974"/>
        <p:guide orient="horz" pos="346"/>
        <p:guide orient="horz" pos="482"/>
        <p:guide orient="horz" pos="3816"/>
        <p:guide pos="2880"/>
        <p:guide pos="5579"/>
        <p:guide pos="5420"/>
        <p:guide pos="5760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096466-B406-46FA-AF15-2F0ACF98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DD2AE4-EBA6-4D34-A10E-C4CD857DF7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1BC04C-B9BA-4A91-9895-5990ABF9C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9B3E8D-F544-4A37-B335-E0D0C98F7F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0500F0-E3EE-41C4-9660-30D6AB50B68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9" r:id="rId4"/>
    <p:sldLayoutId id="2147483670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winkl.co.uk/resource/t-n-2546436-y2-number-and-place-value-planit-maths-steps-to-progression-overview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slide" Target="slide31.xml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1.png"/><Relationship Id="rId5" Type="http://schemas.openxmlformats.org/officeDocument/2006/relationships/slide" Target="slide31.xml"/><Relationship Id="rId10" Type="http://schemas.openxmlformats.org/officeDocument/2006/relationships/image" Target="../media/image5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slide" Target="slide3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51.png"/><Relationship Id="rId5" Type="http://schemas.openxmlformats.org/officeDocument/2006/relationships/slide" Target="slide37.xml"/><Relationship Id="rId10" Type="http://schemas.openxmlformats.org/officeDocument/2006/relationships/image" Target="../media/image75.png"/><Relationship Id="rId4" Type="http://schemas.openxmlformats.org/officeDocument/2006/relationships/image" Target="../media/image45.png"/><Relationship Id="rId9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6.png"/><Relationship Id="rId7" Type="http://schemas.openxmlformats.org/officeDocument/2006/relationships/image" Target="../media/image7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11" Type="http://schemas.openxmlformats.org/officeDocument/2006/relationships/image" Target="../media/image52.png"/><Relationship Id="rId5" Type="http://schemas.openxmlformats.org/officeDocument/2006/relationships/image" Target="../media/image77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2.png"/><Relationship Id="rId7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83.png"/><Relationship Id="rId10" Type="http://schemas.openxmlformats.org/officeDocument/2006/relationships/image" Target="../media/image85.png"/><Relationship Id="rId4" Type="http://schemas.openxmlformats.org/officeDocument/2006/relationships/image" Target="../media/image45.png"/><Relationship Id="rId9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6.png"/><Relationship Id="rId7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87.png"/><Relationship Id="rId4" Type="http://schemas.openxmlformats.org/officeDocument/2006/relationships/image" Target="../media/image45.png"/><Relationship Id="rId9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slide" Target="slide43.xml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45.png"/><Relationship Id="rId10" Type="http://schemas.openxmlformats.org/officeDocument/2006/relationships/image" Target="../media/image96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98.png"/><Relationship Id="rId4" Type="http://schemas.openxmlformats.org/officeDocument/2006/relationships/image" Target="../media/image45.png"/><Relationship Id="rId9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10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35D3C5D9-0A8A-4FD9-909A-B3F1D7824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E62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654969" y="3048333"/>
            <a:ext cx="5834062" cy="54398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Number and Place Value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539750" y="2359034"/>
            <a:ext cx="8064500" cy="65529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Maths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44765E7F-B72C-458C-852F-9352056C9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6464300"/>
            <a:ext cx="68897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Roboto" panose="020B0604020202020204" pitchFamily="34" charset="0"/>
                <a:cs typeface="Roboto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Roboto" panose="020B0604020202020204" pitchFamily="34" charset="0"/>
                <a:cs typeface="Roboto" panose="020B0604020202020204" pitchFamily="34" charset="0"/>
              </a:rPr>
              <a:t>| Number and Place Value | Identify and Represent Numbers Using Different Representations | Lesson 2 of 2: Number Lines</a:t>
            </a:r>
          </a:p>
        </p:txBody>
      </p:sp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C8DEE9FF-EAD2-41AB-87BF-F5958BAEC76A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number is the arrow pointing to?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C561307C-6205-43E1-8FB5-6B5632145319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1DDAD65-64A6-48CB-A52F-2E0ABE0283D1}"/>
              </a:ext>
            </a:extLst>
          </p:cNvPr>
          <p:cNvCxnSpPr>
            <a:cxnSpLocks/>
          </p:cNvCxnSpPr>
          <p:nvPr/>
        </p:nvCxnSpPr>
        <p:spPr>
          <a:xfrm flipV="1">
            <a:off x="1238076" y="3680804"/>
            <a:ext cx="6678751" cy="21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B87DD4E-AA17-4181-B3CC-755D22E32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801" y="3810535"/>
            <a:ext cx="532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30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DEF330D-7089-4BD8-8AC3-44DC7FA72CFF}"/>
              </a:ext>
            </a:extLst>
          </p:cNvPr>
          <p:cNvCxnSpPr>
            <a:cxnSpLocks/>
          </p:cNvCxnSpPr>
          <p:nvPr/>
        </p:nvCxnSpPr>
        <p:spPr>
          <a:xfrm>
            <a:off x="145700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7519AED-5EF0-483F-AECC-D59FBF9517B6}"/>
              </a:ext>
            </a:extLst>
          </p:cNvPr>
          <p:cNvCxnSpPr>
            <a:cxnSpLocks/>
          </p:cNvCxnSpPr>
          <p:nvPr/>
        </p:nvCxnSpPr>
        <p:spPr>
          <a:xfrm>
            <a:off x="1791146" y="3690906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5">
            <a:extLst>
              <a:ext uri="{FF2B5EF4-FFF2-40B4-BE49-F238E27FC236}">
                <a16:creationId xmlns="" xmlns:a16="http://schemas.microsoft.com/office/drawing/2014/main" id="{A18F1AB4-F1E3-4040-A29E-4FC5FC261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552" y="3809245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9" name="Rectangle 75">
            <a:extLst>
              <a:ext uri="{FF2B5EF4-FFF2-40B4-BE49-F238E27FC236}">
                <a16:creationId xmlns="" xmlns:a16="http://schemas.microsoft.com/office/drawing/2014/main" id="{24DE87FC-95BF-487D-8775-EBC953EA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319" y="3809245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20" name="Down Arrow 1">
            <a:extLst>
              <a:ext uri="{FF2B5EF4-FFF2-40B4-BE49-F238E27FC236}">
                <a16:creationId xmlns="" xmlns:a16="http://schemas.microsoft.com/office/drawing/2014/main" id="{9EAA01AC-E96D-40ED-9F93-5DF88B52C8DD}"/>
              </a:ext>
            </a:extLst>
          </p:cNvPr>
          <p:cNvSpPr/>
          <p:nvPr/>
        </p:nvSpPr>
        <p:spPr>
          <a:xfrm>
            <a:off x="3712396" y="3113230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1902723-05E0-4113-B2CE-2580C34F5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074" y="2675854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54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5474DFB-C7A9-45AD-AC72-9B9D5B1DD9A9}"/>
              </a:ext>
            </a:extLst>
          </p:cNvPr>
          <p:cNvCxnSpPr>
            <a:cxnSpLocks/>
          </p:cNvCxnSpPr>
          <p:nvPr/>
        </p:nvCxnSpPr>
        <p:spPr>
          <a:xfrm>
            <a:off x="2348056" y="3701695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1">
            <a:extLst>
              <a:ext uri="{FF2B5EF4-FFF2-40B4-BE49-F238E27FC236}">
                <a16:creationId xmlns="" xmlns:a16="http://schemas.microsoft.com/office/drawing/2014/main" id="{70F68150-082D-49A0-9648-41DFC354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738" y="3809245"/>
            <a:ext cx="540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28" name="Rectangle 62">
            <a:extLst>
              <a:ext uri="{FF2B5EF4-FFF2-40B4-BE49-F238E27FC236}">
                <a16:creationId xmlns="" xmlns:a16="http://schemas.microsoft.com/office/drawing/2014/main" id="{7022616F-0FE6-4534-AF63-7E1F7FEE0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476" y="3809245"/>
            <a:ext cx="524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30" name="Rectangle 36">
            <a:extLst>
              <a:ext uri="{FF2B5EF4-FFF2-40B4-BE49-F238E27FC236}">
                <a16:creationId xmlns="" xmlns:a16="http://schemas.microsoft.com/office/drawing/2014/main" id="{A4FFA72A-B4E6-47FE-A02D-0566709A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379" y="3809245"/>
            <a:ext cx="542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60</a:t>
            </a:r>
          </a:p>
        </p:txBody>
      </p:sp>
      <p:pic>
        <p:nvPicPr>
          <p:cNvPr id="34" name="Talking Partners">
            <a:extLst>
              <a:ext uri="{FF2B5EF4-FFF2-40B4-BE49-F238E27FC236}">
                <a16:creationId xmlns="" xmlns:a16="http://schemas.microsoft.com/office/drawing/2014/main" id="{0B60C2F3-DC94-46B2-BECD-A0D675204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05103154-426B-4261-96DC-4E07D80D4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3835" y="4598540"/>
            <a:ext cx="1268412" cy="14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ular Callout 4">
            <a:extLst>
              <a:ext uri="{FF2B5EF4-FFF2-40B4-BE49-F238E27FC236}">
                <a16:creationId xmlns="" xmlns:a16="http://schemas.microsoft.com/office/drawing/2014/main" id="{1A022585-BC6D-4787-A7E7-5936F9F9280D}"/>
              </a:ext>
            </a:extLst>
          </p:cNvPr>
          <p:cNvSpPr/>
          <p:nvPr/>
        </p:nvSpPr>
        <p:spPr>
          <a:xfrm>
            <a:off x="3566558" y="4732533"/>
            <a:ext cx="3094997" cy="1325368"/>
          </a:xfrm>
          <a:prstGeom prst="wedgeRoundRectCallout">
            <a:avLst>
              <a:gd name="adj1" fmla="val 65338"/>
              <a:gd name="adj2" fmla="val 2216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It is pointing at 54 because it is 1 less than 55 (which is half way between 50 and 60).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7FE0A98-78AC-421D-9C42-23D41632CAC4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B56EE744-B468-47CC-918A-4A0C212C267D}"/>
              </a:ext>
            </a:extLst>
          </p:cNvPr>
          <p:cNvCxnSpPr>
            <a:cxnSpLocks/>
          </p:cNvCxnSpPr>
          <p:nvPr/>
        </p:nvCxnSpPr>
        <p:spPr>
          <a:xfrm>
            <a:off x="156838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F6AA1F10-B010-4D5C-BA39-EA721C42D792}"/>
              </a:ext>
            </a:extLst>
          </p:cNvPr>
          <p:cNvCxnSpPr>
            <a:cxnSpLocks/>
          </p:cNvCxnSpPr>
          <p:nvPr/>
        </p:nvCxnSpPr>
        <p:spPr>
          <a:xfrm>
            <a:off x="1679764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7512CBD4-9EB1-4ACF-9E6B-7820E454939C}"/>
              </a:ext>
            </a:extLst>
          </p:cNvPr>
          <p:cNvCxnSpPr>
            <a:cxnSpLocks/>
          </p:cNvCxnSpPr>
          <p:nvPr/>
        </p:nvCxnSpPr>
        <p:spPr>
          <a:xfrm>
            <a:off x="134561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912C3294-2687-4717-9F62-3B2042243596}"/>
              </a:ext>
            </a:extLst>
          </p:cNvPr>
          <p:cNvCxnSpPr>
            <a:cxnSpLocks/>
          </p:cNvCxnSpPr>
          <p:nvPr/>
        </p:nvCxnSpPr>
        <p:spPr>
          <a:xfrm>
            <a:off x="201391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037B7CAC-A47D-4B42-8B3F-A8BC57BDD20C}"/>
              </a:ext>
            </a:extLst>
          </p:cNvPr>
          <p:cNvCxnSpPr>
            <a:cxnSpLocks/>
          </p:cNvCxnSpPr>
          <p:nvPr/>
        </p:nvCxnSpPr>
        <p:spPr>
          <a:xfrm>
            <a:off x="212529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969E48DF-9435-4800-9825-9C7AA6190F33}"/>
              </a:ext>
            </a:extLst>
          </p:cNvPr>
          <p:cNvCxnSpPr>
            <a:cxnSpLocks/>
          </p:cNvCxnSpPr>
          <p:nvPr/>
        </p:nvCxnSpPr>
        <p:spPr>
          <a:xfrm>
            <a:off x="2236674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BB971CF0-502A-4867-91F1-3A868E3C994C}"/>
              </a:ext>
            </a:extLst>
          </p:cNvPr>
          <p:cNvCxnSpPr>
            <a:cxnSpLocks/>
          </p:cNvCxnSpPr>
          <p:nvPr/>
        </p:nvCxnSpPr>
        <p:spPr>
          <a:xfrm>
            <a:off x="190252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278D056E-5751-4156-A4EF-BE0CC0F16C23}"/>
              </a:ext>
            </a:extLst>
          </p:cNvPr>
          <p:cNvCxnSpPr>
            <a:cxnSpLocks/>
          </p:cNvCxnSpPr>
          <p:nvPr/>
        </p:nvCxnSpPr>
        <p:spPr>
          <a:xfrm>
            <a:off x="1253717" y="3684772"/>
            <a:ext cx="0" cy="199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="" xmlns:a16="http://schemas.microsoft.com/office/drawing/2014/main" id="{6E4842D6-98E4-4E1E-A0A5-11B38FBC80C3}"/>
              </a:ext>
            </a:extLst>
          </p:cNvPr>
          <p:cNvCxnSpPr>
            <a:cxnSpLocks/>
          </p:cNvCxnSpPr>
          <p:nvPr/>
        </p:nvCxnSpPr>
        <p:spPr>
          <a:xfrm>
            <a:off x="257082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="" xmlns:a16="http://schemas.microsoft.com/office/drawing/2014/main" id="{91B173CD-CBE2-4791-890E-07932550740C}"/>
              </a:ext>
            </a:extLst>
          </p:cNvPr>
          <p:cNvCxnSpPr>
            <a:cxnSpLocks/>
          </p:cNvCxnSpPr>
          <p:nvPr/>
        </p:nvCxnSpPr>
        <p:spPr>
          <a:xfrm>
            <a:off x="2904966" y="3690906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="" xmlns:a16="http://schemas.microsoft.com/office/drawing/2014/main" id="{99145D93-B4F4-4356-B862-9B5C8B483F96}"/>
              </a:ext>
            </a:extLst>
          </p:cNvPr>
          <p:cNvCxnSpPr>
            <a:cxnSpLocks/>
          </p:cNvCxnSpPr>
          <p:nvPr/>
        </p:nvCxnSpPr>
        <p:spPr>
          <a:xfrm>
            <a:off x="3461876" y="3701695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="" xmlns:a16="http://schemas.microsoft.com/office/drawing/2014/main" id="{9D334A5B-A925-48CD-8B77-2519FF355B43}"/>
              </a:ext>
            </a:extLst>
          </p:cNvPr>
          <p:cNvCxnSpPr>
            <a:cxnSpLocks/>
          </p:cNvCxnSpPr>
          <p:nvPr/>
        </p:nvCxnSpPr>
        <p:spPr>
          <a:xfrm>
            <a:off x="268220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="" xmlns:a16="http://schemas.microsoft.com/office/drawing/2014/main" id="{3127B942-76EA-4338-9509-9573BF776BB8}"/>
              </a:ext>
            </a:extLst>
          </p:cNvPr>
          <p:cNvCxnSpPr>
            <a:cxnSpLocks/>
          </p:cNvCxnSpPr>
          <p:nvPr/>
        </p:nvCxnSpPr>
        <p:spPr>
          <a:xfrm>
            <a:off x="2793584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DEFBDE5E-BB7D-4CBC-B912-ADAF4A761A53}"/>
              </a:ext>
            </a:extLst>
          </p:cNvPr>
          <p:cNvCxnSpPr>
            <a:cxnSpLocks/>
          </p:cNvCxnSpPr>
          <p:nvPr/>
        </p:nvCxnSpPr>
        <p:spPr>
          <a:xfrm>
            <a:off x="245943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="" xmlns:a16="http://schemas.microsoft.com/office/drawing/2014/main" id="{78E9B9DE-7E3F-4B47-ACFB-CF07E280003C}"/>
              </a:ext>
            </a:extLst>
          </p:cNvPr>
          <p:cNvCxnSpPr>
            <a:cxnSpLocks/>
          </p:cNvCxnSpPr>
          <p:nvPr/>
        </p:nvCxnSpPr>
        <p:spPr>
          <a:xfrm>
            <a:off x="312773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="" xmlns:a16="http://schemas.microsoft.com/office/drawing/2014/main" id="{9B824611-257D-4B55-B32D-0F99BE0A5C33}"/>
              </a:ext>
            </a:extLst>
          </p:cNvPr>
          <p:cNvCxnSpPr>
            <a:cxnSpLocks/>
          </p:cNvCxnSpPr>
          <p:nvPr/>
        </p:nvCxnSpPr>
        <p:spPr>
          <a:xfrm>
            <a:off x="323911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="" xmlns:a16="http://schemas.microsoft.com/office/drawing/2014/main" id="{06D7BC1F-A24C-4C89-A2ED-83B0A5C52D3D}"/>
              </a:ext>
            </a:extLst>
          </p:cNvPr>
          <p:cNvCxnSpPr>
            <a:cxnSpLocks/>
          </p:cNvCxnSpPr>
          <p:nvPr/>
        </p:nvCxnSpPr>
        <p:spPr>
          <a:xfrm>
            <a:off x="3350494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="" xmlns:a16="http://schemas.microsoft.com/office/drawing/2014/main" id="{4885D816-A5CD-44C0-BC6A-3DB676549A88}"/>
              </a:ext>
            </a:extLst>
          </p:cNvPr>
          <p:cNvCxnSpPr>
            <a:cxnSpLocks/>
          </p:cNvCxnSpPr>
          <p:nvPr/>
        </p:nvCxnSpPr>
        <p:spPr>
          <a:xfrm>
            <a:off x="301634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="" xmlns:a16="http://schemas.microsoft.com/office/drawing/2014/main" id="{4EE47DAA-7349-49EF-8660-BE43B8527BD3}"/>
              </a:ext>
            </a:extLst>
          </p:cNvPr>
          <p:cNvCxnSpPr>
            <a:cxnSpLocks/>
          </p:cNvCxnSpPr>
          <p:nvPr/>
        </p:nvCxnSpPr>
        <p:spPr>
          <a:xfrm>
            <a:off x="368464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="" xmlns:a16="http://schemas.microsoft.com/office/drawing/2014/main" id="{0116030F-ADD4-4015-8059-76E9C2F1AE11}"/>
              </a:ext>
            </a:extLst>
          </p:cNvPr>
          <p:cNvCxnSpPr>
            <a:cxnSpLocks/>
          </p:cNvCxnSpPr>
          <p:nvPr/>
        </p:nvCxnSpPr>
        <p:spPr>
          <a:xfrm>
            <a:off x="4018786" y="3690906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="" xmlns:a16="http://schemas.microsoft.com/office/drawing/2014/main" id="{3F7ABE83-69E3-47AF-ACCD-E3C01F9F5CDB}"/>
              </a:ext>
            </a:extLst>
          </p:cNvPr>
          <p:cNvCxnSpPr>
            <a:cxnSpLocks/>
          </p:cNvCxnSpPr>
          <p:nvPr/>
        </p:nvCxnSpPr>
        <p:spPr>
          <a:xfrm>
            <a:off x="4575696" y="3701695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5A0BA52A-FBE3-4958-B08D-03411779D015}"/>
              </a:ext>
            </a:extLst>
          </p:cNvPr>
          <p:cNvCxnSpPr>
            <a:cxnSpLocks/>
          </p:cNvCxnSpPr>
          <p:nvPr/>
        </p:nvCxnSpPr>
        <p:spPr>
          <a:xfrm>
            <a:off x="379602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B625E1DD-17C9-453F-8237-96BB6A15D346}"/>
              </a:ext>
            </a:extLst>
          </p:cNvPr>
          <p:cNvCxnSpPr>
            <a:cxnSpLocks/>
          </p:cNvCxnSpPr>
          <p:nvPr/>
        </p:nvCxnSpPr>
        <p:spPr>
          <a:xfrm>
            <a:off x="3907404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="" xmlns:a16="http://schemas.microsoft.com/office/drawing/2014/main" id="{038C1211-9CF7-4485-9CC6-81425CAD10FB}"/>
              </a:ext>
            </a:extLst>
          </p:cNvPr>
          <p:cNvCxnSpPr>
            <a:cxnSpLocks/>
          </p:cNvCxnSpPr>
          <p:nvPr/>
        </p:nvCxnSpPr>
        <p:spPr>
          <a:xfrm>
            <a:off x="357325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="" xmlns:a16="http://schemas.microsoft.com/office/drawing/2014/main" id="{8398C125-8D2D-42E0-AABC-F9A5D4ADB788}"/>
              </a:ext>
            </a:extLst>
          </p:cNvPr>
          <p:cNvCxnSpPr>
            <a:cxnSpLocks/>
          </p:cNvCxnSpPr>
          <p:nvPr/>
        </p:nvCxnSpPr>
        <p:spPr>
          <a:xfrm>
            <a:off x="424155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1B4CD8E8-0903-4BC4-8738-ADD77737B574}"/>
              </a:ext>
            </a:extLst>
          </p:cNvPr>
          <p:cNvCxnSpPr>
            <a:cxnSpLocks/>
          </p:cNvCxnSpPr>
          <p:nvPr/>
        </p:nvCxnSpPr>
        <p:spPr>
          <a:xfrm>
            <a:off x="435293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="" xmlns:a16="http://schemas.microsoft.com/office/drawing/2014/main" id="{6564D5A9-B970-4925-BBBA-52E54FAADE11}"/>
              </a:ext>
            </a:extLst>
          </p:cNvPr>
          <p:cNvCxnSpPr>
            <a:cxnSpLocks/>
          </p:cNvCxnSpPr>
          <p:nvPr/>
        </p:nvCxnSpPr>
        <p:spPr>
          <a:xfrm>
            <a:off x="4464314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="" xmlns:a16="http://schemas.microsoft.com/office/drawing/2014/main" id="{19074A33-865C-4FD6-8F0F-67466E7CDEC8}"/>
              </a:ext>
            </a:extLst>
          </p:cNvPr>
          <p:cNvCxnSpPr>
            <a:cxnSpLocks/>
          </p:cNvCxnSpPr>
          <p:nvPr/>
        </p:nvCxnSpPr>
        <p:spPr>
          <a:xfrm>
            <a:off x="413016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="" xmlns:a16="http://schemas.microsoft.com/office/drawing/2014/main" id="{528C4D14-2160-4FE3-BE82-B7DEF23BF3E3}"/>
              </a:ext>
            </a:extLst>
          </p:cNvPr>
          <p:cNvCxnSpPr>
            <a:cxnSpLocks/>
          </p:cNvCxnSpPr>
          <p:nvPr/>
        </p:nvCxnSpPr>
        <p:spPr>
          <a:xfrm>
            <a:off x="479846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="" xmlns:a16="http://schemas.microsoft.com/office/drawing/2014/main" id="{17C9CF5E-5F6C-4276-931B-30A6B6E8DBE5}"/>
              </a:ext>
            </a:extLst>
          </p:cNvPr>
          <p:cNvCxnSpPr>
            <a:cxnSpLocks/>
          </p:cNvCxnSpPr>
          <p:nvPr/>
        </p:nvCxnSpPr>
        <p:spPr>
          <a:xfrm>
            <a:off x="5132606" y="3690906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="" xmlns:a16="http://schemas.microsoft.com/office/drawing/2014/main" id="{1BD9FE64-5EB9-46DF-A929-A10AD27E0BF3}"/>
              </a:ext>
            </a:extLst>
          </p:cNvPr>
          <p:cNvCxnSpPr>
            <a:cxnSpLocks/>
          </p:cNvCxnSpPr>
          <p:nvPr/>
        </p:nvCxnSpPr>
        <p:spPr>
          <a:xfrm>
            <a:off x="5689516" y="3701695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="" xmlns:a16="http://schemas.microsoft.com/office/drawing/2014/main" id="{E5953B57-C53A-47CB-B393-C5111AFEEB26}"/>
              </a:ext>
            </a:extLst>
          </p:cNvPr>
          <p:cNvCxnSpPr>
            <a:cxnSpLocks/>
          </p:cNvCxnSpPr>
          <p:nvPr/>
        </p:nvCxnSpPr>
        <p:spPr>
          <a:xfrm>
            <a:off x="490984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="" xmlns:a16="http://schemas.microsoft.com/office/drawing/2014/main" id="{EFC66E9C-B4CF-40B5-B67E-C847493B4CF1}"/>
              </a:ext>
            </a:extLst>
          </p:cNvPr>
          <p:cNvCxnSpPr>
            <a:cxnSpLocks/>
          </p:cNvCxnSpPr>
          <p:nvPr/>
        </p:nvCxnSpPr>
        <p:spPr>
          <a:xfrm>
            <a:off x="5021224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="" xmlns:a16="http://schemas.microsoft.com/office/drawing/2014/main" id="{56634A78-4532-4222-B38B-728FD41B9800}"/>
              </a:ext>
            </a:extLst>
          </p:cNvPr>
          <p:cNvCxnSpPr>
            <a:cxnSpLocks/>
          </p:cNvCxnSpPr>
          <p:nvPr/>
        </p:nvCxnSpPr>
        <p:spPr>
          <a:xfrm>
            <a:off x="468707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="" xmlns:a16="http://schemas.microsoft.com/office/drawing/2014/main" id="{CF58C56F-75FE-4422-B79A-C9B51F7F9E4B}"/>
              </a:ext>
            </a:extLst>
          </p:cNvPr>
          <p:cNvCxnSpPr>
            <a:cxnSpLocks/>
          </p:cNvCxnSpPr>
          <p:nvPr/>
        </p:nvCxnSpPr>
        <p:spPr>
          <a:xfrm>
            <a:off x="535537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="" xmlns:a16="http://schemas.microsoft.com/office/drawing/2014/main" id="{796496EF-9F9B-4C1D-ABF3-FD1F91580D3D}"/>
              </a:ext>
            </a:extLst>
          </p:cNvPr>
          <p:cNvCxnSpPr>
            <a:cxnSpLocks/>
          </p:cNvCxnSpPr>
          <p:nvPr/>
        </p:nvCxnSpPr>
        <p:spPr>
          <a:xfrm>
            <a:off x="546675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="" xmlns:a16="http://schemas.microsoft.com/office/drawing/2014/main" id="{8B273113-6B60-42A8-BF3F-138DB4DB9C40}"/>
              </a:ext>
            </a:extLst>
          </p:cNvPr>
          <p:cNvCxnSpPr>
            <a:cxnSpLocks/>
          </p:cNvCxnSpPr>
          <p:nvPr/>
        </p:nvCxnSpPr>
        <p:spPr>
          <a:xfrm>
            <a:off x="5578134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="" xmlns:a16="http://schemas.microsoft.com/office/drawing/2014/main" id="{3BAB6E2C-D2E3-42CC-965F-3813BC2B4802}"/>
              </a:ext>
            </a:extLst>
          </p:cNvPr>
          <p:cNvCxnSpPr>
            <a:cxnSpLocks/>
          </p:cNvCxnSpPr>
          <p:nvPr/>
        </p:nvCxnSpPr>
        <p:spPr>
          <a:xfrm>
            <a:off x="524398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="" xmlns:a16="http://schemas.microsoft.com/office/drawing/2014/main" id="{37321D17-94FB-4E79-B9E6-381CAD909BA7}"/>
              </a:ext>
            </a:extLst>
          </p:cNvPr>
          <p:cNvCxnSpPr>
            <a:cxnSpLocks/>
          </p:cNvCxnSpPr>
          <p:nvPr/>
        </p:nvCxnSpPr>
        <p:spPr>
          <a:xfrm>
            <a:off x="591228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="" xmlns:a16="http://schemas.microsoft.com/office/drawing/2014/main" id="{A2AE3C93-C9EC-4068-8B09-80EE69D2F288}"/>
              </a:ext>
            </a:extLst>
          </p:cNvPr>
          <p:cNvCxnSpPr>
            <a:cxnSpLocks/>
          </p:cNvCxnSpPr>
          <p:nvPr/>
        </p:nvCxnSpPr>
        <p:spPr>
          <a:xfrm>
            <a:off x="6246426" y="3690906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="" xmlns:a16="http://schemas.microsoft.com/office/drawing/2014/main" id="{E46B539E-5DA6-4BCA-A4DC-A93FF32C2320}"/>
              </a:ext>
            </a:extLst>
          </p:cNvPr>
          <p:cNvCxnSpPr>
            <a:cxnSpLocks/>
          </p:cNvCxnSpPr>
          <p:nvPr/>
        </p:nvCxnSpPr>
        <p:spPr>
          <a:xfrm>
            <a:off x="6803336" y="3675346"/>
            <a:ext cx="0" cy="1917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="" xmlns:a16="http://schemas.microsoft.com/office/drawing/2014/main" id="{503FB633-1EEE-423A-857C-8A151CBF1B38}"/>
              </a:ext>
            </a:extLst>
          </p:cNvPr>
          <p:cNvCxnSpPr>
            <a:cxnSpLocks/>
          </p:cNvCxnSpPr>
          <p:nvPr/>
        </p:nvCxnSpPr>
        <p:spPr>
          <a:xfrm>
            <a:off x="602366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="" xmlns:a16="http://schemas.microsoft.com/office/drawing/2014/main" id="{899DC11C-BE6F-4B98-ABF7-345F1980362E}"/>
              </a:ext>
            </a:extLst>
          </p:cNvPr>
          <p:cNvCxnSpPr>
            <a:cxnSpLocks/>
          </p:cNvCxnSpPr>
          <p:nvPr/>
        </p:nvCxnSpPr>
        <p:spPr>
          <a:xfrm>
            <a:off x="6135044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="" xmlns:a16="http://schemas.microsoft.com/office/drawing/2014/main" id="{6C434D7B-E8FC-424A-8CDD-0656FE17562F}"/>
              </a:ext>
            </a:extLst>
          </p:cNvPr>
          <p:cNvCxnSpPr>
            <a:cxnSpLocks/>
          </p:cNvCxnSpPr>
          <p:nvPr/>
        </p:nvCxnSpPr>
        <p:spPr>
          <a:xfrm>
            <a:off x="580089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="" xmlns:a16="http://schemas.microsoft.com/office/drawing/2014/main" id="{99FF04A0-0C06-427C-9055-8894012542AE}"/>
              </a:ext>
            </a:extLst>
          </p:cNvPr>
          <p:cNvCxnSpPr>
            <a:cxnSpLocks/>
          </p:cNvCxnSpPr>
          <p:nvPr/>
        </p:nvCxnSpPr>
        <p:spPr>
          <a:xfrm>
            <a:off x="646919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="" xmlns:a16="http://schemas.microsoft.com/office/drawing/2014/main" id="{9FC0B5AD-11C3-43E0-BE79-59894AB0CCD0}"/>
              </a:ext>
            </a:extLst>
          </p:cNvPr>
          <p:cNvCxnSpPr>
            <a:cxnSpLocks/>
          </p:cNvCxnSpPr>
          <p:nvPr/>
        </p:nvCxnSpPr>
        <p:spPr>
          <a:xfrm>
            <a:off x="658057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="" xmlns:a16="http://schemas.microsoft.com/office/drawing/2014/main" id="{DA6E95C9-CB3F-42B2-AE2A-40863DB033DE}"/>
              </a:ext>
            </a:extLst>
          </p:cNvPr>
          <p:cNvCxnSpPr>
            <a:cxnSpLocks/>
          </p:cNvCxnSpPr>
          <p:nvPr/>
        </p:nvCxnSpPr>
        <p:spPr>
          <a:xfrm>
            <a:off x="6691954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="" xmlns:a16="http://schemas.microsoft.com/office/drawing/2014/main" id="{4E83A0C3-F184-4AA6-A3AD-B5702E2DE776}"/>
              </a:ext>
            </a:extLst>
          </p:cNvPr>
          <p:cNvCxnSpPr>
            <a:cxnSpLocks/>
          </p:cNvCxnSpPr>
          <p:nvPr/>
        </p:nvCxnSpPr>
        <p:spPr>
          <a:xfrm>
            <a:off x="635780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="" xmlns:a16="http://schemas.microsoft.com/office/drawing/2014/main" id="{1E55D2E0-5FAA-4EA6-A022-D04DB9BEFB39}"/>
              </a:ext>
            </a:extLst>
          </p:cNvPr>
          <p:cNvCxnSpPr>
            <a:cxnSpLocks/>
          </p:cNvCxnSpPr>
          <p:nvPr/>
        </p:nvCxnSpPr>
        <p:spPr>
          <a:xfrm>
            <a:off x="702610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="" xmlns:a16="http://schemas.microsoft.com/office/drawing/2014/main" id="{B3B5803A-27D8-476C-9375-291CF9D22820}"/>
              </a:ext>
            </a:extLst>
          </p:cNvPr>
          <p:cNvCxnSpPr>
            <a:cxnSpLocks/>
          </p:cNvCxnSpPr>
          <p:nvPr/>
        </p:nvCxnSpPr>
        <p:spPr>
          <a:xfrm>
            <a:off x="7360246" y="3690906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="" xmlns:a16="http://schemas.microsoft.com/office/drawing/2014/main" id="{6D92E9C3-D2B3-40A4-8424-6830252239B0}"/>
              </a:ext>
            </a:extLst>
          </p:cNvPr>
          <p:cNvCxnSpPr>
            <a:cxnSpLocks/>
          </p:cNvCxnSpPr>
          <p:nvPr/>
        </p:nvCxnSpPr>
        <p:spPr>
          <a:xfrm>
            <a:off x="7912919" y="3663715"/>
            <a:ext cx="0" cy="191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="" xmlns:a16="http://schemas.microsoft.com/office/drawing/2014/main" id="{96443852-62A8-4253-8317-FF5444B52A38}"/>
              </a:ext>
            </a:extLst>
          </p:cNvPr>
          <p:cNvCxnSpPr>
            <a:cxnSpLocks/>
          </p:cNvCxnSpPr>
          <p:nvPr/>
        </p:nvCxnSpPr>
        <p:spPr>
          <a:xfrm>
            <a:off x="713748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="" xmlns:a16="http://schemas.microsoft.com/office/drawing/2014/main" id="{9DEE1309-4B58-47E2-8D3F-78E329337A61}"/>
              </a:ext>
            </a:extLst>
          </p:cNvPr>
          <p:cNvCxnSpPr>
            <a:cxnSpLocks/>
          </p:cNvCxnSpPr>
          <p:nvPr/>
        </p:nvCxnSpPr>
        <p:spPr>
          <a:xfrm>
            <a:off x="7248864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="" xmlns:a16="http://schemas.microsoft.com/office/drawing/2014/main" id="{067445CC-7699-47EC-B508-7A6AB9D9FE19}"/>
              </a:ext>
            </a:extLst>
          </p:cNvPr>
          <p:cNvCxnSpPr>
            <a:cxnSpLocks/>
          </p:cNvCxnSpPr>
          <p:nvPr/>
        </p:nvCxnSpPr>
        <p:spPr>
          <a:xfrm>
            <a:off x="691471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="" xmlns:a16="http://schemas.microsoft.com/office/drawing/2014/main" id="{A56407FE-E853-48D0-90DA-26909D10646C}"/>
              </a:ext>
            </a:extLst>
          </p:cNvPr>
          <p:cNvCxnSpPr>
            <a:cxnSpLocks/>
          </p:cNvCxnSpPr>
          <p:nvPr/>
        </p:nvCxnSpPr>
        <p:spPr>
          <a:xfrm>
            <a:off x="7583010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="" xmlns:a16="http://schemas.microsoft.com/office/drawing/2014/main" id="{CEC7E661-9BED-413C-9E04-0AF3DFDE9349}"/>
              </a:ext>
            </a:extLst>
          </p:cNvPr>
          <p:cNvCxnSpPr>
            <a:cxnSpLocks/>
          </p:cNvCxnSpPr>
          <p:nvPr/>
        </p:nvCxnSpPr>
        <p:spPr>
          <a:xfrm>
            <a:off x="7694392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="" xmlns:a16="http://schemas.microsoft.com/office/drawing/2014/main" id="{11A982C6-CC17-4659-B29E-CC9AF0B0B963}"/>
              </a:ext>
            </a:extLst>
          </p:cNvPr>
          <p:cNvCxnSpPr>
            <a:cxnSpLocks/>
          </p:cNvCxnSpPr>
          <p:nvPr/>
        </p:nvCxnSpPr>
        <p:spPr>
          <a:xfrm>
            <a:off x="7805779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="" xmlns:a16="http://schemas.microsoft.com/office/drawing/2014/main" id="{A06A8280-6CB3-4B6C-B9C4-9228BEC4FA62}"/>
              </a:ext>
            </a:extLst>
          </p:cNvPr>
          <p:cNvCxnSpPr>
            <a:cxnSpLocks/>
          </p:cNvCxnSpPr>
          <p:nvPr/>
        </p:nvCxnSpPr>
        <p:spPr>
          <a:xfrm>
            <a:off x="7471628" y="3701695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ctangle 75">
            <a:extLst>
              <a:ext uri="{FF2B5EF4-FFF2-40B4-BE49-F238E27FC236}">
                <a16:creationId xmlns="" xmlns:a16="http://schemas.microsoft.com/office/drawing/2014/main" id="{3B4D657D-D18A-4E55-9066-7BA5A3786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679" y="3809120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5883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659030D6-E45C-413C-ABFF-89F90B57FBBA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Where would this representation go on the number line?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ECD34B21-AED0-4763-AD11-D3B877A8B674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Explain how you know.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50517B9-CCED-4616-9CD0-757F8D14F3F9}"/>
              </a:ext>
            </a:extLst>
          </p:cNvPr>
          <p:cNvCxnSpPr>
            <a:cxnSpLocks/>
          </p:cNvCxnSpPr>
          <p:nvPr/>
        </p:nvCxnSpPr>
        <p:spPr>
          <a:xfrm flipV="1">
            <a:off x="610798" y="3678650"/>
            <a:ext cx="7848600" cy="23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941AD236-7943-428D-ADB3-BFD471F8C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23" y="3782063"/>
            <a:ext cx="37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6F9B29CB-D980-42F6-90E5-869DB2CAEF8E}"/>
              </a:ext>
            </a:extLst>
          </p:cNvPr>
          <p:cNvCxnSpPr>
            <a:cxnSpLocks/>
          </p:cNvCxnSpPr>
          <p:nvPr/>
        </p:nvCxnSpPr>
        <p:spPr>
          <a:xfrm>
            <a:off x="78957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5AF29E6-19F5-4C16-A469-63D37A9A742A}"/>
              </a:ext>
            </a:extLst>
          </p:cNvPr>
          <p:cNvCxnSpPr>
            <a:cxnSpLocks/>
          </p:cNvCxnSpPr>
          <p:nvPr/>
        </p:nvCxnSpPr>
        <p:spPr>
          <a:xfrm>
            <a:off x="1422135" y="368357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5">
            <a:extLst>
              <a:ext uri="{FF2B5EF4-FFF2-40B4-BE49-F238E27FC236}">
                <a16:creationId xmlns="" xmlns:a16="http://schemas.microsoft.com/office/drawing/2014/main" id="{0DA1D595-6B0C-4E56-8870-74A2289B6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619" y="3781418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" name="Rectangle 75">
            <a:extLst>
              <a:ext uri="{FF2B5EF4-FFF2-40B4-BE49-F238E27FC236}">
                <a16:creationId xmlns="" xmlns:a16="http://schemas.microsoft.com/office/drawing/2014/main" id="{227B8EF1-EEC5-491D-B1CA-0BC21CE43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516" y="3781418"/>
            <a:ext cx="686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0" name="Down Arrow 1">
            <a:extLst>
              <a:ext uri="{FF2B5EF4-FFF2-40B4-BE49-F238E27FC236}">
                <a16:creationId xmlns="" xmlns:a16="http://schemas.microsoft.com/office/drawing/2014/main" id="{C5BD92D4-CB7F-4826-9269-1880719633C9}"/>
              </a:ext>
            </a:extLst>
          </p:cNvPr>
          <p:cNvSpPr/>
          <p:nvPr/>
        </p:nvSpPr>
        <p:spPr>
          <a:xfrm>
            <a:off x="3055801" y="3088663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61">
            <a:extLst>
              <a:ext uri="{FF2B5EF4-FFF2-40B4-BE49-F238E27FC236}">
                <a16:creationId xmlns="" xmlns:a16="http://schemas.microsoft.com/office/drawing/2014/main" id="{862ACB70-D902-4698-A0D1-A2C57C71D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071" y="3781418"/>
            <a:ext cx="538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4" name="Rectangle 62">
            <a:extLst>
              <a:ext uri="{FF2B5EF4-FFF2-40B4-BE49-F238E27FC236}">
                <a16:creationId xmlns="" xmlns:a16="http://schemas.microsoft.com/office/drawing/2014/main" id="{7CED19A7-FCC2-441E-AA69-7F4B27595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80" y="3781418"/>
            <a:ext cx="524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15" name="Rectangle 36">
            <a:extLst>
              <a:ext uri="{FF2B5EF4-FFF2-40B4-BE49-F238E27FC236}">
                <a16:creationId xmlns="" xmlns:a16="http://schemas.microsoft.com/office/drawing/2014/main" id="{C3B7683E-F27A-4FEF-BB9C-16B625FDE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565" y="3781418"/>
            <a:ext cx="532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30</a:t>
            </a:r>
          </a:p>
        </p:txBody>
      </p:sp>
      <p:pic>
        <p:nvPicPr>
          <p:cNvPr id="16" name="Talking Partners">
            <a:extLst>
              <a:ext uri="{FF2B5EF4-FFF2-40B4-BE49-F238E27FC236}">
                <a16:creationId xmlns="" xmlns:a16="http://schemas.microsoft.com/office/drawing/2014/main" id="{D737A43F-BAE2-4893-B92C-020E9BDB7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D1CABEFC-FEFC-4931-9E77-D0BF60B03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3835" y="4598540"/>
            <a:ext cx="1268412" cy="14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ular Callout 4">
            <a:extLst>
              <a:ext uri="{FF2B5EF4-FFF2-40B4-BE49-F238E27FC236}">
                <a16:creationId xmlns="" xmlns:a16="http://schemas.microsoft.com/office/drawing/2014/main" id="{D407C205-3B8B-46BB-9A69-80B044F5F592}"/>
              </a:ext>
            </a:extLst>
          </p:cNvPr>
          <p:cNvSpPr/>
          <p:nvPr/>
        </p:nvSpPr>
        <p:spPr>
          <a:xfrm>
            <a:off x="4572000" y="4865671"/>
            <a:ext cx="2247339" cy="1192230"/>
          </a:xfrm>
          <a:prstGeom prst="wedgeRoundRectCallout">
            <a:avLst>
              <a:gd name="adj1" fmla="val 65338"/>
              <a:gd name="adj2" fmla="val 2216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It represents 33 so it would go on the interval that is 3 more than 30.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7887365-1548-4836-AF60-E60DC74F452C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710F77CE-0274-4A48-A4FD-DCED03FC958D}"/>
              </a:ext>
            </a:extLst>
          </p:cNvPr>
          <p:cNvCxnSpPr>
            <a:cxnSpLocks/>
          </p:cNvCxnSpPr>
          <p:nvPr/>
        </p:nvCxnSpPr>
        <p:spPr>
          <a:xfrm>
            <a:off x="94771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F5A7D98-089B-43B0-B3D2-747EF33AD32E}"/>
              </a:ext>
            </a:extLst>
          </p:cNvPr>
          <p:cNvCxnSpPr>
            <a:cxnSpLocks/>
          </p:cNvCxnSpPr>
          <p:nvPr/>
        </p:nvCxnSpPr>
        <p:spPr>
          <a:xfrm>
            <a:off x="71050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66F409A4-670E-4C15-90C4-8FE27A0AD2C4}"/>
              </a:ext>
            </a:extLst>
          </p:cNvPr>
          <p:cNvCxnSpPr>
            <a:cxnSpLocks/>
          </p:cNvCxnSpPr>
          <p:nvPr/>
        </p:nvCxnSpPr>
        <p:spPr>
          <a:xfrm>
            <a:off x="626439" y="3687551"/>
            <a:ext cx="4996" cy="1722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E922983A-39C4-4449-8582-A589DF1D6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1" y="4886528"/>
            <a:ext cx="488818" cy="89627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4D7045F6-AC7B-4836-98D4-061ED5777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62" y="4757858"/>
            <a:ext cx="488818" cy="89627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72BBF4C9-542F-4B2A-9D14-A857C1897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0" y="5273787"/>
            <a:ext cx="488818" cy="89627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CEA2768D-4844-4AAA-9440-9B6EBCFB2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0" y="4501569"/>
            <a:ext cx="669079" cy="22639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0B03C23C-163A-4674-88A9-A0E5DBB517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8139" flipH="1">
            <a:off x="2220505" y="4776269"/>
            <a:ext cx="746258" cy="25250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4BCED78D-7E63-48AD-A365-B17968AFA9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2" b="34359"/>
          <a:stretch/>
        </p:blipFill>
        <p:spPr>
          <a:xfrm rot="20636429">
            <a:off x="1181832" y="5883808"/>
            <a:ext cx="842436" cy="301159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54185129-EC05-4A95-A5A4-8FA4BFBFE5F0}"/>
              </a:ext>
            </a:extLst>
          </p:cNvPr>
          <p:cNvCxnSpPr>
            <a:cxnSpLocks/>
          </p:cNvCxnSpPr>
          <p:nvPr/>
        </p:nvCxnSpPr>
        <p:spPr>
          <a:xfrm>
            <a:off x="86864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CE8B0ECE-BE4B-49D5-BCF3-63F360E582A2}"/>
              </a:ext>
            </a:extLst>
          </p:cNvPr>
          <p:cNvCxnSpPr>
            <a:cxnSpLocks/>
          </p:cNvCxnSpPr>
          <p:nvPr/>
        </p:nvCxnSpPr>
        <p:spPr>
          <a:xfrm>
            <a:off x="1026785" y="369436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6B783501-E493-4E46-861D-82464570453B}"/>
              </a:ext>
            </a:extLst>
          </p:cNvPr>
          <p:cNvCxnSpPr>
            <a:cxnSpLocks/>
          </p:cNvCxnSpPr>
          <p:nvPr/>
        </p:nvCxnSpPr>
        <p:spPr>
          <a:xfrm>
            <a:off x="118492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12919C02-54FC-429A-9BAF-86508BF32DF5}"/>
              </a:ext>
            </a:extLst>
          </p:cNvPr>
          <p:cNvCxnSpPr>
            <a:cxnSpLocks/>
          </p:cNvCxnSpPr>
          <p:nvPr/>
        </p:nvCxnSpPr>
        <p:spPr>
          <a:xfrm>
            <a:off x="134306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73ACD15E-98CD-4E01-B09A-95038A637A53}"/>
              </a:ext>
            </a:extLst>
          </p:cNvPr>
          <p:cNvCxnSpPr>
            <a:cxnSpLocks/>
          </p:cNvCxnSpPr>
          <p:nvPr/>
        </p:nvCxnSpPr>
        <p:spPr>
          <a:xfrm>
            <a:off x="110585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9AC31CA9-F4E1-4A40-AB56-3E4502A8716B}"/>
              </a:ext>
            </a:extLst>
          </p:cNvPr>
          <p:cNvCxnSpPr>
            <a:cxnSpLocks/>
          </p:cNvCxnSpPr>
          <p:nvPr/>
        </p:nvCxnSpPr>
        <p:spPr>
          <a:xfrm>
            <a:off x="126399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B11298B3-F29B-402D-A6C2-B27D3AC6D259}"/>
              </a:ext>
            </a:extLst>
          </p:cNvPr>
          <p:cNvCxnSpPr>
            <a:cxnSpLocks/>
          </p:cNvCxnSpPr>
          <p:nvPr/>
        </p:nvCxnSpPr>
        <p:spPr>
          <a:xfrm>
            <a:off x="158027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C1AE7C85-2D64-4A79-8953-5710276720B2}"/>
              </a:ext>
            </a:extLst>
          </p:cNvPr>
          <p:cNvCxnSpPr>
            <a:cxnSpLocks/>
          </p:cNvCxnSpPr>
          <p:nvPr/>
        </p:nvCxnSpPr>
        <p:spPr>
          <a:xfrm>
            <a:off x="2212835" y="368357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7E4DEB9C-CA0F-47CF-98E6-501F34790B30}"/>
              </a:ext>
            </a:extLst>
          </p:cNvPr>
          <p:cNvCxnSpPr>
            <a:cxnSpLocks/>
          </p:cNvCxnSpPr>
          <p:nvPr/>
        </p:nvCxnSpPr>
        <p:spPr>
          <a:xfrm>
            <a:off x="173841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F60749CA-160E-4BBD-9F3E-11D93D675A1B}"/>
              </a:ext>
            </a:extLst>
          </p:cNvPr>
          <p:cNvCxnSpPr>
            <a:cxnSpLocks/>
          </p:cNvCxnSpPr>
          <p:nvPr/>
        </p:nvCxnSpPr>
        <p:spPr>
          <a:xfrm>
            <a:off x="150120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EFF702CA-AB0B-454A-BFE2-659FBFF57682}"/>
              </a:ext>
            </a:extLst>
          </p:cNvPr>
          <p:cNvCxnSpPr>
            <a:cxnSpLocks/>
          </p:cNvCxnSpPr>
          <p:nvPr/>
        </p:nvCxnSpPr>
        <p:spPr>
          <a:xfrm>
            <a:off x="165934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4B7514C9-5D65-41E3-91B9-81E9457B5531}"/>
              </a:ext>
            </a:extLst>
          </p:cNvPr>
          <p:cNvCxnSpPr>
            <a:cxnSpLocks/>
          </p:cNvCxnSpPr>
          <p:nvPr/>
        </p:nvCxnSpPr>
        <p:spPr>
          <a:xfrm>
            <a:off x="1817485" y="369436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C8EE9253-AAA0-4E8A-8AA6-87FF55E46DF8}"/>
              </a:ext>
            </a:extLst>
          </p:cNvPr>
          <p:cNvCxnSpPr>
            <a:cxnSpLocks/>
          </p:cNvCxnSpPr>
          <p:nvPr/>
        </p:nvCxnSpPr>
        <p:spPr>
          <a:xfrm>
            <a:off x="197562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F656E70D-5C26-4AEA-A0C6-88F131D1F34E}"/>
              </a:ext>
            </a:extLst>
          </p:cNvPr>
          <p:cNvCxnSpPr>
            <a:cxnSpLocks/>
          </p:cNvCxnSpPr>
          <p:nvPr/>
        </p:nvCxnSpPr>
        <p:spPr>
          <a:xfrm>
            <a:off x="213376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="" xmlns:a16="http://schemas.microsoft.com/office/drawing/2014/main" id="{846972A1-2DB2-4AE9-8C11-617B69B12035}"/>
              </a:ext>
            </a:extLst>
          </p:cNvPr>
          <p:cNvCxnSpPr>
            <a:cxnSpLocks/>
          </p:cNvCxnSpPr>
          <p:nvPr/>
        </p:nvCxnSpPr>
        <p:spPr>
          <a:xfrm>
            <a:off x="189655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E7F48AB3-4FB9-4EEF-B6BC-2C1BF4224BD2}"/>
              </a:ext>
            </a:extLst>
          </p:cNvPr>
          <p:cNvCxnSpPr>
            <a:cxnSpLocks/>
          </p:cNvCxnSpPr>
          <p:nvPr/>
        </p:nvCxnSpPr>
        <p:spPr>
          <a:xfrm>
            <a:off x="205469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F742C1AE-3801-4E72-94CF-322241C6586B}"/>
              </a:ext>
            </a:extLst>
          </p:cNvPr>
          <p:cNvCxnSpPr>
            <a:cxnSpLocks/>
          </p:cNvCxnSpPr>
          <p:nvPr/>
        </p:nvCxnSpPr>
        <p:spPr>
          <a:xfrm>
            <a:off x="237097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AEBE039B-4581-45C4-820B-349C9941EECB}"/>
              </a:ext>
            </a:extLst>
          </p:cNvPr>
          <p:cNvCxnSpPr>
            <a:cxnSpLocks/>
          </p:cNvCxnSpPr>
          <p:nvPr/>
        </p:nvCxnSpPr>
        <p:spPr>
          <a:xfrm>
            <a:off x="3003535" y="368357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3CFC5BFF-C1B1-45CE-A972-B64477D62110}"/>
              </a:ext>
            </a:extLst>
          </p:cNvPr>
          <p:cNvCxnSpPr>
            <a:cxnSpLocks/>
          </p:cNvCxnSpPr>
          <p:nvPr/>
        </p:nvCxnSpPr>
        <p:spPr>
          <a:xfrm>
            <a:off x="252911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2775F5E2-489A-4A52-9B4B-0F56707F2BEE}"/>
              </a:ext>
            </a:extLst>
          </p:cNvPr>
          <p:cNvCxnSpPr>
            <a:cxnSpLocks/>
          </p:cNvCxnSpPr>
          <p:nvPr/>
        </p:nvCxnSpPr>
        <p:spPr>
          <a:xfrm>
            <a:off x="229190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7D87A453-02EF-47C3-8A60-43D997C43328}"/>
              </a:ext>
            </a:extLst>
          </p:cNvPr>
          <p:cNvCxnSpPr>
            <a:cxnSpLocks/>
          </p:cNvCxnSpPr>
          <p:nvPr/>
        </p:nvCxnSpPr>
        <p:spPr>
          <a:xfrm>
            <a:off x="245004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ABCA6219-B7B2-4EC2-A29B-7D1822391396}"/>
              </a:ext>
            </a:extLst>
          </p:cNvPr>
          <p:cNvCxnSpPr>
            <a:cxnSpLocks/>
          </p:cNvCxnSpPr>
          <p:nvPr/>
        </p:nvCxnSpPr>
        <p:spPr>
          <a:xfrm>
            <a:off x="2608185" y="369436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302E4606-748D-43E2-A9D5-2B5AA1A28985}"/>
              </a:ext>
            </a:extLst>
          </p:cNvPr>
          <p:cNvCxnSpPr>
            <a:cxnSpLocks/>
          </p:cNvCxnSpPr>
          <p:nvPr/>
        </p:nvCxnSpPr>
        <p:spPr>
          <a:xfrm>
            <a:off x="276632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AD09E2A4-1F62-4443-B996-0594993FFDB5}"/>
              </a:ext>
            </a:extLst>
          </p:cNvPr>
          <p:cNvCxnSpPr>
            <a:cxnSpLocks/>
          </p:cNvCxnSpPr>
          <p:nvPr/>
        </p:nvCxnSpPr>
        <p:spPr>
          <a:xfrm>
            <a:off x="292446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D1413F14-1216-48B5-A7E2-98845F4854E8}"/>
              </a:ext>
            </a:extLst>
          </p:cNvPr>
          <p:cNvCxnSpPr>
            <a:cxnSpLocks/>
          </p:cNvCxnSpPr>
          <p:nvPr/>
        </p:nvCxnSpPr>
        <p:spPr>
          <a:xfrm>
            <a:off x="268725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AB9208A8-8F15-46BC-A3CA-50B5237922CE}"/>
              </a:ext>
            </a:extLst>
          </p:cNvPr>
          <p:cNvCxnSpPr>
            <a:cxnSpLocks/>
          </p:cNvCxnSpPr>
          <p:nvPr/>
        </p:nvCxnSpPr>
        <p:spPr>
          <a:xfrm>
            <a:off x="284539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00C9241E-E403-4D58-8792-840CF5612628}"/>
              </a:ext>
            </a:extLst>
          </p:cNvPr>
          <p:cNvCxnSpPr>
            <a:cxnSpLocks/>
          </p:cNvCxnSpPr>
          <p:nvPr/>
        </p:nvCxnSpPr>
        <p:spPr>
          <a:xfrm>
            <a:off x="316167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B21B9DC4-D42F-4D43-9BB4-251B4214239C}"/>
              </a:ext>
            </a:extLst>
          </p:cNvPr>
          <p:cNvCxnSpPr>
            <a:cxnSpLocks/>
          </p:cNvCxnSpPr>
          <p:nvPr/>
        </p:nvCxnSpPr>
        <p:spPr>
          <a:xfrm>
            <a:off x="3794235" y="368357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A448602D-AA7D-4620-A33C-FF2CF824E0D4}"/>
              </a:ext>
            </a:extLst>
          </p:cNvPr>
          <p:cNvCxnSpPr>
            <a:cxnSpLocks/>
          </p:cNvCxnSpPr>
          <p:nvPr/>
        </p:nvCxnSpPr>
        <p:spPr>
          <a:xfrm>
            <a:off x="331981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856FC962-46EF-4B21-9AF2-21A9A541D71A}"/>
              </a:ext>
            </a:extLst>
          </p:cNvPr>
          <p:cNvCxnSpPr>
            <a:cxnSpLocks/>
          </p:cNvCxnSpPr>
          <p:nvPr/>
        </p:nvCxnSpPr>
        <p:spPr>
          <a:xfrm>
            <a:off x="308260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94F90027-FAED-4572-A4DA-02E4CD67E1EF}"/>
              </a:ext>
            </a:extLst>
          </p:cNvPr>
          <p:cNvCxnSpPr>
            <a:cxnSpLocks/>
          </p:cNvCxnSpPr>
          <p:nvPr/>
        </p:nvCxnSpPr>
        <p:spPr>
          <a:xfrm>
            <a:off x="324074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52F89197-0E5E-481D-B509-A2099D9343CA}"/>
              </a:ext>
            </a:extLst>
          </p:cNvPr>
          <p:cNvCxnSpPr>
            <a:cxnSpLocks/>
          </p:cNvCxnSpPr>
          <p:nvPr/>
        </p:nvCxnSpPr>
        <p:spPr>
          <a:xfrm>
            <a:off x="3398885" y="369436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8375FB90-5866-4558-B304-F04C29190AA2}"/>
              </a:ext>
            </a:extLst>
          </p:cNvPr>
          <p:cNvCxnSpPr>
            <a:cxnSpLocks/>
          </p:cNvCxnSpPr>
          <p:nvPr/>
        </p:nvCxnSpPr>
        <p:spPr>
          <a:xfrm>
            <a:off x="355702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DD447F48-5E89-45CD-93CE-2A85FDC2FE96}"/>
              </a:ext>
            </a:extLst>
          </p:cNvPr>
          <p:cNvCxnSpPr>
            <a:cxnSpLocks/>
          </p:cNvCxnSpPr>
          <p:nvPr/>
        </p:nvCxnSpPr>
        <p:spPr>
          <a:xfrm>
            <a:off x="371516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00D5DC3A-F7F9-4B8D-958D-B86F49D388E9}"/>
              </a:ext>
            </a:extLst>
          </p:cNvPr>
          <p:cNvCxnSpPr>
            <a:cxnSpLocks/>
          </p:cNvCxnSpPr>
          <p:nvPr/>
        </p:nvCxnSpPr>
        <p:spPr>
          <a:xfrm>
            <a:off x="347795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="" xmlns:a16="http://schemas.microsoft.com/office/drawing/2014/main" id="{DB94BBA9-D367-4B28-9EE3-4359BAFD60D2}"/>
              </a:ext>
            </a:extLst>
          </p:cNvPr>
          <p:cNvCxnSpPr>
            <a:cxnSpLocks/>
          </p:cNvCxnSpPr>
          <p:nvPr/>
        </p:nvCxnSpPr>
        <p:spPr>
          <a:xfrm>
            <a:off x="363609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875C8111-B67A-4CFF-80B4-3A42AEA27429}"/>
              </a:ext>
            </a:extLst>
          </p:cNvPr>
          <p:cNvCxnSpPr>
            <a:cxnSpLocks/>
          </p:cNvCxnSpPr>
          <p:nvPr/>
        </p:nvCxnSpPr>
        <p:spPr>
          <a:xfrm>
            <a:off x="395237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629721E8-A48E-4B85-BAC0-B8BE592D39A0}"/>
              </a:ext>
            </a:extLst>
          </p:cNvPr>
          <p:cNvCxnSpPr>
            <a:cxnSpLocks/>
          </p:cNvCxnSpPr>
          <p:nvPr/>
        </p:nvCxnSpPr>
        <p:spPr>
          <a:xfrm>
            <a:off x="4584935" y="368357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12E4E75E-0804-43BC-AB74-209B82EFA106}"/>
              </a:ext>
            </a:extLst>
          </p:cNvPr>
          <p:cNvCxnSpPr>
            <a:cxnSpLocks/>
          </p:cNvCxnSpPr>
          <p:nvPr/>
        </p:nvCxnSpPr>
        <p:spPr>
          <a:xfrm>
            <a:off x="411051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8E99E2E1-1351-44A2-92DA-466174C4E765}"/>
              </a:ext>
            </a:extLst>
          </p:cNvPr>
          <p:cNvCxnSpPr>
            <a:cxnSpLocks/>
          </p:cNvCxnSpPr>
          <p:nvPr/>
        </p:nvCxnSpPr>
        <p:spPr>
          <a:xfrm>
            <a:off x="387330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91F92C1F-930A-4CB2-B673-3F1AA55651AB}"/>
              </a:ext>
            </a:extLst>
          </p:cNvPr>
          <p:cNvCxnSpPr>
            <a:cxnSpLocks/>
          </p:cNvCxnSpPr>
          <p:nvPr/>
        </p:nvCxnSpPr>
        <p:spPr>
          <a:xfrm>
            <a:off x="403144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="" xmlns:a16="http://schemas.microsoft.com/office/drawing/2014/main" id="{45176083-4844-4013-B09A-F91243C31712}"/>
              </a:ext>
            </a:extLst>
          </p:cNvPr>
          <p:cNvCxnSpPr>
            <a:cxnSpLocks/>
          </p:cNvCxnSpPr>
          <p:nvPr/>
        </p:nvCxnSpPr>
        <p:spPr>
          <a:xfrm>
            <a:off x="4189585" y="369436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="" xmlns:a16="http://schemas.microsoft.com/office/drawing/2014/main" id="{9EB4C1B3-B60A-4075-9845-2122F56027FD}"/>
              </a:ext>
            </a:extLst>
          </p:cNvPr>
          <p:cNvCxnSpPr>
            <a:cxnSpLocks/>
          </p:cNvCxnSpPr>
          <p:nvPr/>
        </p:nvCxnSpPr>
        <p:spPr>
          <a:xfrm>
            <a:off x="434772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="" xmlns:a16="http://schemas.microsoft.com/office/drawing/2014/main" id="{A123892C-6B7C-42CF-8F1B-4C6E4114867F}"/>
              </a:ext>
            </a:extLst>
          </p:cNvPr>
          <p:cNvCxnSpPr>
            <a:cxnSpLocks/>
          </p:cNvCxnSpPr>
          <p:nvPr/>
        </p:nvCxnSpPr>
        <p:spPr>
          <a:xfrm>
            <a:off x="450586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4894D3B3-728D-4D74-8A83-15841B7AA26E}"/>
              </a:ext>
            </a:extLst>
          </p:cNvPr>
          <p:cNvCxnSpPr>
            <a:cxnSpLocks/>
          </p:cNvCxnSpPr>
          <p:nvPr/>
        </p:nvCxnSpPr>
        <p:spPr>
          <a:xfrm>
            <a:off x="426865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84EDC6DE-C5F5-4930-9DF8-71C319719E88}"/>
              </a:ext>
            </a:extLst>
          </p:cNvPr>
          <p:cNvCxnSpPr>
            <a:cxnSpLocks/>
          </p:cNvCxnSpPr>
          <p:nvPr/>
        </p:nvCxnSpPr>
        <p:spPr>
          <a:xfrm>
            <a:off x="442679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="" xmlns:a16="http://schemas.microsoft.com/office/drawing/2014/main" id="{85B9A75A-8F7F-4987-838F-1C8AE340DC8F}"/>
              </a:ext>
            </a:extLst>
          </p:cNvPr>
          <p:cNvCxnSpPr>
            <a:cxnSpLocks/>
          </p:cNvCxnSpPr>
          <p:nvPr/>
        </p:nvCxnSpPr>
        <p:spPr>
          <a:xfrm>
            <a:off x="474307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="" xmlns:a16="http://schemas.microsoft.com/office/drawing/2014/main" id="{139E8E35-8462-4EC1-A237-5426EF4CFC0B}"/>
              </a:ext>
            </a:extLst>
          </p:cNvPr>
          <p:cNvCxnSpPr>
            <a:cxnSpLocks/>
          </p:cNvCxnSpPr>
          <p:nvPr/>
        </p:nvCxnSpPr>
        <p:spPr>
          <a:xfrm>
            <a:off x="5375635" y="368357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="" xmlns:a16="http://schemas.microsoft.com/office/drawing/2014/main" id="{60594A1E-29FB-49AB-B18F-C9AC44762AC1}"/>
              </a:ext>
            </a:extLst>
          </p:cNvPr>
          <p:cNvCxnSpPr>
            <a:cxnSpLocks/>
          </p:cNvCxnSpPr>
          <p:nvPr/>
        </p:nvCxnSpPr>
        <p:spPr>
          <a:xfrm>
            <a:off x="490121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="" xmlns:a16="http://schemas.microsoft.com/office/drawing/2014/main" id="{715FAC02-8842-429A-8FDC-25D573F0104C}"/>
              </a:ext>
            </a:extLst>
          </p:cNvPr>
          <p:cNvCxnSpPr>
            <a:cxnSpLocks/>
          </p:cNvCxnSpPr>
          <p:nvPr/>
        </p:nvCxnSpPr>
        <p:spPr>
          <a:xfrm>
            <a:off x="466400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="" xmlns:a16="http://schemas.microsoft.com/office/drawing/2014/main" id="{F2DAEFD0-5F86-44D8-B042-0B7B964139EC}"/>
              </a:ext>
            </a:extLst>
          </p:cNvPr>
          <p:cNvCxnSpPr>
            <a:cxnSpLocks/>
          </p:cNvCxnSpPr>
          <p:nvPr/>
        </p:nvCxnSpPr>
        <p:spPr>
          <a:xfrm>
            <a:off x="482214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="" xmlns:a16="http://schemas.microsoft.com/office/drawing/2014/main" id="{0E41CC79-9F11-432B-A5C0-BA54C36A67BE}"/>
              </a:ext>
            </a:extLst>
          </p:cNvPr>
          <p:cNvCxnSpPr>
            <a:cxnSpLocks/>
          </p:cNvCxnSpPr>
          <p:nvPr/>
        </p:nvCxnSpPr>
        <p:spPr>
          <a:xfrm>
            <a:off x="4980285" y="369436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="" xmlns:a16="http://schemas.microsoft.com/office/drawing/2014/main" id="{2D4804C4-004A-48BB-94C7-AB88400167A7}"/>
              </a:ext>
            </a:extLst>
          </p:cNvPr>
          <p:cNvCxnSpPr>
            <a:cxnSpLocks/>
          </p:cNvCxnSpPr>
          <p:nvPr/>
        </p:nvCxnSpPr>
        <p:spPr>
          <a:xfrm>
            <a:off x="513842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699613E8-75D6-4EA4-A704-050448B1F4D9}"/>
              </a:ext>
            </a:extLst>
          </p:cNvPr>
          <p:cNvCxnSpPr>
            <a:cxnSpLocks/>
          </p:cNvCxnSpPr>
          <p:nvPr/>
        </p:nvCxnSpPr>
        <p:spPr>
          <a:xfrm>
            <a:off x="529656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="" xmlns:a16="http://schemas.microsoft.com/office/drawing/2014/main" id="{F6B50E3F-7C33-4A48-8A93-CE506274D51F}"/>
              </a:ext>
            </a:extLst>
          </p:cNvPr>
          <p:cNvCxnSpPr>
            <a:cxnSpLocks/>
          </p:cNvCxnSpPr>
          <p:nvPr/>
        </p:nvCxnSpPr>
        <p:spPr>
          <a:xfrm>
            <a:off x="505935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="" xmlns:a16="http://schemas.microsoft.com/office/drawing/2014/main" id="{8DC106C7-B90B-4962-BB92-B5B3ADE4724E}"/>
              </a:ext>
            </a:extLst>
          </p:cNvPr>
          <p:cNvCxnSpPr>
            <a:cxnSpLocks/>
          </p:cNvCxnSpPr>
          <p:nvPr/>
        </p:nvCxnSpPr>
        <p:spPr>
          <a:xfrm>
            <a:off x="5217495" y="369436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36">
            <a:extLst>
              <a:ext uri="{FF2B5EF4-FFF2-40B4-BE49-F238E27FC236}">
                <a16:creationId xmlns="" xmlns:a16="http://schemas.microsoft.com/office/drawing/2014/main" id="{5CD6091B-C44D-46EC-862E-0F267D1CA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811" y="3781418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39" name="Rectangle 36">
            <a:extLst>
              <a:ext uri="{FF2B5EF4-FFF2-40B4-BE49-F238E27FC236}">
                <a16:creationId xmlns="" xmlns:a16="http://schemas.microsoft.com/office/drawing/2014/main" id="{89B58741-4351-4505-B6D9-ED0A2D9D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8064" y="3781418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40" name="Rectangle 36">
            <a:extLst>
              <a:ext uri="{FF2B5EF4-FFF2-40B4-BE49-F238E27FC236}">
                <a16:creationId xmlns="" xmlns:a16="http://schemas.microsoft.com/office/drawing/2014/main" id="{1D1ED852-A281-49A7-A637-B939F6F61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8438" y="3781418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60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="" xmlns:a16="http://schemas.microsoft.com/office/drawing/2014/main" id="{3A35B1F7-E1B0-4C0C-B9A6-6649EB5C8E9C}"/>
              </a:ext>
            </a:extLst>
          </p:cNvPr>
          <p:cNvCxnSpPr>
            <a:cxnSpLocks/>
          </p:cNvCxnSpPr>
          <p:nvPr/>
        </p:nvCxnSpPr>
        <p:spPr>
          <a:xfrm>
            <a:off x="553377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178A8808-7710-475B-9F05-0677D5F734D2}"/>
              </a:ext>
            </a:extLst>
          </p:cNvPr>
          <p:cNvCxnSpPr>
            <a:cxnSpLocks/>
          </p:cNvCxnSpPr>
          <p:nvPr/>
        </p:nvCxnSpPr>
        <p:spPr>
          <a:xfrm>
            <a:off x="6166335" y="368601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E05B91CE-1035-4205-BF1A-B19088282466}"/>
              </a:ext>
            </a:extLst>
          </p:cNvPr>
          <p:cNvCxnSpPr>
            <a:cxnSpLocks/>
          </p:cNvCxnSpPr>
          <p:nvPr/>
        </p:nvCxnSpPr>
        <p:spPr>
          <a:xfrm>
            <a:off x="569191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="" xmlns:a16="http://schemas.microsoft.com/office/drawing/2014/main" id="{2536FDF1-319B-4313-9E84-225B476B12C4}"/>
              </a:ext>
            </a:extLst>
          </p:cNvPr>
          <p:cNvCxnSpPr>
            <a:cxnSpLocks/>
          </p:cNvCxnSpPr>
          <p:nvPr/>
        </p:nvCxnSpPr>
        <p:spPr>
          <a:xfrm>
            <a:off x="545470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AF6F00F1-76CB-42B9-BC50-3E696F672014}"/>
              </a:ext>
            </a:extLst>
          </p:cNvPr>
          <p:cNvCxnSpPr>
            <a:cxnSpLocks/>
          </p:cNvCxnSpPr>
          <p:nvPr/>
        </p:nvCxnSpPr>
        <p:spPr>
          <a:xfrm>
            <a:off x="561284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="" xmlns:a16="http://schemas.microsoft.com/office/drawing/2014/main" id="{013AFEBC-901C-4DBC-97F3-C28012695D6E}"/>
              </a:ext>
            </a:extLst>
          </p:cNvPr>
          <p:cNvCxnSpPr>
            <a:cxnSpLocks/>
          </p:cNvCxnSpPr>
          <p:nvPr/>
        </p:nvCxnSpPr>
        <p:spPr>
          <a:xfrm>
            <a:off x="5770985" y="369680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="" xmlns:a16="http://schemas.microsoft.com/office/drawing/2014/main" id="{AF5926EE-12D2-4D8B-8BF0-E262982ECB73}"/>
              </a:ext>
            </a:extLst>
          </p:cNvPr>
          <p:cNvCxnSpPr>
            <a:cxnSpLocks/>
          </p:cNvCxnSpPr>
          <p:nvPr/>
        </p:nvCxnSpPr>
        <p:spPr>
          <a:xfrm>
            <a:off x="592912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="" xmlns:a16="http://schemas.microsoft.com/office/drawing/2014/main" id="{056C3D28-6732-4FAC-87AE-03B29FA270D5}"/>
              </a:ext>
            </a:extLst>
          </p:cNvPr>
          <p:cNvCxnSpPr>
            <a:cxnSpLocks/>
          </p:cNvCxnSpPr>
          <p:nvPr/>
        </p:nvCxnSpPr>
        <p:spPr>
          <a:xfrm>
            <a:off x="608726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="" xmlns:a16="http://schemas.microsoft.com/office/drawing/2014/main" id="{8FBF0E07-CF6D-4167-96EE-E747FF0A13CA}"/>
              </a:ext>
            </a:extLst>
          </p:cNvPr>
          <p:cNvCxnSpPr>
            <a:cxnSpLocks/>
          </p:cNvCxnSpPr>
          <p:nvPr/>
        </p:nvCxnSpPr>
        <p:spPr>
          <a:xfrm>
            <a:off x="585005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="" xmlns:a16="http://schemas.microsoft.com/office/drawing/2014/main" id="{8707AA5E-C138-4083-9E56-B7B6C0F6098D}"/>
              </a:ext>
            </a:extLst>
          </p:cNvPr>
          <p:cNvCxnSpPr>
            <a:cxnSpLocks/>
          </p:cNvCxnSpPr>
          <p:nvPr/>
        </p:nvCxnSpPr>
        <p:spPr>
          <a:xfrm>
            <a:off x="600819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="" xmlns:a16="http://schemas.microsoft.com/office/drawing/2014/main" id="{4EDDEDFD-A160-4C8A-93AD-6A2D906A746D}"/>
              </a:ext>
            </a:extLst>
          </p:cNvPr>
          <p:cNvCxnSpPr>
            <a:cxnSpLocks/>
          </p:cNvCxnSpPr>
          <p:nvPr/>
        </p:nvCxnSpPr>
        <p:spPr>
          <a:xfrm>
            <a:off x="632447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="" xmlns:a16="http://schemas.microsoft.com/office/drawing/2014/main" id="{B88048E7-A330-47AB-9D5F-67DEFE1C5A3D}"/>
              </a:ext>
            </a:extLst>
          </p:cNvPr>
          <p:cNvCxnSpPr>
            <a:cxnSpLocks/>
          </p:cNvCxnSpPr>
          <p:nvPr/>
        </p:nvCxnSpPr>
        <p:spPr>
          <a:xfrm>
            <a:off x="6957035" y="368601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="" xmlns:a16="http://schemas.microsoft.com/office/drawing/2014/main" id="{A2195387-4C7A-40DC-9724-DB26043DBA08}"/>
              </a:ext>
            </a:extLst>
          </p:cNvPr>
          <p:cNvCxnSpPr>
            <a:cxnSpLocks/>
          </p:cNvCxnSpPr>
          <p:nvPr/>
        </p:nvCxnSpPr>
        <p:spPr>
          <a:xfrm>
            <a:off x="648261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="" xmlns:a16="http://schemas.microsoft.com/office/drawing/2014/main" id="{221BBC8E-6678-4116-A123-5642824E694C}"/>
              </a:ext>
            </a:extLst>
          </p:cNvPr>
          <p:cNvCxnSpPr>
            <a:cxnSpLocks/>
          </p:cNvCxnSpPr>
          <p:nvPr/>
        </p:nvCxnSpPr>
        <p:spPr>
          <a:xfrm>
            <a:off x="624540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="" xmlns:a16="http://schemas.microsoft.com/office/drawing/2014/main" id="{2CC3E10C-7050-4491-B0C3-0731696BDE43}"/>
              </a:ext>
            </a:extLst>
          </p:cNvPr>
          <p:cNvCxnSpPr>
            <a:cxnSpLocks/>
          </p:cNvCxnSpPr>
          <p:nvPr/>
        </p:nvCxnSpPr>
        <p:spPr>
          <a:xfrm>
            <a:off x="640354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1C77F45E-2682-4DD8-92BC-F845160524B2}"/>
              </a:ext>
            </a:extLst>
          </p:cNvPr>
          <p:cNvCxnSpPr>
            <a:cxnSpLocks/>
          </p:cNvCxnSpPr>
          <p:nvPr/>
        </p:nvCxnSpPr>
        <p:spPr>
          <a:xfrm>
            <a:off x="6561685" y="369680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="" xmlns:a16="http://schemas.microsoft.com/office/drawing/2014/main" id="{4B58D42A-2C63-4027-A623-AB9AE8A1BA0D}"/>
              </a:ext>
            </a:extLst>
          </p:cNvPr>
          <p:cNvCxnSpPr>
            <a:cxnSpLocks/>
          </p:cNvCxnSpPr>
          <p:nvPr/>
        </p:nvCxnSpPr>
        <p:spPr>
          <a:xfrm>
            <a:off x="671982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="" xmlns:a16="http://schemas.microsoft.com/office/drawing/2014/main" id="{B7704541-D5AA-4586-A81F-37D5FAF0CD4D}"/>
              </a:ext>
            </a:extLst>
          </p:cNvPr>
          <p:cNvCxnSpPr>
            <a:cxnSpLocks/>
          </p:cNvCxnSpPr>
          <p:nvPr/>
        </p:nvCxnSpPr>
        <p:spPr>
          <a:xfrm>
            <a:off x="687796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="" xmlns:a16="http://schemas.microsoft.com/office/drawing/2014/main" id="{72D3838C-468B-4DD2-AD8B-B7FBF2250AC8}"/>
              </a:ext>
            </a:extLst>
          </p:cNvPr>
          <p:cNvCxnSpPr>
            <a:cxnSpLocks/>
          </p:cNvCxnSpPr>
          <p:nvPr/>
        </p:nvCxnSpPr>
        <p:spPr>
          <a:xfrm>
            <a:off x="664075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="" xmlns:a16="http://schemas.microsoft.com/office/drawing/2014/main" id="{412E2373-497A-4634-B305-F6E209C4CFBB}"/>
              </a:ext>
            </a:extLst>
          </p:cNvPr>
          <p:cNvCxnSpPr>
            <a:cxnSpLocks/>
          </p:cNvCxnSpPr>
          <p:nvPr/>
        </p:nvCxnSpPr>
        <p:spPr>
          <a:xfrm>
            <a:off x="679889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="" xmlns:a16="http://schemas.microsoft.com/office/drawing/2014/main" id="{D1391AE2-8D35-46A0-BCFD-E090EA5AAE84}"/>
              </a:ext>
            </a:extLst>
          </p:cNvPr>
          <p:cNvCxnSpPr>
            <a:cxnSpLocks/>
          </p:cNvCxnSpPr>
          <p:nvPr/>
        </p:nvCxnSpPr>
        <p:spPr>
          <a:xfrm>
            <a:off x="711517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="" xmlns:a16="http://schemas.microsoft.com/office/drawing/2014/main" id="{220A09EE-4AA8-43B5-855B-1A4F013E0F8C}"/>
              </a:ext>
            </a:extLst>
          </p:cNvPr>
          <p:cNvCxnSpPr>
            <a:cxnSpLocks/>
          </p:cNvCxnSpPr>
          <p:nvPr/>
        </p:nvCxnSpPr>
        <p:spPr>
          <a:xfrm>
            <a:off x="7747735" y="368601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="" xmlns:a16="http://schemas.microsoft.com/office/drawing/2014/main" id="{8274747E-9872-477E-9868-0417B8CCA059}"/>
              </a:ext>
            </a:extLst>
          </p:cNvPr>
          <p:cNvCxnSpPr>
            <a:cxnSpLocks/>
          </p:cNvCxnSpPr>
          <p:nvPr/>
        </p:nvCxnSpPr>
        <p:spPr>
          <a:xfrm>
            <a:off x="727331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EF9EA9DB-C7E5-4E18-9FDA-CDE907E39C1B}"/>
              </a:ext>
            </a:extLst>
          </p:cNvPr>
          <p:cNvCxnSpPr>
            <a:cxnSpLocks/>
          </p:cNvCxnSpPr>
          <p:nvPr/>
        </p:nvCxnSpPr>
        <p:spPr>
          <a:xfrm>
            <a:off x="703610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748C90E4-618E-43FF-9C8D-BF1080B6E2D0}"/>
              </a:ext>
            </a:extLst>
          </p:cNvPr>
          <p:cNvCxnSpPr>
            <a:cxnSpLocks/>
          </p:cNvCxnSpPr>
          <p:nvPr/>
        </p:nvCxnSpPr>
        <p:spPr>
          <a:xfrm>
            <a:off x="719424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="" xmlns:a16="http://schemas.microsoft.com/office/drawing/2014/main" id="{76B002F5-FC42-467E-A31F-5CB3AAE90A0F}"/>
              </a:ext>
            </a:extLst>
          </p:cNvPr>
          <p:cNvCxnSpPr>
            <a:cxnSpLocks/>
          </p:cNvCxnSpPr>
          <p:nvPr/>
        </p:nvCxnSpPr>
        <p:spPr>
          <a:xfrm>
            <a:off x="7352385" y="369680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="" xmlns:a16="http://schemas.microsoft.com/office/drawing/2014/main" id="{9614542C-27E8-483E-ACE3-1B90E7095133}"/>
              </a:ext>
            </a:extLst>
          </p:cNvPr>
          <p:cNvCxnSpPr>
            <a:cxnSpLocks/>
          </p:cNvCxnSpPr>
          <p:nvPr/>
        </p:nvCxnSpPr>
        <p:spPr>
          <a:xfrm>
            <a:off x="751052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B9BD0A25-766E-45F7-8023-32ACEC9BA26B}"/>
              </a:ext>
            </a:extLst>
          </p:cNvPr>
          <p:cNvCxnSpPr>
            <a:cxnSpLocks/>
          </p:cNvCxnSpPr>
          <p:nvPr/>
        </p:nvCxnSpPr>
        <p:spPr>
          <a:xfrm>
            <a:off x="766866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="" xmlns:a16="http://schemas.microsoft.com/office/drawing/2014/main" id="{BB2F9D55-3E71-452A-A841-BCCAA9C0458D}"/>
              </a:ext>
            </a:extLst>
          </p:cNvPr>
          <p:cNvCxnSpPr>
            <a:cxnSpLocks/>
          </p:cNvCxnSpPr>
          <p:nvPr/>
        </p:nvCxnSpPr>
        <p:spPr>
          <a:xfrm>
            <a:off x="743145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="" xmlns:a16="http://schemas.microsoft.com/office/drawing/2014/main" id="{3DFEEC9C-8A6D-4404-A0F2-86A88043A15A}"/>
              </a:ext>
            </a:extLst>
          </p:cNvPr>
          <p:cNvCxnSpPr>
            <a:cxnSpLocks/>
          </p:cNvCxnSpPr>
          <p:nvPr/>
        </p:nvCxnSpPr>
        <p:spPr>
          <a:xfrm>
            <a:off x="7589595" y="369680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62">
            <a:extLst>
              <a:ext uri="{FF2B5EF4-FFF2-40B4-BE49-F238E27FC236}">
                <a16:creationId xmlns="" xmlns:a16="http://schemas.microsoft.com/office/drawing/2014/main" id="{9700CB66-3832-4534-BA72-D718D7B07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562" y="378141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73" name="Rectangle 62">
            <a:extLst>
              <a:ext uri="{FF2B5EF4-FFF2-40B4-BE49-F238E27FC236}">
                <a16:creationId xmlns="" xmlns:a16="http://schemas.microsoft.com/office/drawing/2014/main" id="{7413AC9F-9418-4941-B156-521790C3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818" y="3781418"/>
            <a:ext cx="543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90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="" xmlns:a16="http://schemas.microsoft.com/office/drawing/2014/main" id="{F108A90A-3DF9-4AAD-9AD2-5AC0C431C4E3}"/>
              </a:ext>
            </a:extLst>
          </p:cNvPr>
          <p:cNvCxnSpPr>
            <a:cxnSpLocks/>
          </p:cNvCxnSpPr>
          <p:nvPr/>
        </p:nvCxnSpPr>
        <p:spPr>
          <a:xfrm>
            <a:off x="7905875" y="3683572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="" xmlns:a16="http://schemas.microsoft.com/office/drawing/2014/main" id="{B76804B7-7D63-4251-9F13-014D747CB716}"/>
              </a:ext>
            </a:extLst>
          </p:cNvPr>
          <p:cNvCxnSpPr>
            <a:cxnSpLocks/>
          </p:cNvCxnSpPr>
          <p:nvPr/>
        </p:nvCxnSpPr>
        <p:spPr>
          <a:xfrm>
            <a:off x="8064015" y="3683572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="" xmlns:a16="http://schemas.microsoft.com/office/drawing/2014/main" id="{F3C867F5-94B1-4A77-A083-F199B8C6AE77}"/>
              </a:ext>
            </a:extLst>
          </p:cNvPr>
          <p:cNvCxnSpPr>
            <a:cxnSpLocks/>
          </p:cNvCxnSpPr>
          <p:nvPr/>
        </p:nvCxnSpPr>
        <p:spPr>
          <a:xfrm>
            <a:off x="7826805" y="3683572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="" xmlns:a16="http://schemas.microsoft.com/office/drawing/2014/main" id="{38884C74-A3DA-4CF4-AC6A-5F80D0B95EE7}"/>
              </a:ext>
            </a:extLst>
          </p:cNvPr>
          <p:cNvCxnSpPr>
            <a:cxnSpLocks/>
          </p:cNvCxnSpPr>
          <p:nvPr/>
        </p:nvCxnSpPr>
        <p:spPr>
          <a:xfrm>
            <a:off x="7984945" y="3683572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="" xmlns:a16="http://schemas.microsoft.com/office/drawing/2014/main" id="{89BB5A0F-384A-436B-BFC3-1B7B529C5F67}"/>
              </a:ext>
            </a:extLst>
          </p:cNvPr>
          <p:cNvCxnSpPr>
            <a:cxnSpLocks/>
          </p:cNvCxnSpPr>
          <p:nvPr/>
        </p:nvCxnSpPr>
        <p:spPr>
          <a:xfrm>
            <a:off x="8143085" y="3683572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="" xmlns:a16="http://schemas.microsoft.com/office/drawing/2014/main" id="{5C45EE88-451D-416C-8336-94A096C9F0D0}"/>
              </a:ext>
            </a:extLst>
          </p:cNvPr>
          <p:cNvCxnSpPr>
            <a:cxnSpLocks/>
          </p:cNvCxnSpPr>
          <p:nvPr/>
        </p:nvCxnSpPr>
        <p:spPr>
          <a:xfrm>
            <a:off x="8301225" y="3683572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="" xmlns:a16="http://schemas.microsoft.com/office/drawing/2014/main" id="{C0095CF9-4FA3-4958-83FD-FFC4DD947010}"/>
              </a:ext>
            </a:extLst>
          </p:cNvPr>
          <p:cNvCxnSpPr>
            <a:cxnSpLocks/>
          </p:cNvCxnSpPr>
          <p:nvPr/>
        </p:nvCxnSpPr>
        <p:spPr>
          <a:xfrm>
            <a:off x="8377477" y="3683572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="" xmlns:a16="http://schemas.microsoft.com/office/drawing/2014/main" id="{B711E420-3650-48C1-9760-6C8AA5FD2B12}"/>
              </a:ext>
            </a:extLst>
          </p:cNvPr>
          <p:cNvCxnSpPr>
            <a:cxnSpLocks/>
          </p:cNvCxnSpPr>
          <p:nvPr/>
        </p:nvCxnSpPr>
        <p:spPr>
          <a:xfrm>
            <a:off x="8222155" y="3683572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="" xmlns:a16="http://schemas.microsoft.com/office/drawing/2014/main" id="{BCCDF424-AE6B-4D5A-B942-12B1603B3414}"/>
              </a:ext>
            </a:extLst>
          </p:cNvPr>
          <p:cNvCxnSpPr>
            <a:cxnSpLocks/>
          </p:cNvCxnSpPr>
          <p:nvPr/>
        </p:nvCxnSpPr>
        <p:spPr>
          <a:xfrm>
            <a:off x="8380295" y="3683572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="" xmlns:a16="http://schemas.microsoft.com/office/drawing/2014/main" id="{F0FC2105-07A9-48F6-936F-58B9B064587A}"/>
              </a:ext>
            </a:extLst>
          </p:cNvPr>
          <p:cNvCxnSpPr>
            <a:cxnSpLocks/>
          </p:cNvCxnSpPr>
          <p:nvPr/>
        </p:nvCxnSpPr>
        <p:spPr>
          <a:xfrm>
            <a:off x="8459398" y="3660392"/>
            <a:ext cx="0" cy="1886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9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9CC5B3E5-11A6-4B8F-B17A-875E70628837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number is the arrow pointing to?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1A13BDF5-0A69-4853-80BF-4AC32C0DF6D0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B6CF372B-40E1-4DC7-8047-0A0A2421CD8A}"/>
              </a:ext>
            </a:extLst>
          </p:cNvPr>
          <p:cNvCxnSpPr/>
          <p:nvPr/>
        </p:nvCxnSpPr>
        <p:spPr>
          <a:xfrm>
            <a:off x="755650" y="3429000"/>
            <a:ext cx="763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AD4E1C5E-50A6-4E49-9971-861F9D5AC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3662933"/>
            <a:ext cx="37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86E747B-F1C4-4AD0-B79D-B800147B20BB}"/>
              </a:ext>
            </a:extLst>
          </p:cNvPr>
          <p:cNvCxnSpPr/>
          <p:nvPr/>
        </p:nvCxnSpPr>
        <p:spPr>
          <a:xfrm>
            <a:off x="1136650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3709689-EE41-461A-BAE3-7EB3EE49E036}"/>
              </a:ext>
            </a:extLst>
          </p:cNvPr>
          <p:cNvCxnSpPr/>
          <p:nvPr/>
        </p:nvCxnSpPr>
        <p:spPr>
          <a:xfrm>
            <a:off x="1516063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1B519CB-6D45-4509-8013-07AB2D5B7FD4}"/>
              </a:ext>
            </a:extLst>
          </p:cNvPr>
          <p:cNvCxnSpPr/>
          <p:nvPr/>
        </p:nvCxnSpPr>
        <p:spPr>
          <a:xfrm>
            <a:off x="1897063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4314292-0E21-46B9-AF65-36F682C1EEDD}"/>
              </a:ext>
            </a:extLst>
          </p:cNvPr>
          <p:cNvCxnSpPr/>
          <p:nvPr/>
        </p:nvCxnSpPr>
        <p:spPr>
          <a:xfrm>
            <a:off x="2659063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E963F59-B024-47A4-90A4-A123941022A7}"/>
              </a:ext>
            </a:extLst>
          </p:cNvPr>
          <p:cNvCxnSpPr/>
          <p:nvPr/>
        </p:nvCxnSpPr>
        <p:spPr>
          <a:xfrm>
            <a:off x="3038475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7BAB302-60BB-449E-BA2D-A564506B9EBE}"/>
              </a:ext>
            </a:extLst>
          </p:cNvPr>
          <p:cNvCxnSpPr/>
          <p:nvPr/>
        </p:nvCxnSpPr>
        <p:spPr>
          <a:xfrm>
            <a:off x="3419475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76A3519-3C8D-4E7F-8B20-4E2187A2E43D}"/>
              </a:ext>
            </a:extLst>
          </p:cNvPr>
          <p:cNvCxnSpPr/>
          <p:nvPr/>
        </p:nvCxnSpPr>
        <p:spPr>
          <a:xfrm>
            <a:off x="4181475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0226BD8-5500-42CC-BED3-C6BEF51A7612}"/>
              </a:ext>
            </a:extLst>
          </p:cNvPr>
          <p:cNvCxnSpPr/>
          <p:nvPr/>
        </p:nvCxnSpPr>
        <p:spPr>
          <a:xfrm>
            <a:off x="4560888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FCC97C0-4CBB-431D-BCAB-56CDB407EB94}"/>
              </a:ext>
            </a:extLst>
          </p:cNvPr>
          <p:cNvCxnSpPr/>
          <p:nvPr/>
        </p:nvCxnSpPr>
        <p:spPr>
          <a:xfrm>
            <a:off x="4941888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C991643-28BE-48EE-AAB1-EBF27FAB28FB}"/>
              </a:ext>
            </a:extLst>
          </p:cNvPr>
          <p:cNvCxnSpPr/>
          <p:nvPr/>
        </p:nvCxnSpPr>
        <p:spPr>
          <a:xfrm>
            <a:off x="7226300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F2BF121-D48F-4E2C-A02C-0A4DA7395DE2}"/>
              </a:ext>
            </a:extLst>
          </p:cNvPr>
          <p:cNvCxnSpPr/>
          <p:nvPr/>
        </p:nvCxnSpPr>
        <p:spPr>
          <a:xfrm>
            <a:off x="7605713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A69D85C-FE61-4E7E-BFDF-9C16387AD6F7}"/>
              </a:ext>
            </a:extLst>
          </p:cNvPr>
          <p:cNvCxnSpPr/>
          <p:nvPr/>
        </p:nvCxnSpPr>
        <p:spPr>
          <a:xfrm>
            <a:off x="7986713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5">
            <a:extLst>
              <a:ext uri="{FF2B5EF4-FFF2-40B4-BE49-F238E27FC236}">
                <a16:creationId xmlns="" xmlns:a16="http://schemas.microsoft.com/office/drawing/2014/main" id="{323FD3F0-F16C-4BAA-9E93-74DA5F27C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662139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Rectangle 75">
            <a:extLst>
              <a:ext uri="{FF2B5EF4-FFF2-40B4-BE49-F238E27FC236}">
                <a16:creationId xmlns="" xmlns:a16="http://schemas.microsoft.com/office/drawing/2014/main" id="{98A305B5-97EB-4368-846B-0921BC38F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38" y="3662933"/>
            <a:ext cx="685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20" name="Down Arrow 1">
            <a:extLst>
              <a:ext uri="{FF2B5EF4-FFF2-40B4-BE49-F238E27FC236}">
                <a16:creationId xmlns="" xmlns:a16="http://schemas.microsoft.com/office/drawing/2014/main" id="{D3E51FB8-CB0D-4115-B9C3-3D5B0420491A}"/>
              </a:ext>
            </a:extLst>
          </p:cNvPr>
          <p:cNvSpPr/>
          <p:nvPr/>
        </p:nvSpPr>
        <p:spPr>
          <a:xfrm>
            <a:off x="5900286" y="2670175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5C81650-290B-4F4A-8952-97133DFE6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3641725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2DB7BC"/>
                </a:solidFill>
              </a:rPr>
              <a:t>70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4A3A954E-D583-442D-9757-0B8A62B69571}"/>
              </a:ext>
            </a:extLst>
          </p:cNvPr>
          <p:cNvCxnSpPr/>
          <p:nvPr/>
        </p:nvCxnSpPr>
        <p:spPr>
          <a:xfrm>
            <a:off x="755650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ADA453A-869C-4A28-A2F9-6CCC3A8532E6}"/>
              </a:ext>
            </a:extLst>
          </p:cNvPr>
          <p:cNvCxnSpPr/>
          <p:nvPr/>
        </p:nvCxnSpPr>
        <p:spPr>
          <a:xfrm>
            <a:off x="2278063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3D1D6705-1A43-4B8D-BF72-E33C1E76BCA2}"/>
              </a:ext>
            </a:extLst>
          </p:cNvPr>
          <p:cNvCxnSpPr/>
          <p:nvPr/>
        </p:nvCxnSpPr>
        <p:spPr>
          <a:xfrm>
            <a:off x="3800475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4864686-6B95-4FBD-AAA0-7EE9013EF136}"/>
              </a:ext>
            </a:extLst>
          </p:cNvPr>
          <p:cNvCxnSpPr/>
          <p:nvPr/>
        </p:nvCxnSpPr>
        <p:spPr>
          <a:xfrm>
            <a:off x="6845300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54D86DB-0DF9-4647-97E3-9B6E4BB9ADBE}"/>
              </a:ext>
            </a:extLst>
          </p:cNvPr>
          <p:cNvCxnSpPr/>
          <p:nvPr/>
        </p:nvCxnSpPr>
        <p:spPr>
          <a:xfrm>
            <a:off x="8367713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1">
            <a:extLst>
              <a:ext uri="{FF2B5EF4-FFF2-40B4-BE49-F238E27FC236}">
                <a16:creationId xmlns="" xmlns:a16="http://schemas.microsoft.com/office/drawing/2014/main" id="{303CD4D0-219F-4669-9ED6-9B23EFC17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3662139"/>
            <a:ext cx="549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8" name="Rectangle 62">
            <a:extLst>
              <a:ext uri="{FF2B5EF4-FFF2-40B4-BE49-F238E27FC236}">
                <a16:creationId xmlns="" xmlns:a16="http://schemas.microsoft.com/office/drawing/2014/main" id="{53FA6152-4911-4951-8100-D002BE0A1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3662139"/>
            <a:ext cx="55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65F371D-ABDE-40BB-BD92-627ED08454C7}"/>
              </a:ext>
            </a:extLst>
          </p:cNvPr>
          <p:cNvCxnSpPr/>
          <p:nvPr/>
        </p:nvCxnSpPr>
        <p:spPr>
          <a:xfrm>
            <a:off x="5322888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6">
            <a:extLst>
              <a:ext uri="{FF2B5EF4-FFF2-40B4-BE49-F238E27FC236}">
                <a16:creationId xmlns="" xmlns:a16="http://schemas.microsoft.com/office/drawing/2014/main" id="{2FFE63AF-A714-4618-BD52-3E4B1B9A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3662139"/>
            <a:ext cx="538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60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9E88F13-FF0A-4589-B487-2338F48E17B4}"/>
              </a:ext>
            </a:extLst>
          </p:cNvPr>
          <p:cNvCxnSpPr/>
          <p:nvPr/>
        </p:nvCxnSpPr>
        <p:spPr>
          <a:xfrm>
            <a:off x="5703888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58012FA-9A60-41C0-9FB0-078D69295EBB}"/>
              </a:ext>
            </a:extLst>
          </p:cNvPr>
          <p:cNvCxnSpPr/>
          <p:nvPr/>
        </p:nvCxnSpPr>
        <p:spPr>
          <a:xfrm>
            <a:off x="6464300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EF547F5-A93A-423F-AAC3-20B4655F1561}"/>
              </a:ext>
            </a:extLst>
          </p:cNvPr>
          <p:cNvCxnSpPr/>
          <p:nvPr/>
        </p:nvCxnSpPr>
        <p:spPr>
          <a:xfrm>
            <a:off x="6083300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alking Partners">
            <a:extLst>
              <a:ext uri="{FF2B5EF4-FFF2-40B4-BE49-F238E27FC236}">
                <a16:creationId xmlns="" xmlns:a16="http://schemas.microsoft.com/office/drawing/2014/main" id="{FFDC548C-9493-4F06-BFB8-AFF35912E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29ED95BF-BE27-4AE8-86BE-DED85DE83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6463" y="4633465"/>
            <a:ext cx="1268412" cy="14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ular Callout 4">
            <a:extLst>
              <a:ext uri="{FF2B5EF4-FFF2-40B4-BE49-F238E27FC236}">
                <a16:creationId xmlns="" xmlns:a16="http://schemas.microsoft.com/office/drawing/2014/main" id="{2521D26E-3743-473D-AB65-25A4E21C494B}"/>
              </a:ext>
            </a:extLst>
          </p:cNvPr>
          <p:cNvSpPr/>
          <p:nvPr/>
        </p:nvSpPr>
        <p:spPr>
          <a:xfrm>
            <a:off x="4731026" y="4890060"/>
            <a:ext cx="2220636" cy="1202766"/>
          </a:xfrm>
          <a:prstGeom prst="wedgeRoundRectCallout">
            <a:avLst>
              <a:gd name="adj1" fmla="val 65338"/>
              <a:gd name="adj2" fmla="val 2216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It is 70 as the number line is going up in steps of 5.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712679F-CDA2-447D-8653-7352B6829BC0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</p:spTree>
    <p:extLst>
      <p:ext uri="{BB962C8B-B14F-4D97-AF65-F5344CB8AC3E}">
        <p14:creationId xmlns:p14="http://schemas.microsoft.com/office/powerpoint/2010/main" val="25903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9CC5B3E5-11A6-4B8F-B17A-875E70628837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Which of these representations could easily go on the number line? 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1A13BDF5-0A69-4853-80BF-4AC32C0DF6D0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B6CF372B-40E1-4DC7-8047-0A0A2421CD8A}"/>
              </a:ext>
            </a:extLst>
          </p:cNvPr>
          <p:cNvCxnSpPr/>
          <p:nvPr/>
        </p:nvCxnSpPr>
        <p:spPr>
          <a:xfrm>
            <a:off x="755650" y="3429000"/>
            <a:ext cx="763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AD4E1C5E-50A6-4E49-9971-861F9D5AC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3660366"/>
            <a:ext cx="37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86E747B-F1C4-4AD0-B79D-B800147B20BB}"/>
              </a:ext>
            </a:extLst>
          </p:cNvPr>
          <p:cNvCxnSpPr/>
          <p:nvPr/>
        </p:nvCxnSpPr>
        <p:spPr>
          <a:xfrm>
            <a:off x="1136650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3709689-EE41-461A-BAE3-7EB3EE49E036}"/>
              </a:ext>
            </a:extLst>
          </p:cNvPr>
          <p:cNvCxnSpPr/>
          <p:nvPr/>
        </p:nvCxnSpPr>
        <p:spPr>
          <a:xfrm>
            <a:off x="1516063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1B519CB-6D45-4509-8013-07AB2D5B7FD4}"/>
              </a:ext>
            </a:extLst>
          </p:cNvPr>
          <p:cNvCxnSpPr/>
          <p:nvPr/>
        </p:nvCxnSpPr>
        <p:spPr>
          <a:xfrm>
            <a:off x="1897063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4314292-0E21-46B9-AF65-36F682C1EEDD}"/>
              </a:ext>
            </a:extLst>
          </p:cNvPr>
          <p:cNvCxnSpPr/>
          <p:nvPr/>
        </p:nvCxnSpPr>
        <p:spPr>
          <a:xfrm>
            <a:off x="2659063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E963F59-B024-47A4-90A4-A123941022A7}"/>
              </a:ext>
            </a:extLst>
          </p:cNvPr>
          <p:cNvCxnSpPr/>
          <p:nvPr/>
        </p:nvCxnSpPr>
        <p:spPr>
          <a:xfrm>
            <a:off x="3038475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57BAB302-60BB-449E-BA2D-A564506B9EBE}"/>
              </a:ext>
            </a:extLst>
          </p:cNvPr>
          <p:cNvCxnSpPr/>
          <p:nvPr/>
        </p:nvCxnSpPr>
        <p:spPr>
          <a:xfrm>
            <a:off x="3419475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76A3519-3C8D-4E7F-8B20-4E2187A2E43D}"/>
              </a:ext>
            </a:extLst>
          </p:cNvPr>
          <p:cNvCxnSpPr/>
          <p:nvPr/>
        </p:nvCxnSpPr>
        <p:spPr>
          <a:xfrm>
            <a:off x="4181475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0226BD8-5500-42CC-BED3-C6BEF51A7612}"/>
              </a:ext>
            </a:extLst>
          </p:cNvPr>
          <p:cNvCxnSpPr/>
          <p:nvPr/>
        </p:nvCxnSpPr>
        <p:spPr>
          <a:xfrm>
            <a:off x="4560888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FCC97C0-4CBB-431D-BCAB-56CDB407EB94}"/>
              </a:ext>
            </a:extLst>
          </p:cNvPr>
          <p:cNvCxnSpPr/>
          <p:nvPr/>
        </p:nvCxnSpPr>
        <p:spPr>
          <a:xfrm>
            <a:off x="4941888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C991643-28BE-48EE-AAB1-EBF27FAB28FB}"/>
              </a:ext>
            </a:extLst>
          </p:cNvPr>
          <p:cNvCxnSpPr/>
          <p:nvPr/>
        </p:nvCxnSpPr>
        <p:spPr>
          <a:xfrm>
            <a:off x="7226300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F2BF121-D48F-4E2C-A02C-0A4DA7395DE2}"/>
              </a:ext>
            </a:extLst>
          </p:cNvPr>
          <p:cNvCxnSpPr/>
          <p:nvPr/>
        </p:nvCxnSpPr>
        <p:spPr>
          <a:xfrm>
            <a:off x="7605713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A69D85C-FE61-4E7E-BFDF-9C16387AD6F7}"/>
              </a:ext>
            </a:extLst>
          </p:cNvPr>
          <p:cNvCxnSpPr/>
          <p:nvPr/>
        </p:nvCxnSpPr>
        <p:spPr>
          <a:xfrm>
            <a:off x="7986713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5">
            <a:extLst>
              <a:ext uri="{FF2B5EF4-FFF2-40B4-BE49-F238E27FC236}">
                <a16:creationId xmlns="" xmlns:a16="http://schemas.microsoft.com/office/drawing/2014/main" id="{323FD3F0-F16C-4BAA-9E93-74DA5F27C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659572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9" name="Rectangle 75">
            <a:extLst>
              <a:ext uri="{FF2B5EF4-FFF2-40B4-BE49-F238E27FC236}">
                <a16:creationId xmlns="" xmlns:a16="http://schemas.microsoft.com/office/drawing/2014/main" id="{98A305B5-97EB-4368-846B-0921BC38F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38" y="3660366"/>
            <a:ext cx="685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5C81650-290B-4F4A-8952-97133DFE6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3641725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70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4A3A954E-D583-442D-9757-0B8A62B69571}"/>
              </a:ext>
            </a:extLst>
          </p:cNvPr>
          <p:cNvCxnSpPr/>
          <p:nvPr/>
        </p:nvCxnSpPr>
        <p:spPr>
          <a:xfrm>
            <a:off x="755650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ADA453A-869C-4A28-A2F9-6CCC3A8532E6}"/>
              </a:ext>
            </a:extLst>
          </p:cNvPr>
          <p:cNvCxnSpPr/>
          <p:nvPr/>
        </p:nvCxnSpPr>
        <p:spPr>
          <a:xfrm>
            <a:off x="2278063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3D1D6705-1A43-4B8D-BF72-E33C1E76BCA2}"/>
              </a:ext>
            </a:extLst>
          </p:cNvPr>
          <p:cNvCxnSpPr/>
          <p:nvPr/>
        </p:nvCxnSpPr>
        <p:spPr>
          <a:xfrm>
            <a:off x="3800475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4864686-6B95-4FBD-AAA0-7EE9013EF136}"/>
              </a:ext>
            </a:extLst>
          </p:cNvPr>
          <p:cNvCxnSpPr/>
          <p:nvPr/>
        </p:nvCxnSpPr>
        <p:spPr>
          <a:xfrm>
            <a:off x="6845300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54D86DB-0DF9-4647-97E3-9B6E4BB9ADBE}"/>
              </a:ext>
            </a:extLst>
          </p:cNvPr>
          <p:cNvCxnSpPr/>
          <p:nvPr/>
        </p:nvCxnSpPr>
        <p:spPr>
          <a:xfrm>
            <a:off x="8367713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1">
            <a:extLst>
              <a:ext uri="{FF2B5EF4-FFF2-40B4-BE49-F238E27FC236}">
                <a16:creationId xmlns="" xmlns:a16="http://schemas.microsoft.com/office/drawing/2014/main" id="{303CD4D0-219F-4669-9ED6-9B23EFC17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3659572"/>
            <a:ext cx="549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8" name="Rectangle 62">
            <a:extLst>
              <a:ext uri="{FF2B5EF4-FFF2-40B4-BE49-F238E27FC236}">
                <a16:creationId xmlns="" xmlns:a16="http://schemas.microsoft.com/office/drawing/2014/main" id="{53FA6152-4911-4951-8100-D002BE0A1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3659572"/>
            <a:ext cx="55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65F371D-ABDE-40BB-BD92-627ED08454C7}"/>
              </a:ext>
            </a:extLst>
          </p:cNvPr>
          <p:cNvCxnSpPr/>
          <p:nvPr/>
        </p:nvCxnSpPr>
        <p:spPr>
          <a:xfrm>
            <a:off x="5322888" y="3100388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6">
            <a:extLst>
              <a:ext uri="{FF2B5EF4-FFF2-40B4-BE49-F238E27FC236}">
                <a16:creationId xmlns="" xmlns:a16="http://schemas.microsoft.com/office/drawing/2014/main" id="{2FFE63AF-A714-4618-BD52-3E4B1B9A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3659572"/>
            <a:ext cx="538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60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89E88F13-FF0A-4589-B487-2338F48E17B4}"/>
              </a:ext>
            </a:extLst>
          </p:cNvPr>
          <p:cNvCxnSpPr/>
          <p:nvPr/>
        </p:nvCxnSpPr>
        <p:spPr>
          <a:xfrm>
            <a:off x="5703888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58012FA-9A60-41C0-9FB0-078D69295EBB}"/>
              </a:ext>
            </a:extLst>
          </p:cNvPr>
          <p:cNvCxnSpPr/>
          <p:nvPr/>
        </p:nvCxnSpPr>
        <p:spPr>
          <a:xfrm>
            <a:off x="6464300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DEF547F5-A93A-423F-AAC3-20B4655F1561}"/>
              </a:ext>
            </a:extLst>
          </p:cNvPr>
          <p:cNvCxnSpPr/>
          <p:nvPr/>
        </p:nvCxnSpPr>
        <p:spPr>
          <a:xfrm>
            <a:off x="6083300" y="3227388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alking Partners">
            <a:extLst>
              <a:ext uri="{FF2B5EF4-FFF2-40B4-BE49-F238E27FC236}">
                <a16:creationId xmlns="" xmlns:a16="http://schemas.microsoft.com/office/drawing/2014/main" id="{FFDC548C-9493-4F06-BFB8-AFF35912E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9712679F-CDA2-447D-8653-7352B6829BC0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65911BA-11F9-453D-99A8-E2E889A76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36" y="4572500"/>
            <a:ext cx="227673" cy="16714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3234C765-D139-41DA-B8A9-F93F69235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75" y="5953974"/>
            <a:ext cx="290571" cy="36550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19A4254-1B54-42CF-847B-9289FDAE1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75" y="5785506"/>
            <a:ext cx="290571" cy="36550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5E43290-2B4D-4D1F-98DD-716FBA661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75" y="5619292"/>
            <a:ext cx="290571" cy="3655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D43076B4-8F40-49A4-8EC4-601BD31F7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75" y="5447487"/>
            <a:ext cx="290571" cy="36550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A29C1DAC-6C6F-45CA-ABAC-8B8B615B41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75" y="5281562"/>
            <a:ext cx="290571" cy="365509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A2FEBD6B-4EDF-4638-A616-A9F3AA36886C}"/>
              </a:ext>
            </a:extLst>
          </p:cNvPr>
          <p:cNvCxnSpPr>
            <a:cxnSpLocks/>
          </p:cNvCxnSpPr>
          <p:nvPr/>
        </p:nvCxnSpPr>
        <p:spPr>
          <a:xfrm flipH="1">
            <a:off x="1038286" y="5282368"/>
            <a:ext cx="233568" cy="37164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920400B0-BD35-446A-A473-9DBFA9860849}"/>
              </a:ext>
            </a:extLst>
          </p:cNvPr>
          <p:cNvSpPr/>
          <p:nvPr/>
        </p:nvSpPr>
        <p:spPr>
          <a:xfrm>
            <a:off x="606151" y="5536951"/>
            <a:ext cx="662762" cy="63785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467C0F23-8064-46EF-979E-9962B6074E10}"/>
              </a:ext>
            </a:extLst>
          </p:cNvPr>
          <p:cNvCxnSpPr>
            <a:cxnSpLocks/>
          </p:cNvCxnSpPr>
          <p:nvPr/>
        </p:nvCxnSpPr>
        <p:spPr>
          <a:xfrm>
            <a:off x="1667691" y="5314817"/>
            <a:ext cx="200013" cy="39157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F529A915-0EAF-437F-8F69-AA3ABF702AE7}"/>
              </a:ext>
            </a:extLst>
          </p:cNvPr>
          <p:cNvSpPr/>
          <p:nvPr/>
        </p:nvSpPr>
        <p:spPr>
          <a:xfrm>
            <a:off x="1549113" y="5536951"/>
            <a:ext cx="662762" cy="63785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E510617E-283C-4285-A95A-7225706D6DDC}"/>
              </a:ext>
            </a:extLst>
          </p:cNvPr>
          <p:cNvSpPr/>
          <p:nvPr/>
        </p:nvSpPr>
        <p:spPr>
          <a:xfrm>
            <a:off x="1124311" y="4790302"/>
            <a:ext cx="662762" cy="637858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F6C063B-01BF-4D31-933D-1F85120EE9C7}"/>
              </a:ext>
            </a:extLst>
          </p:cNvPr>
          <p:cNvSpPr txBox="1"/>
          <p:nvPr/>
        </p:nvSpPr>
        <p:spPr>
          <a:xfrm>
            <a:off x="1314770" y="4932270"/>
            <a:ext cx="28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621FA1A-6ECA-409F-B83E-18E0C600CBF6}"/>
              </a:ext>
            </a:extLst>
          </p:cNvPr>
          <p:cNvSpPr txBox="1"/>
          <p:nvPr/>
        </p:nvSpPr>
        <p:spPr>
          <a:xfrm>
            <a:off x="712682" y="5665278"/>
            <a:ext cx="48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C6ED17E2-F42E-48F6-AE9A-EEE7A4405190}"/>
              </a:ext>
            </a:extLst>
          </p:cNvPr>
          <p:cNvSpPr txBox="1"/>
          <p:nvPr/>
        </p:nvSpPr>
        <p:spPr>
          <a:xfrm>
            <a:off x="1735344" y="5677241"/>
            <a:ext cx="48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BD3DDC5F-682A-45EA-BD0B-AAE5DB6C2A73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1897063" y="3641726"/>
            <a:ext cx="871798" cy="1639836"/>
          </a:xfrm>
          <a:prstGeom prst="straightConnector1">
            <a:avLst/>
          </a:prstGeom>
          <a:ln w="38100">
            <a:solidFill>
              <a:srgbClr val="32B3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5A1BE5F5-8132-49A2-B7C3-9713988C9157}"/>
              </a:ext>
            </a:extLst>
          </p:cNvPr>
          <p:cNvGrpSpPr/>
          <p:nvPr/>
        </p:nvGrpSpPr>
        <p:grpSpPr>
          <a:xfrm>
            <a:off x="4217656" y="4838942"/>
            <a:ext cx="448398" cy="404586"/>
            <a:chOff x="1016813" y="2560750"/>
            <a:chExt cx="448398" cy="404586"/>
          </a:xfrm>
          <a:solidFill>
            <a:srgbClr val="F9B000"/>
          </a:solidFill>
        </p:grpSpPr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8FE18237-004C-4DCF-B143-A1E69485BAB6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AA27773F-80D5-426D-9A7B-03544FF94638}"/>
                </a:ext>
              </a:extLst>
            </p:cNvPr>
            <p:cNvSpPr txBox="1"/>
            <p:nvPr/>
          </p:nvSpPr>
          <p:spPr>
            <a:xfrm>
              <a:off x="1016813" y="2572027"/>
              <a:ext cx="44839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D939091-16F7-46E3-8CBF-E540399F12E5}"/>
              </a:ext>
            </a:extLst>
          </p:cNvPr>
          <p:cNvGrpSpPr/>
          <p:nvPr/>
        </p:nvGrpSpPr>
        <p:grpSpPr>
          <a:xfrm>
            <a:off x="4254377" y="5743997"/>
            <a:ext cx="404586" cy="404586"/>
            <a:chOff x="1037352" y="2560750"/>
            <a:chExt cx="404586" cy="404586"/>
          </a:xfrm>
        </p:grpSpPr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B1C66E56-E02E-4765-B5BB-835998E81084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solidFill>
              <a:srgbClr val="D822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041CB40E-13E7-415F-AEE6-08D0A109457D}"/>
                </a:ext>
              </a:extLst>
            </p:cNvPr>
            <p:cNvSpPr txBox="1"/>
            <p:nvPr/>
          </p:nvSpPr>
          <p:spPr>
            <a:xfrm>
              <a:off x="1097674" y="2572027"/>
              <a:ext cx="28025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C500D316-71EC-411C-B817-3AE47ACDDA86}"/>
              </a:ext>
            </a:extLst>
          </p:cNvPr>
          <p:cNvGrpSpPr/>
          <p:nvPr/>
        </p:nvGrpSpPr>
        <p:grpSpPr>
          <a:xfrm>
            <a:off x="3696258" y="4838942"/>
            <a:ext cx="448398" cy="404586"/>
            <a:chOff x="1016813" y="2560750"/>
            <a:chExt cx="448398" cy="404586"/>
          </a:xfrm>
          <a:solidFill>
            <a:srgbClr val="F9B000"/>
          </a:solidFill>
        </p:grpSpPr>
        <p:sp>
          <p:nvSpPr>
            <p:cNvPr id="99" name="Oval 98">
              <a:extLst>
                <a:ext uri="{FF2B5EF4-FFF2-40B4-BE49-F238E27FC236}">
                  <a16:creationId xmlns="" xmlns:a16="http://schemas.microsoft.com/office/drawing/2014/main" id="{E476CA98-4448-4E54-8ACD-55EA8DFBD88C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4E66DF43-4B81-45BF-B526-2F1AF6A459DA}"/>
                </a:ext>
              </a:extLst>
            </p:cNvPr>
            <p:cNvSpPr txBox="1"/>
            <p:nvPr/>
          </p:nvSpPr>
          <p:spPr>
            <a:xfrm>
              <a:off x="1016813" y="2572027"/>
              <a:ext cx="44839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DE32E941-3C0C-4E67-A336-14985BA0BAE0}"/>
              </a:ext>
            </a:extLst>
          </p:cNvPr>
          <p:cNvGrpSpPr/>
          <p:nvPr/>
        </p:nvGrpSpPr>
        <p:grpSpPr>
          <a:xfrm>
            <a:off x="4739055" y="4838942"/>
            <a:ext cx="448398" cy="404586"/>
            <a:chOff x="1016813" y="2560750"/>
            <a:chExt cx="448398" cy="404586"/>
          </a:xfrm>
          <a:solidFill>
            <a:srgbClr val="F9B000"/>
          </a:solidFill>
        </p:grpSpPr>
        <p:sp>
          <p:nvSpPr>
            <p:cNvPr id="102" name="Oval 101">
              <a:extLst>
                <a:ext uri="{FF2B5EF4-FFF2-40B4-BE49-F238E27FC236}">
                  <a16:creationId xmlns="" xmlns:a16="http://schemas.microsoft.com/office/drawing/2014/main" id="{91C0C901-6FCD-4B3C-9722-76A83FDB396D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02371FAF-7C36-4BF2-95E7-A454F74DB76D}"/>
                </a:ext>
              </a:extLst>
            </p:cNvPr>
            <p:cNvSpPr txBox="1"/>
            <p:nvPr/>
          </p:nvSpPr>
          <p:spPr>
            <a:xfrm>
              <a:off x="1016813" y="2572027"/>
              <a:ext cx="44839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A56BF8B7-D693-4174-8596-A201DAF1CAF9}"/>
              </a:ext>
            </a:extLst>
          </p:cNvPr>
          <p:cNvGrpSpPr/>
          <p:nvPr/>
        </p:nvGrpSpPr>
        <p:grpSpPr>
          <a:xfrm>
            <a:off x="3995736" y="5312393"/>
            <a:ext cx="448398" cy="404586"/>
            <a:chOff x="1016813" y="2560750"/>
            <a:chExt cx="448398" cy="404586"/>
          </a:xfrm>
          <a:solidFill>
            <a:srgbClr val="F9B000"/>
          </a:solidFill>
        </p:grpSpPr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FAEE4FB4-E6F0-48E3-9D13-9E5C48395A6B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0C13F3CD-BAC9-4072-80AC-2578F14883F7}"/>
                </a:ext>
              </a:extLst>
            </p:cNvPr>
            <p:cNvSpPr txBox="1"/>
            <p:nvPr/>
          </p:nvSpPr>
          <p:spPr>
            <a:xfrm>
              <a:off x="1016813" y="2572027"/>
              <a:ext cx="44839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D72B03C0-059E-4A0B-A04C-C2EBAD1493AC}"/>
              </a:ext>
            </a:extLst>
          </p:cNvPr>
          <p:cNvGrpSpPr/>
          <p:nvPr/>
        </p:nvGrpSpPr>
        <p:grpSpPr>
          <a:xfrm>
            <a:off x="4514856" y="5312393"/>
            <a:ext cx="448398" cy="404586"/>
            <a:chOff x="1016813" y="2560750"/>
            <a:chExt cx="448398" cy="404586"/>
          </a:xfrm>
          <a:solidFill>
            <a:srgbClr val="F9B000"/>
          </a:solidFill>
        </p:grpSpPr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DFDBD090-AC6E-4084-8C5B-E67AB07E3D8E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D925D1BE-A91C-429E-A335-9C219FB0B82A}"/>
                </a:ext>
              </a:extLst>
            </p:cNvPr>
            <p:cNvSpPr txBox="1"/>
            <p:nvPr/>
          </p:nvSpPr>
          <p:spPr>
            <a:xfrm>
              <a:off x="1016813" y="2572027"/>
              <a:ext cx="44839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9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00CF569C-BEB4-4D9A-96B8-1504B7E7EF06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number is the arrow pointing to?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7AC601ED-9827-4716-B4A0-E9052903B284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F69529D-4599-47DA-A926-1E905C4F90ED}"/>
              </a:ext>
            </a:extLst>
          </p:cNvPr>
          <p:cNvCxnSpPr/>
          <p:nvPr/>
        </p:nvCxnSpPr>
        <p:spPr>
          <a:xfrm>
            <a:off x="755650" y="3429000"/>
            <a:ext cx="763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564A755-80F7-41EA-BECC-55E63D3EEC6B}"/>
              </a:ext>
            </a:extLst>
          </p:cNvPr>
          <p:cNvCxnSpPr/>
          <p:nvPr/>
        </p:nvCxnSpPr>
        <p:spPr>
          <a:xfrm>
            <a:off x="777875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75B6B5B-11F5-4802-938D-39898667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3596403"/>
            <a:ext cx="511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26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0BE96CA-B6B3-44AF-B366-983D73D2EAA3}"/>
              </a:ext>
            </a:extLst>
          </p:cNvPr>
          <p:cNvCxnSpPr/>
          <p:nvPr/>
        </p:nvCxnSpPr>
        <p:spPr>
          <a:xfrm>
            <a:off x="1200150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E4D6399-97AD-49B4-A3CC-9C079BD6801C}"/>
              </a:ext>
            </a:extLst>
          </p:cNvPr>
          <p:cNvCxnSpPr/>
          <p:nvPr/>
        </p:nvCxnSpPr>
        <p:spPr>
          <a:xfrm>
            <a:off x="1624013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3D82819-9E84-4EA3-827B-521FE18E6D22}"/>
              </a:ext>
            </a:extLst>
          </p:cNvPr>
          <p:cNvCxnSpPr/>
          <p:nvPr/>
        </p:nvCxnSpPr>
        <p:spPr>
          <a:xfrm>
            <a:off x="2046288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978165D-E62E-4DEC-9951-E4FD54045A48}"/>
              </a:ext>
            </a:extLst>
          </p:cNvPr>
          <p:cNvCxnSpPr/>
          <p:nvPr/>
        </p:nvCxnSpPr>
        <p:spPr>
          <a:xfrm>
            <a:off x="2468563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CA45245-A0E1-45B9-8922-9F36E858E8B8}"/>
              </a:ext>
            </a:extLst>
          </p:cNvPr>
          <p:cNvCxnSpPr/>
          <p:nvPr/>
        </p:nvCxnSpPr>
        <p:spPr>
          <a:xfrm>
            <a:off x="2892425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F21347B-CBD2-4724-A9DA-D63748043D97}"/>
              </a:ext>
            </a:extLst>
          </p:cNvPr>
          <p:cNvCxnSpPr/>
          <p:nvPr/>
        </p:nvCxnSpPr>
        <p:spPr>
          <a:xfrm>
            <a:off x="3314700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277A3BB-1CC2-4082-8988-D0D36383A7B0}"/>
              </a:ext>
            </a:extLst>
          </p:cNvPr>
          <p:cNvCxnSpPr/>
          <p:nvPr/>
        </p:nvCxnSpPr>
        <p:spPr>
          <a:xfrm>
            <a:off x="3736975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5F6B9D2-5057-4649-839B-66F971C803B7}"/>
              </a:ext>
            </a:extLst>
          </p:cNvPr>
          <p:cNvCxnSpPr/>
          <p:nvPr/>
        </p:nvCxnSpPr>
        <p:spPr>
          <a:xfrm>
            <a:off x="4160838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BCD0F90-A718-40BA-814A-35B31D095C08}"/>
              </a:ext>
            </a:extLst>
          </p:cNvPr>
          <p:cNvCxnSpPr/>
          <p:nvPr/>
        </p:nvCxnSpPr>
        <p:spPr>
          <a:xfrm>
            <a:off x="4583113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0397ECB-9B7A-48F9-A9C5-67F59FD86317}"/>
              </a:ext>
            </a:extLst>
          </p:cNvPr>
          <p:cNvCxnSpPr/>
          <p:nvPr/>
        </p:nvCxnSpPr>
        <p:spPr>
          <a:xfrm>
            <a:off x="5005388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51073C5-0CAD-4825-815F-49FD2CB852C4}"/>
              </a:ext>
            </a:extLst>
          </p:cNvPr>
          <p:cNvCxnSpPr/>
          <p:nvPr/>
        </p:nvCxnSpPr>
        <p:spPr>
          <a:xfrm>
            <a:off x="5429250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16CFFDD-22B2-4AF1-AB5D-2BDFECEE4108}"/>
              </a:ext>
            </a:extLst>
          </p:cNvPr>
          <p:cNvCxnSpPr/>
          <p:nvPr/>
        </p:nvCxnSpPr>
        <p:spPr>
          <a:xfrm>
            <a:off x="5851525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507275A-9BA0-4D5A-BE8E-F48F795E5312}"/>
              </a:ext>
            </a:extLst>
          </p:cNvPr>
          <p:cNvCxnSpPr/>
          <p:nvPr/>
        </p:nvCxnSpPr>
        <p:spPr>
          <a:xfrm>
            <a:off x="6273800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DA110DE-10D6-48DE-ADAA-FFCB0927980D}"/>
              </a:ext>
            </a:extLst>
          </p:cNvPr>
          <p:cNvCxnSpPr/>
          <p:nvPr/>
        </p:nvCxnSpPr>
        <p:spPr>
          <a:xfrm>
            <a:off x="6697663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E2B60CE-7965-45B6-8115-50A2BACD4B72}"/>
              </a:ext>
            </a:extLst>
          </p:cNvPr>
          <p:cNvCxnSpPr/>
          <p:nvPr/>
        </p:nvCxnSpPr>
        <p:spPr>
          <a:xfrm>
            <a:off x="7119938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61A324C-9635-4479-9F60-3BE7E380F80B}"/>
              </a:ext>
            </a:extLst>
          </p:cNvPr>
          <p:cNvCxnSpPr/>
          <p:nvPr/>
        </p:nvCxnSpPr>
        <p:spPr>
          <a:xfrm>
            <a:off x="7542213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8E4662B-8892-48EC-B4DE-1E1113A4D36E}"/>
              </a:ext>
            </a:extLst>
          </p:cNvPr>
          <p:cNvCxnSpPr/>
          <p:nvPr/>
        </p:nvCxnSpPr>
        <p:spPr>
          <a:xfrm>
            <a:off x="7966075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EEF0CFE-0128-4EC0-AA60-6FB605441AA5}"/>
              </a:ext>
            </a:extLst>
          </p:cNvPr>
          <p:cNvCxnSpPr/>
          <p:nvPr/>
        </p:nvCxnSpPr>
        <p:spPr>
          <a:xfrm>
            <a:off x="8388350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65">
            <a:extLst>
              <a:ext uri="{FF2B5EF4-FFF2-40B4-BE49-F238E27FC236}">
                <a16:creationId xmlns="" xmlns:a16="http://schemas.microsoft.com/office/drawing/2014/main" id="{66B9808A-1573-4A59-AFC5-4882C13B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3596403"/>
            <a:ext cx="512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26" name="Rectangle 75">
            <a:extLst>
              <a:ext uri="{FF2B5EF4-FFF2-40B4-BE49-F238E27FC236}">
                <a16:creationId xmlns="" xmlns:a16="http://schemas.microsoft.com/office/drawing/2014/main" id="{D285C29F-6AD2-47AE-884C-AC840FD7B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3596403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27" name="Down Arrow 1">
            <a:extLst>
              <a:ext uri="{FF2B5EF4-FFF2-40B4-BE49-F238E27FC236}">
                <a16:creationId xmlns="" xmlns:a16="http://schemas.microsoft.com/office/drawing/2014/main" id="{11DCB17C-4EF2-439D-9C7A-A0A1809C60A8}"/>
              </a:ext>
            </a:extLst>
          </p:cNvPr>
          <p:cNvSpPr/>
          <p:nvPr/>
        </p:nvSpPr>
        <p:spPr>
          <a:xfrm>
            <a:off x="3975100" y="2670175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5F83B53-3A15-4BEF-9FFB-0BDDC465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3592513"/>
            <a:ext cx="52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2DB7BC"/>
                </a:solidFill>
              </a:rPr>
              <a:t>42</a:t>
            </a:r>
          </a:p>
        </p:txBody>
      </p:sp>
      <p:pic>
        <p:nvPicPr>
          <p:cNvPr id="29" name="Talking Partners">
            <a:extLst>
              <a:ext uri="{FF2B5EF4-FFF2-40B4-BE49-F238E27FC236}">
                <a16:creationId xmlns="" xmlns:a16="http://schemas.microsoft.com/office/drawing/2014/main" id="{E0F8CCF5-A951-4B17-9E24-778E7A54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AC8FDFA5-7CC8-4787-BC44-BD3057CA0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6463" y="4613588"/>
            <a:ext cx="1268412" cy="14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ular Callout 4">
            <a:extLst>
              <a:ext uri="{FF2B5EF4-FFF2-40B4-BE49-F238E27FC236}">
                <a16:creationId xmlns="" xmlns:a16="http://schemas.microsoft.com/office/drawing/2014/main" id="{2A7D9F03-F89C-4387-8306-DD6C74E8A66E}"/>
              </a:ext>
            </a:extLst>
          </p:cNvPr>
          <p:cNvSpPr/>
          <p:nvPr/>
        </p:nvSpPr>
        <p:spPr>
          <a:xfrm>
            <a:off x="4208463" y="5097947"/>
            <a:ext cx="2743200" cy="975001"/>
          </a:xfrm>
          <a:prstGeom prst="wedgeRoundRectCallout">
            <a:avLst>
              <a:gd name="adj1" fmla="val 65338"/>
              <a:gd name="adj2" fmla="val 2216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It is 42 as the number line is going up in steps of 2.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8893F68-3246-46E9-BA93-51FBEA87E0F2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sp>
        <p:nvSpPr>
          <p:cNvPr id="33" name="Rectangle 75">
            <a:extLst>
              <a:ext uri="{FF2B5EF4-FFF2-40B4-BE49-F238E27FC236}">
                <a16:creationId xmlns="" xmlns:a16="http://schemas.microsoft.com/office/drawing/2014/main" id="{83E8C5E4-7ED7-428F-87BB-1605EAC4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500" y="3595758"/>
            <a:ext cx="524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58</a:t>
            </a:r>
          </a:p>
        </p:txBody>
      </p:sp>
    </p:spTree>
    <p:extLst>
      <p:ext uri="{BB962C8B-B14F-4D97-AF65-F5344CB8AC3E}">
        <p14:creationId xmlns:p14="http://schemas.microsoft.com/office/powerpoint/2010/main" val="29956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00CF569C-BEB4-4D9A-96B8-1504B7E7EF06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Why can none of these representations easily go on the number line?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7AC601ED-9827-4716-B4A0-E9052903B284}"/>
              </a:ext>
            </a:extLst>
          </p:cNvPr>
          <p:cNvSpPr/>
          <p:nvPr/>
        </p:nvSpPr>
        <p:spPr>
          <a:xfrm>
            <a:off x="755650" y="2116138"/>
            <a:ext cx="7632700" cy="36195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Prove it!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0F69529D-4599-47DA-A926-1E905C4F90ED}"/>
              </a:ext>
            </a:extLst>
          </p:cNvPr>
          <p:cNvCxnSpPr/>
          <p:nvPr/>
        </p:nvCxnSpPr>
        <p:spPr>
          <a:xfrm>
            <a:off x="755650" y="3429000"/>
            <a:ext cx="763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564A755-80F7-41EA-BECC-55E63D3EEC6B}"/>
              </a:ext>
            </a:extLst>
          </p:cNvPr>
          <p:cNvCxnSpPr/>
          <p:nvPr/>
        </p:nvCxnSpPr>
        <p:spPr>
          <a:xfrm>
            <a:off x="777875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75B6B5B-11F5-4802-938D-39898667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3595758"/>
            <a:ext cx="511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26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0BE96CA-B6B3-44AF-B366-983D73D2EAA3}"/>
              </a:ext>
            </a:extLst>
          </p:cNvPr>
          <p:cNvCxnSpPr/>
          <p:nvPr/>
        </p:nvCxnSpPr>
        <p:spPr>
          <a:xfrm>
            <a:off x="1200150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E4D6399-97AD-49B4-A3CC-9C079BD6801C}"/>
              </a:ext>
            </a:extLst>
          </p:cNvPr>
          <p:cNvCxnSpPr/>
          <p:nvPr/>
        </p:nvCxnSpPr>
        <p:spPr>
          <a:xfrm>
            <a:off x="1624013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3D82819-9E84-4EA3-827B-521FE18E6D22}"/>
              </a:ext>
            </a:extLst>
          </p:cNvPr>
          <p:cNvCxnSpPr/>
          <p:nvPr/>
        </p:nvCxnSpPr>
        <p:spPr>
          <a:xfrm>
            <a:off x="2046288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978165D-E62E-4DEC-9951-E4FD54045A48}"/>
              </a:ext>
            </a:extLst>
          </p:cNvPr>
          <p:cNvCxnSpPr/>
          <p:nvPr/>
        </p:nvCxnSpPr>
        <p:spPr>
          <a:xfrm>
            <a:off x="2468563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CA45245-A0E1-45B9-8922-9F36E858E8B8}"/>
              </a:ext>
            </a:extLst>
          </p:cNvPr>
          <p:cNvCxnSpPr/>
          <p:nvPr/>
        </p:nvCxnSpPr>
        <p:spPr>
          <a:xfrm>
            <a:off x="2892425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F21347B-CBD2-4724-A9DA-D63748043D97}"/>
              </a:ext>
            </a:extLst>
          </p:cNvPr>
          <p:cNvCxnSpPr/>
          <p:nvPr/>
        </p:nvCxnSpPr>
        <p:spPr>
          <a:xfrm>
            <a:off x="3314700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277A3BB-1CC2-4082-8988-D0D36383A7B0}"/>
              </a:ext>
            </a:extLst>
          </p:cNvPr>
          <p:cNvCxnSpPr/>
          <p:nvPr/>
        </p:nvCxnSpPr>
        <p:spPr>
          <a:xfrm>
            <a:off x="3736975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5F6B9D2-5057-4649-839B-66F971C803B7}"/>
              </a:ext>
            </a:extLst>
          </p:cNvPr>
          <p:cNvCxnSpPr/>
          <p:nvPr/>
        </p:nvCxnSpPr>
        <p:spPr>
          <a:xfrm>
            <a:off x="4160838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BCD0F90-A718-40BA-814A-35B31D095C08}"/>
              </a:ext>
            </a:extLst>
          </p:cNvPr>
          <p:cNvCxnSpPr/>
          <p:nvPr/>
        </p:nvCxnSpPr>
        <p:spPr>
          <a:xfrm>
            <a:off x="4583113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0397ECB-9B7A-48F9-A9C5-67F59FD86317}"/>
              </a:ext>
            </a:extLst>
          </p:cNvPr>
          <p:cNvCxnSpPr/>
          <p:nvPr/>
        </p:nvCxnSpPr>
        <p:spPr>
          <a:xfrm>
            <a:off x="5005388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51073C5-0CAD-4825-815F-49FD2CB852C4}"/>
              </a:ext>
            </a:extLst>
          </p:cNvPr>
          <p:cNvCxnSpPr/>
          <p:nvPr/>
        </p:nvCxnSpPr>
        <p:spPr>
          <a:xfrm>
            <a:off x="5429250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16CFFDD-22B2-4AF1-AB5D-2BDFECEE4108}"/>
              </a:ext>
            </a:extLst>
          </p:cNvPr>
          <p:cNvCxnSpPr/>
          <p:nvPr/>
        </p:nvCxnSpPr>
        <p:spPr>
          <a:xfrm>
            <a:off x="5851525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1507275A-9BA0-4D5A-BE8E-F48F795E5312}"/>
              </a:ext>
            </a:extLst>
          </p:cNvPr>
          <p:cNvCxnSpPr/>
          <p:nvPr/>
        </p:nvCxnSpPr>
        <p:spPr>
          <a:xfrm>
            <a:off x="6273800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DA110DE-10D6-48DE-ADAA-FFCB0927980D}"/>
              </a:ext>
            </a:extLst>
          </p:cNvPr>
          <p:cNvCxnSpPr/>
          <p:nvPr/>
        </p:nvCxnSpPr>
        <p:spPr>
          <a:xfrm>
            <a:off x="6697663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E2B60CE-7965-45B6-8115-50A2BACD4B72}"/>
              </a:ext>
            </a:extLst>
          </p:cNvPr>
          <p:cNvCxnSpPr/>
          <p:nvPr/>
        </p:nvCxnSpPr>
        <p:spPr>
          <a:xfrm>
            <a:off x="7119938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61A324C-9635-4479-9F60-3BE7E380F80B}"/>
              </a:ext>
            </a:extLst>
          </p:cNvPr>
          <p:cNvCxnSpPr/>
          <p:nvPr/>
        </p:nvCxnSpPr>
        <p:spPr>
          <a:xfrm>
            <a:off x="7542213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18E4662B-8892-48EC-B4DE-1E1113A4D36E}"/>
              </a:ext>
            </a:extLst>
          </p:cNvPr>
          <p:cNvCxnSpPr/>
          <p:nvPr/>
        </p:nvCxnSpPr>
        <p:spPr>
          <a:xfrm>
            <a:off x="7966075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6EEF0CFE-0128-4EC0-AA60-6FB605441AA5}"/>
              </a:ext>
            </a:extLst>
          </p:cNvPr>
          <p:cNvCxnSpPr/>
          <p:nvPr/>
        </p:nvCxnSpPr>
        <p:spPr>
          <a:xfrm>
            <a:off x="8388350" y="3248025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65">
            <a:extLst>
              <a:ext uri="{FF2B5EF4-FFF2-40B4-BE49-F238E27FC236}">
                <a16:creationId xmlns="" xmlns:a16="http://schemas.microsoft.com/office/drawing/2014/main" id="{66B9808A-1573-4A59-AFC5-4882C13B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3595758"/>
            <a:ext cx="512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26" name="Rectangle 75">
            <a:extLst>
              <a:ext uri="{FF2B5EF4-FFF2-40B4-BE49-F238E27FC236}">
                <a16:creationId xmlns="" xmlns:a16="http://schemas.microsoft.com/office/drawing/2014/main" id="{D285C29F-6AD2-47AE-884C-AC840FD7B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359575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5F83B53-3A15-4BEF-9FFB-0BDDC465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3592513"/>
            <a:ext cx="52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2DB7BC"/>
                </a:solidFill>
              </a:rPr>
              <a:t>42</a:t>
            </a:r>
          </a:p>
        </p:txBody>
      </p:sp>
      <p:pic>
        <p:nvPicPr>
          <p:cNvPr id="29" name="Talking Partners">
            <a:extLst>
              <a:ext uri="{FF2B5EF4-FFF2-40B4-BE49-F238E27FC236}">
                <a16:creationId xmlns="" xmlns:a16="http://schemas.microsoft.com/office/drawing/2014/main" id="{E0F8CCF5-A951-4B17-9E24-778E7A545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AC8FDFA5-7CC8-4787-BC44-BD3057CA07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95154" y="4711688"/>
            <a:ext cx="1268409" cy="14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ular Callout 4">
            <a:extLst>
              <a:ext uri="{FF2B5EF4-FFF2-40B4-BE49-F238E27FC236}">
                <a16:creationId xmlns="" xmlns:a16="http://schemas.microsoft.com/office/drawing/2014/main" id="{2A7D9F03-F89C-4387-8306-DD6C74E8A66E}"/>
              </a:ext>
            </a:extLst>
          </p:cNvPr>
          <p:cNvSpPr/>
          <p:nvPr/>
        </p:nvSpPr>
        <p:spPr>
          <a:xfrm>
            <a:off x="5349175" y="4810772"/>
            <a:ext cx="1978327" cy="1459360"/>
          </a:xfrm>
          <a:prstGeom prst="wedgeRoundRectCallout">
            <a:avLst>
              <a:gd name="adj1" fmla="val 65338"/>
              <a:gd name="adj2" fmla="val 2216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The number line goes up in steps of 2. Each of the representations is an odd number.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8893F68-3246-46E9-BA93-51FBEA87E0F2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5D172A07-2B8A-4799-ACF9-93E1687FD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0" y="4502502"/>
            <a:ext cx="248236" cy="1822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2A74F60-3F72-476F-BE43-DD8CC6147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3" y="4502502"/>
            <a:ext cx="248236" cy="18224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E53309E4-9B0B-4261-A4D6-80E7EE80E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3" y="6031169"/>
            <a:ext cx="290571" cy="3655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282CD27-254F-4DC2-906B-DA0EC7C87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3" y="5861202"/>
            <a:ext cx="290571" cy="3655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7AE92D3-A953-49E0-A56E-4B9719AA33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3" y="5689598"/>
            <a:ext cx="290571" cy="36550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49E5EA7-94CE-4D0C-8E08-D699245803C4}"/>
              </a:ext>
            </a:extLst>
          </p:cNvPr>
          <p:cNvSpPr txBox="1"/>
          <p:nvPr/>
        </p:nvSpPr>
        <p:spPr>
          <a:xfrm>
            <a:off x="3485572" y="4810772"/>
            <a:ext cx="18839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seven ones plus five tens</a:t>
            </a:r>
          </a:p>
        </p:txBody>
      </p:sp>
      <p:sp>
        <p:nvSpPr>
          <p:cNvPr id="48" name="Rectangle 75">
            <a:extLst>
              <a:ext uri="{FF2B5EF4-FFF2-40B4-BE49-F238E27FC236}">
                <a16:creationId xmlns="" xmlns:a16="http://schemas.microsoft.com/office/drawing/2014/main" id="{CF2F69CB-730B-436C-A78E-1C5E24F34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500" y="3595758"/>
            <a:ext cx="524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58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B38777FF-46E8-42F9-ACFF-1298C0798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41" y="4454458"/>
            <a:ext cx="595174" cy="59411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AF0A617-7030-43EC-B8B6-D2E7E31CFA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73" y="4467702"/>
            <a:ext cx="595174" cy="59411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CEDCC5A-73F6-4D6F-8B5C-318EE1F339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41" y="5090991"/>
            <a:ext cx="595174" cy="59411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249BD894-D977-49AD-8AAC-DED3CBDFE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73" y="5095479"/>
            <a:ext cx="595174" cy="59411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9C8483B8-404A-4D1C-B48F-6B3C4056EB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01" y="4467702"/>
            <a:ext cx="595174" cy="59411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604D299-72E2-4A23-84C9-F06D7D0CD8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01" y="5095479"/>
            <a:ext cx="595174" cy="59411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55A77E08-CC86-4F58-B7DC-05FD72A985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13" y="5785206"/>
            <a:ext cx="546094" cy="5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5">
            <a:extLst>
              <a:ext uri="{FF2B5EF4-FFF2-40B4-BE49-F238E27FC236}">
                <a16:creationId xmlns="" xmlns:a16="http://schemas.microsoft.com/office/drawing/2014/main" id="{1ADD3D00-2777-445E-A2EB-62CE0B191758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number is the arrow pointing to?</a:t>
            </a:r>
          </a:p>
        </p:txBody>
      </p:sp>
      <p:sp>
        <p:nvSpPr>
          <p:cNvPr id="40" name="Rounded Rectangle 17">
            <a:extLst>
              <a:ext uri="{FF2B5EF4-FFF2-40B4-BE49-F238E27FC236}">
                <a16:creationId xmlns="" xmlns:a16="http://schemas.microsoft.com/office/drawing/2014/main" id="{5B334F5B-F3E8-4CD2-8E41-D984EEDD0BAE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pic>
        <p:nvPicPr>
          <p:cNvPr id="54" name="Talking Partners">
            <a:extLst>
              <a:ext uri="{FF2B5EF4-FFF2-40B4-BE49-F238E27FC236}">
                <a16:creationId xmlns="" xmlns:a16="http://schemas.microsoft.com/office/drawing/2014/main" id="{44116222-9FDA-4457-9DC1-EAD29FE68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="" xmlns:a16="http://schemas.microsoft.com/office/drawing/2014/main" id="{3A24723F-3815-47AF-9F58-99CAB85E7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3835" y="4598540"/>
            <a:ext cx="1268412" cy="14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ounded Rectangular Callout 4">
            <a:extLst>
              <a:ext uri="{FF2B5EF4-FFF2-40B4-BE49-F238E27FC236}">
                <a16:creationId xmlns="" xmlns:a16="http://schemas.microsoft.com/office/drawing/2014/main" id="{3E40866F-B06D-4756-A956-9ECEA016484E}"/>
              </a:ext>
            </a:extLst>
          </p:cNvPr>
          <p:cNvSpPr/>
          <p:nvPr/>
        </p:nvSpPr>
        <p:spPr>
          <a:xfrm>
            <a:off x="4005945" y="4936142"/>
            <a:ext cx="2844118" cy="1229162"/>
          </a:xfrm>
          <a:prstGeom prst="wedgeRoundRectCallout">
            <a:avLst>
              <a:gd name="adj1" fmla="val 65338"/>
              <a:gd name="adj2" fmla="val 2216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It is 23 as the number line is going up in steps of 2.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It is in between 22 and 24.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F1020F1A-938B-48EC-A3CD-C0BACEF38B12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7793C4F1-D94A-4B1F-9655-B21E107AA201}"/>
              </a:ext>
            </a:extLst>
          </p:cNvPr>
          <p:cNvCxnSpPr/>
          <p:nvPr/>
        </p:nvCxnSpPr>
        <p:spPr>
          <a:xfrm>
            <a:off x="1331912" y="3420475"/>
            <a:ext cx="63642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3803E3BE-F24E-42F5-A9CB-62D50534B0E5}"/>
              </a:ext>
            </a:extLst>
          </p:cNvPr>
          <p:cNvCxnSpPr/>
          <p:nvPr/>
        </p:nvCxnSpPr>
        <p:spPr>
          <a:xfrm>
            <a:off x="1354137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8">
            <a:extLst>
              <a:ext uri="{FF2B5EF4-FFF2-40B4-BE49-F238E27FC236}">
                <a16:creationId xmlns="" xmlns:a16="http://schemas.microsoft.com/office/drawing/2014/main" id="{8B1FBB8C-CAB1-42F3-8AA3-F522F11C3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037" y="3579549"/>
            <a:ext cx="377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D60ED34D-3DB1-4D60-9507-0D2BD83C3426}"/>
              </a:ext>
            </a:extLst>
          </p:cNvPr>
          <p:cNvCxnSpPr/>
          <p:nvPr/>
        </p:nvCxnSpPr>
        <p:spPr>
          <a:xfrm>
            <a:off x="1776412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B471F961-2E04-42BB-BD46-E8E9EBF8C07A}"/>
              </a:ext>
            </a:extLst>
          </p:cNvPr>
          <p:cNvCxnSpPr/>
          <p:nvPr/>
        </p:nvCxnSpPr>
        <p:spPr>
          <a:xfrm>
            <a:off x="2200275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="" xmlns:a16="http://schemas.microsoft.com/office/drawing/2014/main" id="{40D27D91-8A2A-4A8E-99F8-9D9E11924E01}"/>
              </a:ext>
            </a:extLst>
          </p:cNvPr>
          <p:cNvCxnSpPr/>
          <p:nvPr/>
        </p:nvCxnSpPr>
        <p:spPr>
          <a:xfrm>
            <a:off x="2622550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="" xmlns:a16="http://schemas.microsoft.com/office/drawing/2014/main" id="{E1F4EA45-6FDC-4CC5-86C2-4303537C334E}"/>
              </a:ext>
            </a:extLst>
          </p:cNvPr>
          <p:cNvCxnSpPr/>
          <p:nvPr/>
        </p:nvCxnSpPr>
        <p:spPr>
          <a:xfrm>
            <a:off x="3044825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="" xmlns:a16="http://schemas.microsoft.com/office/drawing/2014/main" id="{ED520BC4-8A17-49F5-8629-650733492980}"/>
              </a:ext>
            </a:extLst>
          </p:cNvPr>
          <p:cNvCxnSpPr/>
          <p:nvPr/>
        </p:nvCxnSpPr>
        <p:spPr>
          <a:xfrm>
            <a:off x="3468687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A8EB83F6-5475-44ED-B06B-04B9758222A4}"/>
              </a:ext>
            </a:extLst>
          </p:cNvPr>
          <p:cNvCxnSpPr/>
          <p:nvPr/>
        </p:nvCxnSpPr>
        <p:spPr>
          <a:xfrm>
            <a:off x="3890962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445CF02B-7AC6-460E-84EA-941CD7A9A181}"/>
              </a:ext>
            </a:extLst>
          </p:cNvPr>
          <p:cNvCxnSpPr/>
          <p:nvPr/>
        </p:nvCxnSpPr>
        <p:spPr>
          <a:xfrm>
            <a:off x="4313237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="" xmlns:a16="http://schemas.microsoft.com/office/drawing/2014/main" id="{2BDA78DE-D8CE-4546-9487-BB74091C4D6D}"/>
              </a:ext>
            </a:extLst>
          </p:cNvPr>
          <p:cNvCxnSpPr/>
          <p:nvPr/>
        </p:nvCxnSpPr>
        <p:spPr>
          <a:xfrm>
            <a:off x="4737100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="" xmlns:a16="http://schemas.microsoft.com/office/drawing/2014/main" id="{6BC75D9D-087B-4792-AFD8-E4E4EA217831}"/>
              </a:ext>
            </a:extLst>
          </p:cNvPr>
          <p:cNvCxnSpPr/>
          <p:nvPr/>
        </p:nvCxnSpPr>
        <p:spPr>
          <a:xfrm>
            <a:off x="5159375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="" xmlns:a16="http://schemas.microsoft.com/office/drawing/2014/main" id="{C701E476-32B2-4C77-B5DB-E9F1C21A4C98}"/>
              </a:ext>
            </a:extLst>
          </p:cNvPr>
          <p:cNvCxnSpPr/>
          <p:nvPr/>
        </p:nvCxnSpPr>
        <p:spPr>
          <a:xfrm>
            <a:off x="5581650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="" xmlns:a16="http://schemas.microsoft.com/office/drawing/2014/main" id="{33AB52D4-FFA8-42E9-A291-529D15F49863}"/>
              </a:ext>
            </a:extLst>
          </p:cNvPr>
          <p:cNvCxnSpPr/>
          <p:nvPr/>
        </p:nvCxnSpPr>
        <p:spPr>
          <a:xfrm>
            <a:off x="6005512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="" xmlns:a16="http://schemas.microsoft.com/office/drawing/2014/main" id="{2B334BF2-3F18-44CD-B249-D24BCDC39D52}"/>
              </a:ext>
            </a:extLst>
          </p:cNvPr>
          <p:cNvCxnSpPr/>
          <p:nvPr/>
        </p:nvCxnSpPr>
        <p:spPr>
          <a:xfrm>
            <a:off x="6427787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="" xmlns:a16="http://schemas.microsoft.com/office/drawing/2014/main" id="{0ED392EB-FDA5-46C5-BF4E-7DDC3571B5FD}"/>
              </a:ext>
            </a:extLst>
          </p:cNvPr>
          <p:cNvCxnSpPr/>
          <p:nvPr/>
        </p:nvCxnSpPr>
        <p:spPr>
          <a:xfrm>
            <a:off x="6850062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="" xmlns:a16="http://schemas.microsoft.com/office/drawing/2014/main" id="{43753350-E05B-49D4-9F16-0BCF3581C2EA}"/>
              </a:ext>
            </a:extLst>
          </p:cNvPr>
          <p:cNvCxnSpPr/>
          <p:nvPr/>
        </p:nvCxnSpPr>
        <p:spPr>
          <a:xfrm>
            <a:off x="7273925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0D7F0E07-8DA6-4FA5-8336-C2253582D45E}"/>
              </a:ext>
            </a:extLst>
          </p:cNvPr>
          <p:cNvCxnSpPr/>
          <p:nvPr/>
        </p:nvCxnSpPr>
        <p:spPr>
          <a:xfrm>
            <a:off x="7696200" y="3239500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65">
            <a:extLst>
              <a:ext uri="{FF2B5EF4-FFF2-40B4-BE49-F238E27FC236}">
                <a16:creationId xmlns="" xmlns:a16="http://schemas.microsoft.com/office/drawing/2014/main" id="{0F076F0E-A8AF-43EF-A517-C20D020AA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780" y="357954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6" name="Rectangle 75">
            <a:extLst>
              <a:ext uri="{FF2B5EF4-FFF2-40B4-BE49-F238E27FC236}">
                <a16:creationId xmlns="" xmlns:a16="http://schemas.microsoft.com/office/drawing/2014/main" id="{9DA24098-DF43-41A0-ABF7-32B9A2E98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231" y="3579549"/>
            <a:ext cx="538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37" name="Down Arrow 1">
            <a:extLst>
              <a:ext uri="{FF2B5EF4-FFF2-40B4-BE49-F238E27FC236}">
                <a16:creationId xmlns="" xmlns:a16="http://schemas.microsoft.com/office/drawing/2014/main" id="{B4F248C7-CE00-4C66-94D6-C37BF688F7BA}"/>
              </a:ext>
            </a:extLst>
          </p:cNvPr>
          <p:cNvSpPr/>
          <p:nvPr/>
        </p:nvSpPr>
        <p:spPr>
          <a:xfrm>
            <a:off x="6019328" y="2732587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8" name="Rectangle 75">
            <a:extLst>
              <a:ext uri="{FF2B5EF4-FFF2-40B4-BE49-F238E27FC236}">
                <a16:creationId xmlns="" xmlns:a16="http://schemas.microsoft.com/office/drawing/2014/main" id="{374B1605-42AC-4FD6-BCBC-3562EDC4C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362" y="3579549"/>
            <a:ext cx="532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ADBB1AA5-59EB-4C7D-BD91-4BE7D7BE9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023" y="3571061"/>
            <a:ext cx="502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8924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" grpId="0" animBg="1"/>
      <p:bldP spid="1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5">
            <a:extLst>
              <a:ext uri="{FF2B5EF4-FFF2-40B4-BE49-F238E27FC236}">
                <a16:creationId xmlns="" xmlns:a16="http://schemas.microsoft.com/office/drawing/2014/main" id="{1ADD3D00-2777-445E-A2EB-62CE0B191758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number is the arrow pointing to?</a:t>
            </a:r>
          </a:p>
        </p:txBody>
      </p:sp>
      <p:sp>
        <p:nvSpPr>
          <p:cNvPr id="40" name="Rounded Rectangle 17">
            <a:extLst>
              <a:ext uri="{FF2B5EF4-FFF2-40B4-BE49-F238E27FC236}">
                <a16:creationId xmlns="" xmlns:a16="http://schemas.microsoft.com/office/drawing/2014/main" id="{5B334F5B-F3E8-4CD2-8E41-D984EEDD0BAE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pic>
        <p:nvPicPr>
          <p:cNvPr id="54" name="Talking Partners">
            <a:extLst>
              <a:ext uri="{FF2B5EF4-FFF2-40B4-BE49-F238E27FC236}">
                <a16:creationId xmlns="" xmlns:a16="http://schemas.microsoft.com/office/drawing/2014/main" id="{44116222-9FDA-4457-9DC1-EAD29FE68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="" xmlns:a16="http://schemas.microsoft.com/office/drawing/2014/main" id="{3A24723F-3815-47AF-9F58-99CAB85E7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3835" y="4598540"/>
            <a:ext cx="1268412" cy="14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ounded Rectangular Callout 4">
            <a:extLst>
              <a:ext uri="{FF2B5EF4-FFF2-40B4-BE49-F238E27FC236}">
                <a16:creationId xmlns="" xmlns:a16="http://schemas.microsoft.com/office/drawing/2014/main" id="{3E40866F-B06D-4756-A956-9ECEA016484E}"/>
              </a:ext>
            </a:extLst>
          </p:cNvPr>
          <p:cNvSpPr/>
          <p:nvPr/>
        </p:nvSpPr>
        <p:spPr>
          <a:xfrm>
            <a:off x="3204202" y="4863663"/>
            <a:ext cx="3459936" cy="1229162"/>
          </a:xfrm>
          <a:prstGeom prst="wedgeRoundRectCallout">
            <a:avLst>
              <a:gd name="adj1" fmla="val 65338"/>
              <a:gd name="adj2" fmla="val 2216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It could be 46 or 47. The intervals are going up in fives and the arrow is pointing just after 45.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F1020F1A-938B-48EC-A3CD-C0BACEF38B12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sp>
        <p:nvSpPr>
          <p:cNvPr id="137" name="Down Arrow 1">
            <a:extLst>
              <a:ext uri="{FF2B5EF4-FFF2-40B4-BE49-F238E27FC236}">
                <a16:creationId xmlns="" xmlns:a16="http://schemas.microsoft.com/office/drawing/2014/main" id="{B4F248C7-CE00-4C66-94D6-C37BF688F7BA}"/>
              </a:ext>
            </a:extLst>
          </p:cNvPr>
          <p:cNvSpPr/>
          <p:nvPr/>
        </p:nvSpPr>
        <p:spPr>
          <a:xfrm>
            <a:off x="5011219" y="2942979"/>
            <a:ext cx="320447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ADBB1AA5-59EB-4C7D-BD91-4BE7D7BE9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182" y="2537169"/>
            <a:ext cx="1380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46 or 47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="" xmlns:a16="http://schemas.microsoft.com/office/drawing/2014/main" id="{C6C3A251-7B95-4A18-B105-0424608C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626" y="3686786"/>
            <a:ext cx="377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Rectangle 65">
            <a:extLst>
              <a:ext uri="{FF2B5EF4-FFF2-40B4-BE49-F238E27FC236}">
                <a16:creationId xmlns="" xmlns:a16="http://schemas.microsoft.com/office/drawing/2014/main" id="{623092A8-B970-4DC0-88A9-7BD4098E4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52" y="3686786"/>
            <a:ext cx="538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3" name="Rectangle 75">
            <a:extLst>
              <a:ext uri="{FF2B5EF4-FFF2-40B4-BE49-F238E27FC236}">
                <a16:creationId xmlns="" xmlns:a16="http://schemas.microsoft.com/office/drawing/2014/main" id="{8046014F-9EC9-41F5-BB0F-CDD6C5871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126" y="3686786"/>
            <a:ext cx="635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34" name="Rectangle 75">
            <a:extLst>
              <a:ext uri="{FF2B5EF4-FFF2-40B4-BE49-F238E27FC236}">
                <a16:creationId xmlns="" xmlns:a16="http://schemas.microsoft.com/office/drawing/2014/main" id="{3D9A1805-03A6-4C8F-B15D-AB8EAB876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615" y="3686786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80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386514E1-E379-47AE-83E9-42CD62EED142}"/>
              </a:ext>
            </a:extLst>
          </p:cNvPr>
          <p:cNvCxnSpPr/>
          <p:nvPr/>
        </p:nvCxnSpPr>
        <p:spPr>
          <a:xfrm>
            <a:off x="1208731" y="3549063"/>
            <a:ext cx="6809952" cy="14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8E507CD3-734C-427D-A725-0D5D790BDC62}"/>
              </a:ext>
            </a:extLst>
          </p:cNvPr>
          <p:cNvCxnSpPr/>
          <p:nvPr/>
        </p:nvCxnSpPr>
        <p:spPr>
          <a:xfrm>
            <a:off x="1230956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E45CCB64-9FFF-4B07-8E1C-8143E58C9525}"/>
              </a:ext>
            </a:extLst>
          </p:cNvPr>
          <p:cNvCxnSpPr/>
          <p:nvPr/>
        </p:nvCxnSpPr>
        <p:spPr>
          <a:xfrm>
            <a:off x="1653231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0BB368CA-4D8E-45B1-B7F7-38B7B31D2189}"/>
              </a:ext>
            </a:extLst>
          </p:cNvPr>
          <p:cNvCxnSpPr/>
          <p:nvPr/>
        </p:nvCxnSpPr>
        <p:spPr>
          <a:xfrm>
            <a:off x="2077094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A3EAF11F-BBAF-4D32-AF90-C4315D9DBA4D}"/>
              </a:ext>
            </a:extLst>
          </p:cNvPr>
          <p:cNvCxnSpPr/>
          <p:nvPr/>
        </p:nvCxnSpPr>
        <p:spPr>
          <a:xfrm>
            <a:off x="2499369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9EC52BD0-E4DB-40AF-958E-A49BFCBF5209}"/>
              </a:ext>
            </a:extLst>
          </p:cNvPr>
          <p:cNvCxnSpPr/>
          <p:nvPr/>
        </p:nvCxnSpPr>
        <p:spPr>
          <a:xfrm>
            <a:off x="2921644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33696249-EA6F-4083-9EB2-5A48C5C98954}"/>
              </a:ext>
            </a:extLst>
          </p:cNvPr>
          <p:cNvCxnSpPr/>
          <p:nvPr/>
        </p:nvCxnSpPr>
        <p:spPr>
          <a:xfrm>
            <a:off x="3345506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4500E5E9-9A0E-49CF-8953-16F7AF82059D}"/>
              </a:ext>
            </a:extLst>
          </p:cNvPr>
          <p:cNvCxnSpPr/>
          <p:nvPr/>
        </p:nvCxnSpPr>
        <p:spPr>
          <a:xfrm>
            <a:off x="3767781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DC4F9176-6233-4317-A3D2-72260FE2F1E3}"/>
              </a:ext>
            </a:extLst>
          </p:cNvPr>
          <p:cNvCxnSpPr/>
          <p:nvPr/>
        </p:nvCxnSpPr>
        <p:spPr>
          <a:xfrm>
            <a:off x="4190056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F5527B62-9520-46FA-B0D8-F773CCA8E157}"/>
              </a:ext>
            </a:extLst>
          </p:cNvPr>
          <p:cNvCxnSpPr/>
          <p:nvPr/>
        </p:nvCxnSpPr>
        <p:spPr>
          <a:xfrm>
            <a:off x="4613919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ABFCA0AD-3673-4C4A-A0CC-2720DD6DEAFB}"/>
              </a:ext>
            </a:extLst>
          </p:cNvPr>
          <p:cNvCxnSpPr/>
          <p:nvPr/>
        </p:nvCxnSpPr>
        <p:spPr>
          <a:xfrm>
            <a:off x="5036194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FE5E7B90-49B0-4FAB-9C0E-EA3C0548854B}"/>
              </a:ext>
            </a:extLst>
          </p:cNvPr>
          <p:cNvCxnSpPr/>
          <p:nvPr/>
        </p:nvCxnSpPr>
        <p:spPr>
          <a:xfrm>
            <a:off x="5458469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D09F0DCB-5658-4C89-94F9-98BAE4AABCE3}"/>
              </a:ext>
            </a:extLst>
          </p:cNvPr>
          <p:cNvCxnSpPr/>
          <p:nvPr/>
        </p:nvCxnSpPr>
        <p:spPr>
          <a:xfrm>
            <a:off x="5882331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FB6D2846-8EAC-4C2A-A102-64208AF8D8D8}"/>
              </a:ext>
            </a:extLst>
          </p:cNvPr>
          <p:cNvCxnSpPr/>
          <p:nvPr/>
        </p:nvCxnSpPr>
        <p:spPr>
          <a:xfrm>
            <a:off x="6304606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DBE6515F-CB46-4987-9EDA-42D8FED25A46}"/>
              </a:ext>
            </a:extLst>
          </p:cNvPr>
          <p:cNvCxnSpPr/>
          <p:nvPr/>
        </p:nvCxnSpPr>
        <p:spPr>
          <a:xfrm>
            <a:off x="6726881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ED9A18B0-F6A7-4567-BD76-C5DBA3EDC86C}"/>
              </a:ext>
            </a:extLst>
          </p:cNvPr>
          <p:cNvCxnSpPr/>
          <p:nvPr/>
        </p:nvCxnSpPr>
        <p:spPr>
          <a:xfrm>
            <a:off x="7150744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692C6464-B1C5-4275-B96B-400C5AEE77C6}"/>
              </a:ext>
            </a:extLst>
          </p:cNvPr>
          <p:cNvCxnSpPr/>
          <p:nvPr/>
        </p:nvCxnSpPr>
        <p:spPr>
          <a:xfrm>
            <a:off x="7573019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D17924E8-B3D7-44F9-91C6-805A55343AAF}"/>
              </a:ext>
            </a:extLst>
          </p:cNvPr>
          <p:cNvCxnSpPr/>
          <p:nvPr/>
        </p:nvCxnSpPr>
        <p:spPr>
          <a:xfrm>
            <a:off x="7995294" y="3368088"/>
            <a:ext cx="0" cy="361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75">
            <a:extLst>
              <a:ext uri="{FF2B5EF4-FFF2-40B4-BE49-F238E27FC236}">
                <a16:creationId xmlns="" xmlns:a16="http://schemas.microsoft.com/office/drawing/2014/main" id="{21355F49-DDA3-4474-8F0E-A3660A287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168" y="3686786"/>
            <a:ext cx="635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6247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" grpId="0" animBg="1"/>
      <p:bldP spid="1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D6D1DC34-6C08-4EE9-897E-C49479E75A9C}"/>
              </a:ext>
            </a:extLst>
          </p:cNvPr>
          <p:cNvSpPr/>
          <p:nvPr/>
        </p:nvSpPr>
        <p:spPr>
          <a:xfrm>
            <a:off x="755650" y="1616074"/>
            <a:ext cx="7632700" cy="707885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What number is the arrow pointing to?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This number line has no intervals so we will have to estimate!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394E59BC-4E21-4AB7-AED0-C7A032C4416F}"/>
              </a:ext>
            </a:extLst>
          </p:cNvPr>
          <p:cNvSpPr/>
          <p:nvPr/>
        </p:nvSpPr>
        <p:spPr>
          <a:xfrm>
            <a:off x="755650" y="2385874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="" xmlns:a16="http://schemas.microsoft.com/office/drawing/2014/main" id="{2995B9C8-908F-4D2A-8D5D-606473E00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3921125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03A5E1-E3C1-49DE-BBD3-973CB8784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67150"/>
            <a:ext cx="51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2DB7BC"/>
                </a:solidFill>
              </a:rPr>
              <a:t>26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151C61C-DD29-4EF1-B0CD-E449362988CF}"/>
              </a:ext>
            </a:extLst>
          </p:cNvPr>
          <p:cNvCxnSpPr/>
          <p:nvPr/>
        </p:nvCxnSpPr>
        <p:spPr>
          <a:xfrm>
            <a:off x="831850" y="3895725"/>
            <a:ext cx="7381875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4">
            <a:extLst>
              <a:ext uri="{FF2B5EF4-FFF2-40B4-BE49-F238E27FC236}">
                <a16:creationId xmlns="" xmlns:a16="http://schemas.microsoft.com/office/drawing/2014/main" id="{8AD2DE97-E972-4F83-9981-BC03597A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8" y="394335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8" name="Down Arrow 18">
            <a:extLst>
              <a:ext uri="{FF2B5EF4-FFF2-40B4-BE49-F238E27FC236}">
                <a16:creationId xmlns="" xmlns:a16="http://schemas.microsoft.com/office/drawing/2014/main" id="{F4A832FD-92A4-4EA7-AD27-CC1C1BF80738}"/>
              </a:ext>
            </a:extLst>
          </p:cNvPr>
          <p:cNvSpPr/>
          <p:nvPr/>
        </p:nvSpPr>
        <p:spPr>
          <a:xfrm>
            <a:off x="4654550" y="3341688"/>
            <a:ext cx="369888" cy="477837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Talking Partners">
            <a:extLst>
              <a:ext uri="{FF2B5EF4-FFF2-40B4-BE49-F238E27FC236}">
                <a16:creationId xmlns="" xmlns:a16="http://schemas.microsoft.com/office/drawing/2014/main" id="{F275C2E9-756D-4865-A355-4BC84E0AA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6">
            <a:extLst>
              <a:ext uri="{FF2B5EF4-FFF2-40B4-BE49-F238E27FC236}">
                <a16:creationId xmlns="" xmlns:a16="http://schemas.microsoft.com/office/drawing/2014/main" id="{B467A6B4-B1B5-4871-83B3-1B071D308805}"/>
              </a:ext>
            </a:extLst>
          </p:cNvPr>
          <p:cNvSpPr/>
          <p:nvPr/>
        </p:nvSpPr>
        <p:spPr>
          <a:xfrm>
            <a:off x="4572000" y="4760913"/>
            <a:ext cx="2314575" cy="1087437"/>
          </a:xfrm>
          <a:prstGeom prst="wedgeRoundRectCallout">
            <a:avLst>
              <a:gd name="adj1" fmla="val 62193"/>
              <a:gd name="adj2" fmla="val -5682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It could be 26 as it’s just over half way (which would be 25).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E521A94-C1A3-42AA-BFF0-D9ADC391FBB1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="" xmlns:a16="http://schemas.microsoft.com/office/drawing/2014/main" id="{6A5BA600-C43A-4CA9-A315-30B0595D0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91"/>
          <a:stretch/>
        </p:blipFill>
        <p:spPr bwMode="auto">
          <a:xfrm>
            <a:off x="7007888" y="4451452"/>
            <a:ext cx="1289727" cy="16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0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>
            <a:extLst>
              <a:ext uri="{FF2B5EF4-FFF2-40B4-BE49-F238E27FC236}">
                <a16:creationId xmlns="" xmlns:a16="http://schemas.microsoft.com/office/drawing/2014/main" id="{2995B9C8-908F-4D2A-8D5D-606473E00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3921125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40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151C61C-DD29-4EF1-B0CD-E449362988CF}"/>
              </a:ext>
            </a:extLst>
          </p:cNvPr>
          <p:cNvCxnSpPr/>
          <p:nvPr/>
        </p:nvCxnSpPr>
        <p:spPr>
          <a:xfrm>
            <a:off x="831850" y="3895725"/>
            <a:ext cx="7381875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4">
            <a:extLst>
              <a:ext uri="{FF2B5EF4-FFF2-40B4-BE49-F238E27FC236}">
                <a16:creationId xmlns="" xmlns:a16="http://schemas.microsoft.com/office/drawing/2014/main" id="{8AD2DE97-E972-4F83-9981-BC03597A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8" y="3943350"/>
            <a:ext cx="542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60</a:t>
            </a:r>
          </a:p>
        </p:txBody>
      </p:sp>
      <p:pic>
        <p:nvPicPr>
          <p:cNvPr id="9" name="Talking Partners">
            <a:extLst>
              <a:ext uri="{FF2B5EF4-FFF2-40B4-BE49-F238E27FC236}">
                <a16:creationId xmlns="" xmlns:a16="http://schemas.microsoft.com/office/drawing/2014/main" id="{F275C2E9-756D-4865-A355-4BC84E0AA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6">
            <a:extLst>
              <a:ext uri="{FF2B5EF4-FFF2-40B4-BE49-F238E27FC236}">
                <a16:creationId xmlns="" xmlns:a16="http://schemas.microsoft.com/office/drawing/2014/main" id="{B467A6B4-B1B5-4871-83B3-1B071D308805}"/>
              </a:ext>
            </a:extLst>
          </p:cNvPr>
          <p:cNvSpPr/>
          <p:nvPr/>
        </p:nvSpPr>
        <p:spPr>
          <a:xfrm>
            <a:off x="4361608" y="4760913"/>
            <a:ext cx="2524968" cy="1087437"/>
          </a:xfrm>
          <a:prstGeom prst="wedgeRoundRectCallout">
            <a:avLst>
              <a:gd name="adj1" fmla="val 62193"/>
              <a:gd name="adj2" fmla="val -5682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It could be 45 because it is a quarter of the way along the number line.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559E7F22-0823-4461-9F2B-E9A05C92DE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91"/>
          <a:stretch/>
        </p:blipFill>
        <p:spPr bwMode="auto">
          <a:xfrm>
            <a:off x="7007888" y="4451452"/>
            <a:ext cx="1289727" cy="16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E521A94-C1A3-42AA-BFF0-D9ADC391FBB1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17286A2-5191-4F63-B428-3C2F8AF3D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3867150"/>
            <a:ext cx="521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45</a:t>
            </a:r>
          </a:p>
        </p:txBody>
      </p:sp>
      <p:sp>
        <p:nvSpPr>
          <p:cNvPr id="14" name="Down Arrow 18">
            <a:extLst>
              <a:ext uri="{FF2B5EF4-FFF2-40B4-BE49-F238E27FC236}">
                <a16:creationId xmlns="" xmlns:a16="http://schemas.microsoft.com/office/drawing/2014/main" id="{DBD06C52-8ECB-4991-BD79-753527AADC4F}"/>
              </a:ext>
            </a:extLst>
          </p:cNvPr>
          <p:cNvSpPr/>
          <p:nvPr/>
        </p:nvSpPr>
        <p:spPr>
          <a:xfrm>
            <a:off x="2536825" y="3341688"/>
            <a:ext cx="371475" cy="477837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ounded Rectangle 5">
            <a:extLst>
              <a:ext uri="{FF2B5EF4-FFF2-40B4-BE49-F238E27FC236}">
                <a16:creationId xmlns="" xmlns:a16="http://schemas.microsoft.com/office/drawing/2014/main" id="{F5E5A82F-30B8-4B16-A1F5-D085189CBCD2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number is the arrow pointing to?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="" xmlns:a16="http://schemas.microsoft.com/office/drawing/2014/main" id="{80081B0A-C176-4947-BE94-3FB0B1E1279D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19220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="" xmlns:a16="http://schemas.microsoft.com/office/drawing/2014/main" id="{776E27FB-5BE9-4749-BB9E-09160AF08F12}"/>
              </a:ext>
            </a:extLst>
          </p:cNvPr>
          <p:cNvSpPr/>
          <p:nvPr/>
        </p:nvSpPr>
        <p:spPr bwMode="auto">
          <a:xfrm>
            <a:off x="614363" y="602457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002060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923FA7-DD0C-4EB5-AED6-4FB4E9B621B4}"/>
              </a:ext>
            </a:extLst>
          </p:cNvPr>
          <p:cNvSpPr/>
          <p:nvPr/>
        </p:nvSpPr>
        <p:spPr>
          <a:xfrm>
            <a:off x="923887" y="5607658"/>
            <a:ext cx="6369802" cy="76620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Twinkl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PlanIt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is our award-winning scheme of work with </a:t>
            </a:r>
            <a:b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4000 resources.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1A45B23-E79B-4FBB-94DB-CA74528A9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89" y="5607658"/>
            <a:ext cx="1251826" cy="8307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A1A7FDB-2A8B-4175-AD29-7AD981BFCF8E}"/>
              </a:ext>
            </a:extLst>
          </p:cNvPr>
          <p:cNvSpPr/>
          <p:nvPr/>
        </p:nvSpPr>
        <p:spPr>
          <a:xfrm rot="60000">
            <a:off x="632724" y="968044"/>
            <a:ext cx="8191789" cy="1079884"/>
          </a:xfrm>
          <a:prstGeom prst="rect">
            <a:avLst/>
          </a:prstGeom>
          <a:solidFill>
            <a:srgbClr val="001746"/>
          </a:solidFill>
        </p:spPr>
        <p:txBody>
          <a:bodyPr wrap="square" lIns="108000" tIns="108000" rIns="108000" bIns="1080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Need a coherently planned sequence of lessons to complement this resource?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652FFF-97BF-4173-986C-8CD65F30D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2440">
            <a:off x="983224" y="2588363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D7EADE-8B3A-4492-9FA9-A7911FC40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9128" y="2436814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27BB77-6679-4C0A-B04B-15C1A98F7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412">
            <a:off x="5074370" y="2588363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589E2F-9325-4A64-97BA-AB6DB905C471}"/>
              </a:ext>
            </a:extLst>
          </p:cNvPr>
          <p:cNvSpPr/>
          <p:nvPr/>
        </p:nvSpPr>
        <p:spPr>
          <a:xfrm rot="21540000">
            <a:off x="778640" y="4857474"/>
            <a:ext cx="790105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See our 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Number and Place Value Steps to Progression 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document.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="" xmlns:a16="http://schemas.microsoft.com/office/drawing/2014/main" id="{8B390C92-5F76-4412-9832-0A85F63D581F}"/>
              </a:ext>
            </a:extLst>
          </p:cNvPr>
          <p:cNvSpPr/>
          <p:nvPr/>
        </p:nvSpPr>
        <p:spPr bwMode="auto">
          <a:xfrm>
            <a:off x="614363" y="602457"/>
            <a:ext cx="8220075" cy="5957887"/>
          </a:xfrm>
          <a:prstGeom prst="roundRect">
            <a:avLst>
              <a:gd name="adj" fmla="val 2649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88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BDA39437-D971-45EA-A8E6-6AFB8E279E12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number is the arrow pointing to?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5CA6871A-2D71-48EC-8E01-14BB71C09E91}"/>
              </a:ext>
            </a:extLst>
          </p:cNvPr>
          <p:cNvSpPr/>
          <p:nvPr/>
        </p:nvSpPr>
        <p:spPr>
          <a:xfrm>
            <a:off x="755650" y="2082800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="" xmlns:a16="http://schemas.microsoft.com/office/drawing/2014/main" id="{AA4DC7D7-135C-4E50-9449-02AC4A756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52" y="3921125"/>
            <a:ext cx="377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C2050A7-33A4-4EC5-9B72-E22444F51BD4}"/>
              </a:ext>
            </a:extLst>
          </p:cNvPr>
          <p:cNvCxnSpPr/>
          <p:nvPr/>
        </p:nvCxnSpPr>
        <p:spPr>
          <a:xfrm>
            <a:off x="831850" y="3895725"/>
            <a:ext cx="7381875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4">
            <a:extLst>
              <a:ext uri="{FF2B5EF4-FFF2-40B4-BE49-F238E27FC236}">
                <a16:creationId xmlns="" xmlns:a16="http://schemas.microsoft.com/office/drawing/2014/main" id="{F1518866-C9FC-4C33-AB8E-8BC71BBEE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336" y="3943350"/>
            <a:ext cx="686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100</a:t>
            </a:r>
          </a:p>
        </p:txBody>
      </p:sp>
      <p:pic>
        <p:nvPicPr>
          <p:cNvPr id="9" name="Talking Partners">
            <a:extLst>
              <a:ext uri="{FF2B5EF4-FFF2-40B4-BE49-F238E27FC236}">
                <a16:creationId xmlns="" xmlns:a16="http://schemas.microsoft.com/office/drawing/2014/main" id="{F7C5F5EA-E7AC-45F0-AAFE-0646B0D3F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6">
            <a:extLst>
              <a:ext uri="{FF2B5EF4-FFF2-40B4-BE49-F238E27FC236}">
                <a16:creationId xmlns="" xmlns:a16="http://schemas.microsoft.com/office/drawing/2014/main" id="{10DD17E3-349F-414C-9D6D-336AF8A8B0A0}"/>
              </a:ext>
            </a:extLst>
          </p:cNvPr>
          <p:cNvSpPr/>
          <p:nvPr/>
        </p:nvSpPr>
        <p:spPr>
          <a:xfrm>
            <a:off x="4126938" y="4814761"/>
            <a:ext cx="2759638" cy="1033589"/>
          </a:xfrm>
          <a:prstGeom prst="wedgeRoundRectCallout">
            <a:avLst>
              <a:gd name="adj1" fmla="val 62193"/>
              <a:gd name="adj2" fmla="val -5682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It could be 75 because it is three quarters of the way along the number line.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7FFD4E77-3EB0-42F1-A677-4CD9AB5DD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91"/>
          <a:stretch/>
        </p:blipFill>
        <p:spPr bwMode="auto">
          <a:xfrm>
            <a:off x="7007888" y="4451452"/>
            <a:ext cx="1289727" cy="16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3876370-35A3-4BE0-BCB1-073FC7386408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DA1F1F-D8E9-44C9-97F6-940E32C1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3" y="3867150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75</a:t>
            </a:r>
          </a:p>
        </p:txBody>
      </p:sp>
      <p:sp>
        <p:nvSpPr>
          <p:cNvPr id="16" name="Down Arrow 18">
            <a:extLst>
              <a:ext uri="{FF2B5EF4-FFF2-40B4-BE49-F238E27FC236}">
                <a16:creationId xmlns="" xmlns:a16="http://schemas.microsoft.com/office/drawing/2014/main" id="{53972BD6-055C-4A4D-AA50-84506160B235}"/>
              </a:ext>
            </a:extLst>
          </p:cNvPr>
          <p:cNvSpPr/>
          <p:nvPr/>
        </p:nvSpPr>
        <p:spPr>
          <a:xfrm>
            <a:off x="6097588" y="3341688"/>
            <a:ext cx="369887" cy="477837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7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03F4C334-DFBE-47B4-819F-43A1E530A63F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Has this representation been placed correctly on the number line?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ADADCC47-9217-40BF-8DBE-7C432D76A2E3}"/>
              </a:ext>
            </a:extLst>
          </p:cNvPr>
          <p:cNvSpPr/>
          <p:nvPr/>
        </p:nvSpPr>
        <p:spPr>
          <a:xfrm>
            <a:off x="755650" y="2082800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="" xmlns:a16="http://schemas.microsoft.com/office/drawing/2014/main" id="{DDF3A582-68BF-40B0-AC42-3FA9E5B99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4010127"/>
            <a:ext cx="541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30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33E7120-885F-4618-9F87-F0247352BA55}"/>
              </a:ext>
            </a:extLst>
          </p:cNvPr>
          <p:cNvCxnSpPr/>
          <p:nvPr/>
        </p:nvCxnSpPr>
        <p:spPr>
          <a:xfrm>
            <a:off x="831850" y="3984727"/>
            <a:ext cx="7381875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4">
            <a:extLst>
              <a:ext uri="{FF2B5EF4-FFF2-40B4-BE49-F238E27FC236}">
                <a16:creationId xmlns="" xmlns:a16="http://schemas.microsoft.com/office/drawing/2014/main" id="{80EC55FD-1078-4788-B854-34693A09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888" y="4032352"/>
            <a:ext cx="540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8" name="Rounded Rectangular Callout 6">
            <a:extLst>
              <a:ext uri="{FF2B5EF4-FFF2-40B4-BE49-F238E27FC236}">
                <a16:creationId xmlns="" xmlns:a16="http://schemas.microsoft.com/office/drawing/2014/main" id="{F0187D98-CE5F-4845-9EE1-34A8D2417920}"/>
              </a:ext>
            </a:extLst>
          </p:cNvPr>
          <p:cNvSpPr/>
          <p:nvPr/>
        </p:nvSpPr>
        <p:spPr>
          <a:xfrm>
            <a:off x="4144162" y="4760913"/>
            <a:ext cx="2742414" cy="1087437"/>
          </a:xfrm>
          <a:prstGeom prst="wedgeRoundRectCallout">
            <a:avLst>
              <a:gd name="adj1" fmla="val 62193"/>
              <a:gd name="adj2" fmla="val -5682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It is incorrect as 40 would be in between 30 and 50.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5E7C31C3-E36F-499E-B73B-8B4ABC9F2A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91"/>
          <a:stretch/>
        </p:blipFill>
        <p:spPr bwMode="auto">
          <a:xfrm>
            <a:off x="7007888" y="4451452"/>
            <a:ext cx="1289727" cy="16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lking Partners">
            <a:extLst>
              <a:ext uri="{FF2B5EF4-FFF2-40B4-BE49-F238E27FC236}">
                <a16:creationId xmlns="" xmlns:a16="http://schemas.microsoft.com/office/drawing/2014/main" id="{D5B54128-234D-4F85-9DA4-B7F183A10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A4C729-76F7-4F0E-9772-756CEED91CBC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BFDE0BB-1F3E-4A69-88DF-6E1F44293CFD}"/>
              </a:ext>
            </a:extLst>
          </p:cNvPr>
          <p:cNvGrpSpPr/>
          <p:nvPr/>
        </p:nvGrpSpPr>
        <p:grpSpPr>
          <a:xfrm>
            <a:off x="1610128" y="2796127"/>
            <a:ext cx="1594879" cy="1083450"/>
            <a:chOff x="1610128" y="2796127"/>
            <a:chExt cx="1594879" cy="1083450"/>
          </a:xfrm>
        </p:grpSpPr>
        <p:sp>
          <p:nvSpPr>
            <p:cNvPr id="18" name="Down Arrow 18">
              <a:extLst>
                <a:ext uri="{FF2B5EF4-FFF2-40B4-BE49-F238E27FC236}">
                  <a16:creationId xmlns="" xmlns:a16="http://schemas.microsoft.com/office/drawing/2014/main" id="{37B2B180-5253-4979-B681-97314EDF3EBD}"/>
                </a:ext>
              </a:extLst>
            </p:cNvPr>
            <p:cNvSpPr/>
            <p:nvPr/>
          </p:nvSpPr>
          <p:spPr>
            <a:xfrm>
              <a:off x="2159465" y="3401740"/>
              <a:ext cx="369887" cy="477837"/>
            </a:xfrm>
            <a:prstGeom prst="downArrow">
              <a:avLst/>
            </a:prstGeom>
            <a:solidFill>
              <a:srgbClr val="2D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D5FB90B6-1BBF-4111-A54D-9EB021FAF702}"/>
                </a:ext>
              </a:extLst>
            </p:cNvPr>
            <p:cNvGrpSpPr/>
            <p:nvPr/>
          </p:nvGrpSpPr>
          <p:grpSpPr>
            <a:xfrm>
              <a:off x="1610128" y="3327870"/>
              <a:ext cx="509955" cy="435817"/>
              <a:chOff x="1295501" y="3914696"/>
              <a:chExt cx="509955" cy="435817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22509A2E-049E-43F0-ACD0-1A4E02B3FF2C}"/>
                  </a:ext>
                </a:extLst>
              </p:cNvPr>
              <p:cNvSpPr/>
              <p:nvPr/>
            </p:nvSpPr>
            <p:spPr>
              <a:xfrm>
                <a:off x="1295501" y="3914696"/>
                <a:ext cx="430895" cy="435817"/>
              </a:xfrm>
              <a:prstGeom prst="ellipse">
                <a:avLst/>
              </a:prstGeom>
              <a:solidFill>
                <a:srgbClr val="F9B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E8C8FA19-F506-4D7D-B003-6E52CDAA01AD}"/>
                  </a:ext>
                </a:extLst>
              </p:cNvPr>
              <p:cNvSpPr txBox="1"/>
              <p:nvPr/>
            </p:nvSpPr>
            <p:spPr>
              <a:xfrm>
                <a:off x="1308560" y="3946587"/>
                <a:ext cx="496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7EE25532-E0AE-4833-B899-EE1A35DD6B1D}"/>
                </a:ext>
              </a:extLst>
            </p:cNvPr>
            <p:cNvGrpSpPr/>
            <p:nvPr/>
          </p:nvGrpSpPr>
          <p:grpSpPr>
            <a:xfrm>
              <a:off x="1884496" y="2796127"/>
              <a:ext cx="509955" cy="435817"/>
              <a:chOff x="1295501" y="3914696"/>
              <a:chExt cx="509955" cy="435817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67F8671D-FF4F-4715-BA3E-E2EB11790014}"/>
                  </a:ext>
                </a:extLst>
              </p:cNvPr>
              <p:cNvSpPr/>
              <p:nvPr/>
            </p:nvSpPr>
            <p:spPr>
              <a:xfrm>
                <a:off x="1295501" y="3914696"/>
                <a:ext cx="430895" cy="435817"/>
              </a:xfrm>
              <a:prstGeom prst="ellipse">
                <a:avLst/>
              </a:prstGeom>
              <a:solidFill>
                <a:srgbClr val="F9B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0F368A35-509D-43FF-9A00-220E55157068}"/>
                  </a:ext>
                </a:extLst>
              </p:cNvPr>
              <p:cNvSpPr txBox="1"/>
              <p:nvPr/>
            </p:nvSpPr>
            <p:spPr>
              <a:xfrm>
                <a:off x="1308560" y="3946587"/>
                <a:ext cx="496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7E5B00A8-9300-4767-9C78-0A72A17203CF}"/>
                </a:ext>
              </a:extLst>
            </p:cNvPr>
            <p:cNvGrpSpPr/>
            <p:nvPr/>
          </p:nvGrpSpPr>
          <p:grpSpPr>
            <a:xfrm>
              <a:off x="2519135" y="2887067"/>
              <a:ext cx="509955" cy="435817"/>
              <a:chOff x="1295501" y="3914696"/>
              <a:chExt cx="509955" cy="435817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3467FE5B-3D8F-4F3C-980B-6C892368197B}"/>
                  </a:ext>
                </a:extLst>
              </p:cNvPr>
              <p:cNvSpPr/>
              <p:nvPr/>
            </p:nvSpPr>
            <p:spPr>
              <a:xfrm>
                <a:off x="1295501" y="3914696"/>
                <a:ext cx="430895" cy="435817"/>
              </a:xfrm>
              <a:prstGeom prst="ellipse">
                <a:avLst/>
              </a:prstGeom>
              <a:solidFill>
                <a:srgbClr val="F9B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E3FC00F7-7AD7-4958-A6A8-7451DCA124A4}"/>
                  </a:ext>
                </a:extLst>
              </p:cNvPr>
              <p:cNvSpPr txBox="1"/>
              <p:nvPr/>
            </p:nvSpPr>
            <p:spPr>
              <a:xfrm>
                <a:off x="1308560" y="3946587"/>
                <a:ext cx="496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8E754926-9AE6-4612-AA43-1772DCF9F0A4}"/>
                </a:ext>
              </a:extLst>
            </p:cNvPr>
            <p:cNvGrpSpPr/>
            <p:nvPr/>
          </p:nvGrpSpPr>
          <p:grpSpPr>
            <a:xfrm>
              <a:off x="2695052" y="3435897"/>
              <a:ext cx="509955" cy="435817"/>
              <a:chOff x="1295501" y="3914696"/>
              <a:chExt cx="509955" cy="435817"/>
            </a:xfrm>
          </p:grpSpPr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463E0B17-C86E-402A-A250-CF4C56920527}"/>
                  </a:ext>
                </a:extLst>
              </p:cNvPr>
              <p:cNvSpPr/>
              <p:nvPr/>
            </p:nvSpPr>
            <p:spPr>
              <a:xfrm>
                <a:off x="1295501" y="3914696"/>
                <a:ext cx="430895" cy="435817"/>
              </a:xfrm>
              <a:prstGeom prst="ellipse">
                <a:avLst/>
              </a:prstGeom>
              <a:solidFill>
                <a:srgbClr val="F9B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98D8D207-D685-4D0A-87AD-5BBE80319AB6}"/>
                  </a:ext>
                </a:extLst>
              </p:cNvPr>
              <p:cNvSpPr txBox="1"/>
              <p:nvPr/>
            </p:nvSpPr>
            <p:spPr>
              <a:xfrm>
                <a:off x="1308560" y="3946587"/>
                <a:ext cx="496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93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23681 0.007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EC55DEE2-84A2-4C1B-97FE-CB4A77A5506A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What multiples of 10 is the number between?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BB2E9B28-63B1-4B7D-8050-B27AB5D2FB93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pic>
        <p:nvPicPr>
          <p:cNvPr id="4" name="Talking Partners">
            <a:extLst>
              <a:ext uri="{FF2B5EF4-FFF2-40B4-BE49-F238E27FC236}">
                <a16:creationId xmlns="" xmlns:a16="http://schemas.microsoft.com/office/drawing/2014/main" id="{E30DEC4C-4B50-46D2-83F2-D60239C10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1D18612-B947-4A3D-B9D7-7235E079712B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9DA391C-E0E5-4C71-9404-482BA3387F83}"/>
              </a:ext>
            </a:extLst>
          </p:cNvPr>
          <p:cNvCxnSpPr/>
          <p:nvPr/>
        </p:nvCxnSpPr>
        <p:spPr>
          <a:xfrm>
            <a:off x="776286" y="3760994"/>
            <a:ext cx="763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2563F4A3-7BE4-433C-83D1-FC8BEDCD3F60}"/>
              </a:ext>
            </a:extLst>
          </p:cNvPr>
          <p:cNvCxnSpPr/>
          <p:nvPr/>
        </p:nvCxnSpPr>
        <p:spPr>
          <a:xfrm>
            <a:off x="1536699" y="3559382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A9376514-0D9C-4AEE-804C-3D1777C45E6B}"/>
              </a:ext>
            </a:extLst>
          </p:cNvPr>
          <p:cNvCxnSpPr/>
          <p:nvPr/>
        </p:nvCxnSpPr>
        <p:spPr>
          <a:xfrm>
            <a:off x="3059111" y="3559382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49DE87D-BA31-4495-BE2E-0F8FE298613C}"/>
              </a:ext>
            </a:extLst>
          </p:cNvPr>
          <p:cNvCxnSpPr/>
          <p:nvPr/>
        </p:nvCxnSpPr>
        <p:spPr>
          <a:xfrm>
            <a:off x="4581524" y="3559382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1F31258C-6D64-4109-9F72-0FE3E7B9AC95}"/>
              </a:ext>
            </a:extLst>
          </p:cNvPr>
          <p:cNvCxnSpPr/>
          <p:nvPr/>
        </p:nvCxnSpPr>
        <p:spPr>
          <a:xfrm>
            <a:off x="7626349" y="3559382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1">
            <a:extLst>
              <a:ext uri="{FF2B5EF4-FFF2-40B4-BE49-F238E27FC236}">
                <a16:creationId xmlns="" xmlns:a16="http://schemas.microsoft.com/office/drawing/2014/main" id="{EACAD500-E95C-4A7B-877F-4220AEADE93E}"/>
              </a:ext>
            </a:extLst>
          </p:cNvPr>
          <p:cNvSpPr/>
          <p:nvPr/>
        </p:nvSpPr>
        <p:spPr>
          <a:xfrm>
            <a:off x="3636167" y="2802041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1BD11F6-1CBD-4CEB-B4B8-671A89302483}"/>
              </a:ext>
            </a:extLst>
          </p:cNvPr>
          <p:cNvCxnSpPr/>
          <p:nvPr/>
        </p:nvCxnSpPr>
        <p:spPr>
          <a:xfrm>
            <a:off x="776286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6882A32B-6322-4FD9-880C-7F5DB7651CDA}"/>
              </a:ext>
            </a:extLst>
          </p:cNvPr>
          <p:cNvCxnSpPr/>
          <p:nvPr/>
        </p:nvCxnSpPr>
        <p:spPr>
          <a:xfrm>
            <a:off x="2298699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50B620C2-10E8-40FF-A885-1E79CC315264}"/>
              </a:ext>
            </a:extLst>
          </p:cNvPr>
          <p:cNvCxnSpPr/>
          <p:nvPr/>
        </p:nvCxnSpPr>
        <p:spPr>
          <a:xfrm>
            <a:off x="3821111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CA74D172-6A83-467A-AF6A-F17DAA89989C}"/>
              </a:ext>
            </a:extLst>
          </p:cNvPr>
          <p:cNvCxnSpPr/>
          <p:nvPr/>
        </p:nvCxnSpPr>
        <p:spPr>
          <a:xfrm>
            <a:off x="6865936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A2166E48-472D-4916-BBA4-6FBECB90EDBF}"/>
              </a:ext>
            </a:extLst>
          </p:cNvPr>
          <p:cNvCxnSpPr/>
          <p:nvPr/>
        </p:nvCxnSpPr>
        <p:spPr>
          <a:xfrm>
            <a:off x="8388349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53FCBACC-EB61-400C-8515-C49CEF6CF333}"/>
              </a:ext>
            </a:extLst>
          </p:cNvPr>
          <p:cNvCxnSpPr/>
          <p:nvPr/>
        </p:nvCxnSpPr>
        <p:spPr>
          <a:xfrm>
            <a:off x="5343524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6">
            <a:extLst>
              <a:ext uri="{FF2B5EF4-FFF2-40B4-BE49-F238E27FC236}">
                <a16:creationId xmlns="" xmlns:a16="http://schemas.microsoft.com/office/drawing/2014/main" id="{BE224371-26C5-44A7-B8EF-304F7C2D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5782" y="3931130"/>
            <a:ext cx="503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C049A52E-4E1D-429F-8268-CD1EF828A775}"/>
              </a:ext>
            </a:extLst>
          </p:cNvPr>
          <p:cNvCxnSpPr/>
          <p:nvPr/>
        </p:nvCxnSpPr>
        <p:spPr>
          <a:xfrm>
            <a:off x="6103936" y="3559382"/>
            <a:ext cx="0" cy="360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1">
            <a:extLst>
              <a:ext uri="{FF2B5EF4-FFF2-40B4-BE49-F238E27FC236}">
                <a16:creationId xmlns="" xmlns:a16="http://schemas.microsoft.com/office/drawing/2014/main" id="{3E402433-8AA4-4722-91C8-86858FF03207}"/>
              </a:ext>
            </a:extLst>
          </p:cNvPr>
          <p:cNvSpPr/>
          <p:nvPr/>
        </p:nvSpPr>
        <p:spPr>
          <a:xfrm>
            <a:off x="5158580" y="2795938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69638A3-7CAD-4198-BA39-1B2344637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784" y="3976421"/>
            <a:ext cx="532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30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06E7403-E733-4470-9D20-95E6F425D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695" y="3974368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746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EC55DEE2-84A2-4C1B-97FE-CB4A77A5506A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What multiples of 10 is the number between?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BB2E9B28-63B1-4B7D-8050-B27AB5D2FB93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pic>
        <p:nvPicPr>
          <p:cNvPr id="4" name="Talking Partners">
            <a:extLst>
              <a:ext uri="{FF2B5EF4-FFF2-40B4-BE49-F238E27FC236}">
                <a16:creationId xmlns="" xmlns:a16="http://schemas.microsoft.com/office/drawing/2014/main" id="{E30DEC4C-4B50-46D2-83F2-D60239C10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1D18612-B947-4A3D-B9D7-7235E079712B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9DA391C-E0E5-4C71-9404-482BA3387F83}"/>
              </a:ext>
            </a:extLst>
          </p:cNvPr>
          <p:cNvCxnSpPr/>
          <p:nvPr/>
        </p:nvCxnSpPr>
        <p:spPr>
          <a:xfrm>
            <a:off x="776286" y="3760994"/>
            <a:ext cx="763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1">
            <a:extLst>
              <a:ext uri="{FF2B5EF4-FFF2-40B4-BE49-F238E27FC236}">
                <a16:creationId xmlns="" xmlns:a16="http://schemas.microsoft.com/office/drawing/2014/main" id="{EACAD500-E95C-4A7B-877F-4220AEADE93E}"/>
              </a:ext>
            </a:extLst>
          </p:cNvPr>
          <p:cNvSpPr/>
          <p:nvPr/>
        </p:nvSpPr>
        <p:spPr>
          <a:xfrm>
            <a:off x="590232" y="2802041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1BD11F6-1CBD-4CEB-B4B8-671A89302483}"/>
              </a:ext>
            </a:extLst>
          </p:cNvPr>
          <p:cNvCxnSpPr/>
          <p:nvPr/>
        </p:nvCxnSpPr>
        <p:spPr>
          <a:xfrm>
            <a:off x="776286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50B620C2-10E8-40FF-A885-1E79CC315264}"/>
              </a:ext>
            </a:extLst>
          </p:cNvPr>
          <p:cNvCxnSpPr/>
          <p:nvPr/>
        </p:nvCxnSpPr>
        <p:spPr>
          <a:xfrm>
            <a:off x="4581762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A2166E48-472D-4916-BBA4-6FBECB90EDBF}"/>
              </a:ext>
            </a:extLst>
          </p:cNvPr>
          <p:cNvCxnSpPr/>
          <p:nvPr/>
        </p:nvCxnSpPr>
        <p:spPr>
          <a:xfrm>
            <a:off x="8388349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1">
            <a:extLst>
              <a:ext uri="{FF2B5EF4-FFF2-40B4-BE49-F238E27FC236}">
                <a16:creationId xmlns="" xmlns:a16="http://schemas.microsoft.com/office/drawing/2014/main" id="{3E402433-8AA4-4722-91C8-86858FF03207}"/>
              </a:ext>
            </a:extLst>
          </p:cNvPr>
          <p:cNvSpPr/>
          <p:nvPr/>
        </p:nvSpPr>
        <p:spPr>
          <a:xfrm>
            <a:off x="8203406" y="2795938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69638A3-7CAD-4198-BA39-1B2344637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73" y="3975395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80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06E7403-E733-4470-9D20-95E6F425D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276" y="3975395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90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D7339F-38D5-4204-89BD-8E34AD41D780}"/>
              </a:ext>
            </a:extLst>
          </p:cNvPr>
          <p:cNvSpPr txBox="1"/>
          <p:nvPr/>
        </p:nvSpPr>
        <p:spPr>
          <a:xfrm>
            <a:off x="1086882" y="3975395"/>
            <a:ext cx="48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81</a:t>
            </a:r>
          </a:p>
        </p:txBody>
      </p:sp>
    </p:spTree>
    <p:extLst>
      <p:ext uri="{BB962C8B-B14F-4D97-AF65-F5344CB8AC3E}">
        <p14:creationId xmlns:p14="http://schemas.microsoft.com/office/powerpoint/2010/main" val="16960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D334D6A6-E4B9-4BBD-B218-FFD2F085DB5A}"/>
              </a:ext>
            </a:extLst>
          </p:cNvPr>
          <p:cNvSpPr/>
          <p:nvPr/>
        </p:nvSpPr>
        <p:spPr>
          <a:xfrm>
            <a:off x="4579626" y="4107041"/>
            <a:ext cx="1619525" cy="1627007"/>
          </a:xfrm>
          <a:prstGeom prst="ellipse">
            <a:avLst/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EC55DEE2-84A2-4C1B-97FE-CB4A77A5506A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What multiples of 10 is the number between?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BB2E9B28-63B1-4B7D-8050-B27AB5D2FB93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pic>
        <p:nvPicPr>
          <p:cNvPr id="4" name="Talking Partners">
            <a:extLst>
              <a:ext uri="{FF2B5EF4-FFF2-40B4-BE49-F238E27FC236}">
                <a16:creationId xmlns="" xmlns:a16="http://schemas.microsoft.com/office/drawing/2014/main" id="{E30DEC4C-4B50-46D2-83F2-D60239C10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1D18612-B947-4A3D-B9D7-7235E079712B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9DA391C-E0E5-4C71-9404-482BA3387F83}"/>
              </a:ext>
            </a:extLst>
          </p:cNvPr>
          <p:cNvCxnSpPr/>
          <p:nvPr/>
        </p:nvCxnSpPr>
        <p:spPr>
          <a:xfrm>
            <a:off x="776286" y="3760994"/>
            <a:ext cx="763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1">
            <a:extLst>
              <a:ext uri="{FF2B5EF4-FFF2-40B4-BE49-F238E27FC236}">
                <a16:creationId xmlns="" xmlns:a16="http://schemas.microsoft.com/office/drawing/2014/main" id="{EACAD500-E95C-4A7B-877F-4220AEADE93E}"/>
              </a:ext>
            </a:extLst>
          </p:cNvPr>
          <p:cNvSpPr/>
          <p:nvPr/>
        </p:nvSpPr>
        <p:spPr>
          <a:xfrm>
            <a:off x="590232" y="2802041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81BD11F6-1CBD-4CEB-B4B8-671A89302483}"/>
              </a:ext>
            </a:extLst>
          </p:cNvPr>
          <p:cNvCxnSpPr/>
          <p:nvPr/>
        </p:nvCxnSpPr>
        <p:spPr>
          <a:xfrm>
            <a:off x="776286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50B620C2-10E8-40FF-A885-1E79CC315264}"/>
              </a:ext>
            </a:extLst>
          </p:cNvPr>
          <p:cNvCxnSpPr/>
          <p:nvPr/>
        </p:nvCxnSpPr>
        <p:spPr>
          <a:xfrm>
            <a:off x="4581762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A2166E48-472D-4916-BBA4-6FBECB90EDBF}"/>
              </a:ext>
            </a:extLst>
          </p:cNvPr>
          <p:cNvCxnSpPr/>
          <p:nvPr/>
        </p:nvCxnSpPr>
        <p:spPr>
          <a:xfrm>
            <a:off x="8388349" y="343238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1">
            <a:extLst>
              <a:ext uri="{FF2B5EF4-FFF2-40B4-BE49-F238E27FC236}">
                <a16:creationId xmlns="" xmlns:a16="http://schemas.microsoft.com/office/drawing/2014/main" id="{3E402433-8AA4-4722-91C8-86858FF03207}"/>
              </a:ext>
            </a:extLst>
          </p:cNvPr>
          <p:cNvSpPr/>
          <p:nvPr/>
        </p:nvSpPr>
        <p:spPr>
          <a:xfrm>
            <a:off x="8203406" y="2795938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69638A3-7CAD-4198-BA39-1B2344637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73" y="3975395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10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06E7403-E733-4470-9D20-95E6F425D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276" y="3975395"/>
            <a:ext cx="538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20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A0E993F5-015C-47A9-8ECF-C0137BF8DA9F}"/>
              </a:ext>
            </a:extLst>
          </p:cNvPr>
          <p:cNvGrpSpPr/>
          <p:nvPr/>
        </p:nvGrpSpPr>
        <p:grpSpPr>
          <a:xfrm>
            <a:off x="5184945" y="4206227"/>
            <a:ext cx="404586" cy="404586"/>
            <a:chOff x="1037352" y="2560750"/>
            <a:chExt cx="404586" cy="404586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23E546A0-8D88-4C2C-96C1-896A97623D82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solidFill>
              <a:srgbClr val="D822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71D8D9AC-AC4B-4EC8-8F8E-BF2B48834795}"/>
                </a:ext>
              </a:extLst>
            </p:cNvPr>
            <p:cNvSpPr txBox="1"/>
            <p:nvPr/>
          </p:nvSpPr>
          <p:spPr>
            <a:xfrm>
              <a:off x="1097674" y="2572027"/>
              <a:ext cx="28025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C8BFB281-9E31-4FE9-A9E2-F074BA40A3E3}"/>
              </a:ext>
            </a:extLst>
          </p:cNvPr>
          <p:cNvGrpSpPr/>
          <p:nvPr/>
        </p:nvGrpSpPr>
        <p:grpSpPr>
          <a:xfrm>
            <a:off x="5553358" y="5061754"/>
            <a:ext cx="448398" cy="404586"/>
            <a:chOff x="1016813" y="2560750"/>
            <a:chExt cx="448398" cy="404586"/>
          </a:xfrm>
          <a:solidFill>
            <a:srgbClr val="F9B000"/>
          </a:solidFill>
        </p:grpSpPr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DA615BA4-DB45-4065-B7B4-CC0624C613C3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0D47E0A-01CC-4247-A171-E7D1ED871A43}"/>
                </a:ext>
              </a:extLst>
            </p:cNvPr>
            <p:cNvSpPr txBox="1"/>
            <p:nvPr/>
          </p:nvSpPr>
          <p:spPr>
            <a:xfrm>
              <a:off x="1016813" y="2572027"/>
              <a:ext cx="44839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5AB0DD7E-4805-4EE5-A00D-F87850446690}"/>
              </a:ext>
            </a:extLst>
          </p:cNvPr>
          <p:cNvGrpSpPr/>
          <p:nvPr/>
        </p:nvGrpSpPr>
        <p:grpSpPr>
          <a:xfrm>
            <a:off x="5600581" y="4408520"/>
            <a:ext cx="404586" cy="404586"/>
            <a:chOff x="1037352" y="2560750"/>
            <a:chExt cx="404586" cy="404586"/>
          </a:xfrm>
        </p:grpSpPr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3E82F508-835F-4A47-B309-DF7CF4301A13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solidFill>
              <a:srgbClr val="D822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EB9B4A81-286A-4C72-B908-A2C299F17A8A}"/>
                </a:ext>
              </a:extLst>
            </p:cNvPr>
            <p:cNvSpPr txBox="1"/>
            <p:nvPr/>
          </p:nvSpPr>
          <p:spPr>
            <a:xfrm>
              <a:off x="1097674" y="2572027"/>
              <a:ext cx="28025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C101D93A-D52B-420B-B6C6-BFA86B11B277}"/>
              </a:ext>
            </a:extLst>
          </p:cNvPr>
          <p:cNvGrpSpPr/>
          <p:nvPr/>
        </p:nvGrpSpPr>
        <p:grpSpPr>
          <a:xfrm>
            <a:off x="5214441" y="4735137"/>
            <a:ext cx="404586" cy="404586"/>
            <a:chOff x="1037352" y="2560750"/>
            <a:chExt cx="404586" cy="404586"/>
          </a:xfrm>
        </p:grpSpPr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41DB2921-A0FF-4DE2-8098-0A82E67BA043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solidFill>
              <a:srgbClr val="D822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B7C0EA0-2C7D-4EFC-BD8F-BE0A80BB2D5B}"/>
                </a:ext>
              </a:extLst>
            </p:cNvPr>
            <p:cNvSpPr txBox="1"/>
            <p:nvPr/>
          </p:nvSpPr>
          <p:spPr>
            <a:xfrm>
              <a:off x="1097674" y="2572027"/>
              <a:ext cx="28025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D6027F85-0C20-42AA-9D84-0D3159D07DE1}"/>
              </a:ext>
            </a:extLst>
          </p:cNvPr>
          <p:cNvGrpSpPr/>
          <p:nvPr/>
        </p:nvGrpSpPr>
        <p:grpSpPr>
          <a:xfrm>
            <a:off x="4758476" y="4413139"/>
            <a:ext cx="404586" cy="404586"/>
            <a:chOff x="1037352" y="2560750"/>
            <a:chExt cx="404586" cy="404586"/>
          </a:xfrm>
        </p:grpSpPr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D0400467-D557-4EDF-9004-3C73B766E88C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solidFill>
              <a:srgbClr val="D822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5DA1A79-413E-49B8-A011-3BBDCC349A96}"/>
                </a:ext>
              </a:extLst>
            </p:cNvPr>
            <p:cNvSpPr txBox="1"/>
            <p:nvPr/>
          </p:nvSpPr>
          <p:spPr>
            <a:xfrm>
              <a:off x="1097674" y="2572027"/>
              <a:ext cx="28025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30634390-DB26-473E-A149-D02E7177FA96}"/>
              </a:ext>
            </a:extLst>
          </p:cNvPr>
          <p:cNvGrpSpPr/>
          <p:nvPr/>
        </p:nvGrpSpPr>
        <p:grpSpPr>
          <a:xfrm>
            <a:off x="4688840" y="4879280"/>
            <a:ext cx="404586" cy="404586"/>
            <a:chOff x="1037352" y="2560750"/>
            <a:chExt cx="404586" cy="404586"/>
          </a:xfrm>
        </p:grpSpPr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33D6B439-C27F-4B5E-ACA5-4C6F6F31E862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solidFill>
              <a:srgbClr val="D822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3B72DA7C-7D5A-4375-B4FD-05A35939EBF6}"/>
                </a:ext>
              </a:extLst>
            </p:cNvPr>
            <p:cNvSpPr txBox="1"/>
            <p:nvPr/>
          </p:nvSpPr>
          <p:spPr>
            <a:xfrm>
              <a:off x="1097674" y="2572027"/>
              <a:ext cx="28025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1BAB3A44-B0CB-4577-BD16-58F5C133F296}"/>
              </a:ext>
            </a:extLst>
          </p:cNvPr>
          <p:cNvGrpSpPr/>
          <p:nvPr/>
        </p:nvGrpSpPr>
        <p:grpSpPr>
          <a:xfrm>
            <a:off x="5087218" y="5240489"/>
            <a:ext cx="404586" cy="404586"/>
            <a:chOff x="1037352" y="2560750"/>
            <a:chExt cx="404586" cy="404586"/>
          </a:xfrm>
        </p:grpSpPr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EA9BDA0D-E999-4CFD-AB10-8451E88813B0}"/>
                </a:ext>
              </a:extLst>
            </p:cNvPr>
            <p:cNvSpPr/>
            <p:nvPr/>
          </p:nvSpPr>
          <p:spPr>
            <a:xfrm>
              <a:off x="1037352" y="2560750"/>
              <a:ext cx="404586" cy="404586"/>
            </a:xfrm>
            <a:prstGeom prst="ellipse">
              <a:avLst/>
            </a:prstGeom>
            <a:solidFill>
              <a:srgbClr val="D822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C8152C78-EBAC-4C71-B478-129933D1D290}"/>
                </a:ext>
              </a:extLst>
            </p:cNvPr>
            <p:cNvSpPr txBox="1"/>
            <p:nvPr/>
          </p:nvSpPr>
          <p:spPr>
            <a:xfrm>
              <a:off x="1097674" y="2572027"/>
              <a:ext cx="28025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6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01390A48-EE7D-4721-B191-26EEF38DE8CA}"/>
              </a:ext>
            </a:extLst>
          </p:cNvPr>
          <p:cNvSpPr/>
          <p:nvPr/>
        </p:nvSpPr>
        <p:spPr>
          <a:xfrm>
            <a:off x="755650" y="1473061"/>
            <a:ext cx="7632700" cy="549414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Do these representations correctly show the multiples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10 either side of the number?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46F0E482-C6C6-499A-9892-91225F288512}"/>
              </a:ext>
            </a:extLst>
          </p:cNvPr>
          <p:cNvSpPr/>
          <p:nvPr/>
        </p:nvSpPr>
        <p:spPr>
          <a:xfrm>
            <a:off x="755650" y="2116138"/>
            <a:ext cx="7632700" cy="36195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sp>
        <p:nvSpPr>
          <p:cNvPr id="26" name="Rectangle 75">
            <a:extLst>
              <a:ext uri="{FF2B5EF4-FFF2-40B4-BE49-F238E27FC236}">
                <a16:creationId xmlns="" xmlns:a16="http://schemas.microsoft.com/office/drawing/2014/main" id="{FEBB33CC-9511-4A1F-885A-FE6B86972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350" y="2986506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57</a:t>
            </a:r>
          </a:p>
        </p:txBody>
      </p:sp>
      <p:pic>
        <p:nvPicPr>
          <p:cNvPr id="28" name="Talking Partners">
            <a:extLst>
              <a:ext uri="{FF2B5EF4-FFF2-40B4-BE49-F238E27FC236}">
                <a16:creationId xmlns="" xmlns:a16="http://schemas.microsoft.com/office/drawing/2014/main" id="{335BEECC-FB7B-4797-BD84-23367EE51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54CAF512-3219-4AB7-9CDC-74FCF9970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2976" y="4849365"/>
            <a:ext cx="1268412" cy="14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ular Callout 4">
            <a:extLst>
              <a:ext uri="{FF2B5EF4-FFF2-40B4-BE49-F238E27FC236}">
                <a16:creationId xmlns="" xmlns:a16="http://schemas.microsoft.com/office/drawing/2014/main" id="{DD9944EA-5A2A-4FDB-90AA-E639D894768B}"/>
              </a:ext>
            </a:extLst>
          </p:cNvPr>
          <p:cNvSpPr/>
          <p:nvPr/>
        </p:nvSpPr>
        <p:spPr>
          <a:xfrm>
            <a:off x="2831305" y="5168663"/>
            <a:ext cx="3920506" cy="1130774"/>
          </a:xfrm>
          <a:prstGeom prst="wedgeRoundRectCallout">
            <a:avLst>
              <a:gd name="adj1" fmla="val 65338"/>
              <a:gd name="adj2" fmla="val 2216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The coins are correct as they represent 50. The crayons represent 61. A multiple of 10 should have no ones.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5C1FEA5-DD5B-4F42-BD80-73201DCFAE45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24071EC3-EDF1-4549-9C8D-9F910E4E04BE}"/>
              </a:ext>
            </a:extLst>
          </p:cNvPr>
          <p:cNvCxnSpPr/>
          <p:nvPr/>
        </p:nvCxnSpPr>
        <p:spPr>
          <a:xfrm>
            <a:off x="979686" y="2997199"/>
            <a:ext cx="5027927" cy="22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49B80BB1-476E-4C09-8A7B-014E55D569ED}"/>
              </a:ext>
            </a:extLst>
          </p:cNvPr>
          <p:cNvCxnSpPr>
            <a:cxnSpLocks/>
          </p:cNvCxnSpPr>
          <p:nvPr/>
        </p:nvCxnSpPr>
        <p:spPr>
          <a:xfrm>
            <a:off x="979686" y="267930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67A0FC89-D517-4A80-9533-0BF157CC156B}"/>
              </a:ext>
            </a:extLst>
          </p:cNvPr>
          <p:cNvCxnSpPr>
            <a:cxnSpLocks/>
          </p:cNvCxnSpPr>
          <p:nvPr/>
        </p:nvCxnSpPr>
        <p:spPr>
          <a:xfrm>
            <a:off x="6014906" y="2679302"/>
            <a:ext cx="0" cy="6143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4F0A500-D9A2-4AF4-BA8B-E81FE5D05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0" y="3350129"/>
            <a:ext cx="434594" cy="7968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3F23B2B5-D6BE-4CB8-9396-3E8CD07B73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64" y="4344431"/>
            <a:ext cx="766831" cy="25946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BEE02DBB-BE7A-48F5-BE26-EE8CA4431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58" y="3350129"/>
            <a:ext cx="434594" cy="7968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A4F0DCF-EA2B-4F6E-9A0D-5638AB5CA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86" y="3350129"/>
            <a:ext cx="434594" cy="79685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90F9753-1B94-4099-BCBF-9500D6B6BD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30" y="4205470"/>
            <a:ext cx="434594" cy="79685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A65252F-4DA7-4064-BB60-F95FA7C49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58" y="4205470"/>
            <a:ext cx="434594" cy="7968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0C40BEC5-5534-4041-981B-B5216D3D8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14" y="3350129"/>
            <a:ext cx="434594" cy="79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F32C32-4C49-4575-B42C-2A97DC0AFB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8" y="3420679"/>
            <a:ext cx="555451" cy="5544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A373778-B783-44E9-BE79-8719508E4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93" y="3420679"/>
            <a:ext cx="555451" cy="5544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80C68DC-E3DB-40DB-9509-3B45A7855D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6" y="4009594"/>
            <a:ext cx="555451" cy="5544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BBA4AF6-2576-44AD-A5D5-48178477F4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71" y="4009594"/>
            <a:ext cx="555451" cy="5544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063BF39-491E-41EF-B09A-26C640D2C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33" y="4542272"/>
            <a:ext cx="555451" cy="5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1966054-8A1B-4492-B6B4-C3525C9EED61}"/>
              </a:ext>
            </a:extLst>
          </p:cNvPr>
          <p:cNvSpPr/>
          <p:nvPr/>
        </p:nvSpPr>
        <p:spPr>
          <a:xfrm>
            <a:off x="755650" y="1573213"/>
            <a:ext cx="7632700" cy="4519612"/>
          </a:xfrm>
          <a:prstGeom prst="rect">
            <a:avLst/>
          </a:prstGeom>
          <a:solidFill>
            <a:srgbClr val="7DB5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Individual Work">
            <a:extLst>
              <a:ext uri="{FF2B5EF4-FFF2-40B4-BE49-F238E27FC236}">
                <a16:creationId xmlns="" xmlns:a16="http://schemas.microsoft.com/office/drawing/2014/main" id="{FA7DDF5D-AB18-4C27-926D-66511D578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045840-7B87-43DB-8C8E-8D3FD3691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7163" y="1754633"/>
            <a:ext cx="2935286" cy="41520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3B302E-7810-475F-B922-18C0AA737D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813" y="1754633"/>
            <a:ext cx="2935286" cy="41520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067C35F-311F-4F86-BE87-7B69709D11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725" y="1755755"/>
            <a:ext cx="2933699" cy="4149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C12BDFF-D96A-48A5-AC8E-A83C118F5D65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Number Lines</a:t>
            </a:r>
          </a:p>
        </p:txBody>
      </p:sp>
    </p:spTree>
    <p:extLst>
      <p:ext uri="{BB962C8B-B14F-4D97-AF65-F5344CB8AC3E}">
        <p14:creationId xmlns:p14="http://schemas.microsoft.com/office/powerpoint/2010/main" val="23133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5A4F4002-07CC-4BA5-85A5-4240E73082A6}"/>
              </a:ext>
            </a:extLst>
          </p:cNvPr>
          <p:cNvGrpSpPr>
            <a:grpSpLocks/>
          </p:cNvGrpSpPr>
          <p:nvPr/>
        </p:nvGrpSpPr>
        <p:grpSpPr bwMode="auto">
          <a:xfrm>
            <a:off x="446087" y="703224"/>
            <a:ext cx="7942263" cy="5391189"/>
            <a:chOff x="445573" y="702824"/>
            <a:chExt cx="7942777" cy="539238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1FAEF6D-5303-47F5-A747-4532C323088F}"/>
                </a:ext>
              </a:extLst>
            </p:cNvPr>
            <p:cNvSpPr/>
            <p:nvPr/>
          </p:nvSpPr>
          <p:spPr>
            <a:xfrm>
              <a:off x="755156" y="1822297"/>
              <a:ext cx="3816597" cy="4271318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4" name="Picture 11">
              <a:extLst>
                <a:ext uri="{FF2B5EF4-FFF2-40B4-BE49-F238E27FC236}">
                  <a16:creationId xmlns="" xmlns:a16="http://schemas.microsoft.com/office/drawing/2014/main" id="{607BC2E3-20A9-4D9F-AFE5-775FC323A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9" b="-37"/>
            <a:stretch>
              <a:fillRect/>
            </a:stretch>
          </p:blipFill>
          <p:spPr bwMode="auto">
            <a:xfrm>
              <a:off x="755650" y="2068829"/>
              <a:ext cx="3816350" cy="402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9CA3B49-13DD-4FF1-8E85-C1CDCAB59F14}"/>
                </a:ext>
              </a:extLst>
            </p:cNvPr>
            <p:cNvSpPr/>
            <p:nvPr/>
          </p:nvSpPr>
          <p:spPr>
            <a:xfrm>
              <a:off x="4571753" y="1819122"/>
              <a:ext cx="3816597" cy="4274494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13">
              <a:extLst>
                <a:ext uri="{FF2B5EF4-FFF2-40B4-BE49-F238E27FC236}">
                  <a16:creationId xmlns="" xmlns:a16="http://schemas.microsoft.com/office/drawing/2014/main" id="{165DCFF1-AE18-4C2C-9B5B-5C42F2BF7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Dive in by completing your own activity!</a:t>
              </a:r>
            </a:p>
          </p:txBody>
        </p:sp>
        <p:sp>
          <p:nvSpPr>
            <p:cNvPr id="7" name="Rectangle 14">
              <a:extLst>
                <a:ext uri="{FF2B5EF4-FFF2-40B4-BE49-F238E27FC236}">
                  <a16:creationId xmlns="" xmlns:a16="http://schemas.microsoft.com/office/drawing/2014/main" id="{D11318B3-A54A-4E4C-AEBC-1D1036E27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73" y="702824"/>
              <a:ext cx="2213366" cy="355354"/>
            </a:xfrm>
            <a:prstGeom prst="rect">
              <a:avLst/>
            </a:prstGeom>
            <a:solidFill>
              <a:srgbClr val="072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" tIns="36000" rIns="180000" bIns="72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D</a:t>
              </a:r>
              <a:r>
                <a:rPr lang="en-GB" altLang="en-US" sz="1600" b="1" dirty="0">
                  <a:solidFill>
                    <a:schemeClr val="bg1"/>
                  </a:solidFill>
                </a:rPr>
                <a:t>iving into Mastery</a:t>
              </a:r>
            </a:p>
          </p:txBody>
        </p:sp>
      </p:grpSp>
      <p:pic>
        <p:nvPicPr>
          <p:cNvPr id="10" name="Picture 17">
            <a:extLst>
              <a:ext uri="{FF2B5EF4-FFF2-40B4-BE49-F238E27FC236}">
                <a16:creationId xmlns="" xmlns:a16="http://schemas.microsoft.com/office/drawing/2014/main" id="{6545BEA0-C0BF-491C-98FA-5A5A17E4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54663" y="2030527"/>
            <a:ext cx="2722560" cy="384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="" xmlns:a16="http://schemas.microsoft.com/office/drawing/2014/main" id="{DED968F3-2133-43AB-91CD-0A662BFC7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4450" y="2030526"/>
            <a:ext cx="2722561" cy="384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>
            <a:extLst>
              <a:ext uri="{FF2B5EF4-FFF2-40B4-BE49-F238E27FC236}">
                <a16:creationId xmlns="" xmlns:a16="http://schemas.microsoft.com/office/drawing/2014/main" id="{E769E6CD-BA6A-4D53-90FD-EBDF23D0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188" y="2033894"/>
            <a:ext cx="2717798" cy="38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054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1069CA89-5996-4E75-8093-B9367325AAF7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Stop the seagull that’s carrying the number shown by the arrow.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="" xmlns:a16="http://schemas.microsoft.com/office/drawing/2014/main" id="{C86DF670-71FD-4617-8530-1D37BC7AB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F174B33-2654-43EA-B522-59D9E6B2D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205163"/>
            <a:ext cx="2743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8E0AD50-E1E0-4CA9-AFE9-6070BE8AF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5621" y="1204958"/>
            <a:ext cx="8812911" cy="623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DFAEAC83-C2D6-4778-93A8-DE719DFD1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35263"/>
            <a:ext cx="418782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A164887-3892-4F08-B83F-0B878528C5C6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Stop the Seagull</a:t>
            </a:r>
          </a:p>
        </p:txBody>
      </p:sp>
    </p:spTree>
    <p:extLst>
      <p:ext uri="{BB962C8B-B14F-4D97-AF65-F5344CB8AC3E}">
        <p14:creationId xmlns:p14="http://schemas.microsoft.com/office/powerpoint/2010/main" val="2958533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3">
            <a:extLst>
              <a:ext uri="{FF2B5EF4-FFF2-40B4-BE49-F238E27FC236}">
                <a16:creationId xmlns="" xmlns:a16="http://schemas.microsoft.com/office/drawing/2014/main" id="{915BDB2F-C38E-4797-92F7-60EC0F9BB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076742DD-2B1B-4B86-99F1-B83F4EF8F93C}"/>
              </a:ext>
            </a:extLst>
          </p:cNvPr>
          <p:cNvSpPr/>
          <p:nvPr/>
        </p:nvSpPr>
        <p:spPr>
          <a:xfrm>
            <a:off x="-295275" y="206375"/>
            <a:ext cx="9704388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select the seagull that is carrying the number shown by the arrow?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7F2797C0-4896-4D93-B8C0-6834E80AB22C}"/>
              </a:ext>
            </a:extLst>
          </p:cNvPr>
          <p:cNvSpPr/>
          <p:nvPr/>
        </p:nvSpPr>
        <p:spPr>
          <a:xfrm>
            <a:off x="193675" y="5741988"/>
            <a:ext cx="8756650" cy="996950"/>
          </a:xfrm>
          <a:prstGeom prst="rect">
            <a:avLst/>
          </a:prstGeom>
          <a:solidFill>
            <a:schemeClr val="bg1"/>
          </a:solidFill>
          <a:ln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5398A65C-4F32-4F70-9790-75F529F452F1}"/>
              </a:ext>
            </a:extLst>
          </p:cNvPr>
          <p:cNvCxnSpPr/>
          <p:nvPr/>
        </p:nvCxnSpPr>
        <p:spPr>
          <a:xfrm>
            <a:off x="593725" y="6243638"/>
            <a:ext cx="7956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6E48D999-21F9-4C13-814C-992B7615FDE5}"/>
              </a:ext>
            </a:extLst>
          </p:cNvPr>
          <p:cNvCxnSpPr/>
          <p:nvPr/>
        </p:nvCxnSpPr>
        <p:spPr>
          <a:xfrm>
            <a:off x="598488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021625CE-2AA0-4BD4-9F52-B86DEFA1B2DC}"/>
              </a:ext>
            </a:extLst>
          </p:cNvPr>
          <p:cNvCxnSpPr/>
          <p:nvPr/>
        </p:nvCxnSpPr>
        <p:spPr>
          <a:xfrm>
            <a:off x="25876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6AD94355-DE01-46DF-9730-55D8A7BFD74E}"/>
              </a:ext>
            </a:extLst>
          </p:cNvPr>
          <p:cNvCxnSpPr/>
          <p:nvPr/>
        </p:nvCxnSpPr>
        <p:spPr>
          <a:xfrm>
            <a:off x="45751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E92DAF77-8186-4AF3-A961-3C3D1CE46D02}"/>
              </a:ext>
            </a:extLst>
          </p:cNvPr>
          <p:cNvCxnSpPr/>
          <p:nvPr/>
        </p:nvCxnSpPr>
        <p:spPr>
          <a:xfrm>
            <a:off x="65627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48F761FE-A6B1-410A-BF3C-EDD8EAD1FBF5}"/>
              </a:ext>
            </a:extLst>
          </p:cNvPr>
          <p:cNvCxnSpPr/>
          <p:nvPr/>
        </p:nvCxnSpPr>
        <p:spPr>
          <a:xfrm>
            <a:off x="85502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21">
            <a:extLst>
              <a:ext uri="{FF2B5EF4-FFF2-40B4-BE49-F238E27FC236}">
                <a16:creationId xmlns="" xmlns:a16="http://schemas.microsoft.com/office/drawing/2014/main" id="{7B57404F-89A3-462C-B390-685FCDF16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6376988"/>
            <a:ext cx="417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3" name="Rectangle 22">
            <a:extLst>
              <a:ext uri="{FF2B5EF4-FFF2-40B4-BE49-F238E27FC236}">
                <a16:creationId xmlns="" xmlns:a16="http://schemas.microsoft.com/office/drawing/2014/main" id="{297FA848-8B2A-4C9A-9CB3-AD593B729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376988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4" name="Rectangle 23">
            <a:extLst>
              <a:ext uri="{FF2B5EF4-FFF2-40B4-BE49-F238E27FC236}">
                <a16:creationId xmlns="" xmlns:a16="http://schemas.microsoft.com/office/drawing/2014/main" id="{2D8F052A-9F47-471E-B621-FA3DCA0DA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6376988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65" name="Rectangle 24">
            <a:extLst>
              <a:ext uri="{FF2B5EF4-FFF2-40B4-BE49-F238E27FC236}">
                <a16:creationId xmlns="" xmlns:a16="http://schemas.microsoft.com/office/drawing/2014/main" id="{6F5273A8-E0F0-4A63-A51F-F2E9E8CC5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6376988"/>
            <a:ext cx="45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66" name="Rectangle 25">
            <a:extLst>
              <a:ext uri="{FF2B5EF4-FFF2-40B4-BE49-F238E27FC236}">
                <a16:creationId xmlns="" xmlns:a16="http://schemas.microsoft.com/office/drawing/2014/main" id="{0231296E-076E-4A7B-AC2C-54298D32E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6376988"/>
            <a:ext cx="45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67" name="Down Arrow 29">
            <a:extLst>
              <a:ext uri="{FF2B5EF4-FFF2-40B4-BE49-F238E27FC236}">
                <a16:creationId xmlns="" xmlns:a16="http://schemas.microsoft.com/office/drawing/2014/main" id="{E78554FF-BD18-4E3C-B6F6-6B85CF15F551}"/>
              </a:ext>
            </a:extLst>
          </p:cNvPr>
          <p:cNvSpPr/>
          <p:nvPr/>
        </p:nvSpPr>
        <p:spPr>
          <a:xfrm>
            <a:off x="4738688" y="5803900"/>
            <a:ext cx="230187" cy="37782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8" name="seagull 2">
            <a:extLst>
              <a:ext uri="{FF2B5EF4-FFF2-40B4-BE49-F238E27FC236}">
                <a16:creationId xmlns="" xmlns:a16="http://schemas.microsoft.com/office/drawing/2014/main" id="{41539236-0D74-4534-860D-67C2E694974A}"/>
              </a:ext>
            </a:extLst>
          </p:cNvPr>
          <p:cNvGrpSpPr>
            <a:grpSpLocks/>
          </p:cNvGrpSpPr>
          <p:nvPr/>
        </p:nvGrpSpPr>
        <p:grpSpPr bwMode="auto">
          <a:xfrm>
            <a:off x="-3862643" y="2266157"/>
            <a:ext cx="4965050" cy="3550443"/>
            <a:chOff x="-1951873" y="1141883"/>
            <a:chExt cx="4966226" cy="3551122"/>
          </a:xfrm>
        </p:grpSpPr>
        <p:pic>
          <p:nvPicPr>
            <p:cNvPr id="69" name="Picture 58">
              <a:extLst>
                <a:ext uri="{FF2B5EF4-FFF2-40B4-BE49-F238E27FC236}">
                  <a16:creationId xmlns="" xmlns:a16="http://schemas.microsoft.com/office/drawing/2014/main" id="{4CD61F37-7300-4882-B753-C269989EE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951873" y="1141883"/>
              <a:ext cx="4966226" cy="351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" name="Group 52">
              <a:extLst>
                <a:ext uri="{FF2B5EF4-FFF2-40B4-BE49-F238E27FC236}">
                  <a16:creationId xmlns="" xmlns:a16="http://schemas.microsoft.com/office/drawing/2014/main" id="{0CFD1157-2E29-4AF2-8BF2-FBB6CE9F1D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58541" y="3059856"/>
              <a:ext cx="1707818" cy="1633149"/>
              <a:chOff x="801675" y="3727969"/>
              <a:chExt cx="1707818" cy="1633149"/>
            </a:xfrm>
          </p:grpSpPr>
          <p:pic>
            <p:nvPicPr>
              <p:cNvPr id="71" name="Picture 30">
                <a:extLst>
                  <a:ext uri="{FF2B5EF4-FFF2-40B4-BE49-F238E27FC236}">
                    <a16:creationId xmlns="" xmlns:a16="http://schemas.microsoft.com/office/drawing/2014/main" id="{0C825D8B-EA67-4D85-8025-B2AC630D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675" y="3727969"/>
                <a:ext cx="1707818" cy="1633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1EC8EE1D-38F0-4329-ADF5-4C050B3F8BE3}"/>
                  </a:ext>
                </a:extLst>
              </p:cNvPr>
              <p:cNvSpPr/>
              <p:nvPr/>
            </p:nvSpPr>
            <p:spPr>
              <a:xfrm>
                <a:off x="1017152" y="4303641"/>
                <a:ext cx="1243308" cy="7700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chemeClr val="tx1"/>
                    </a:solidFill>
                  </a:rPr>
                  <a:t>fifty-six</a:t>
                </a:r>
              </a:p>
            </p:txBody>
          </p:sp>
        </p:grpSp>
      </p:grpSp>
      <p:grpSp>
        <p:nvGrpSpPr>
          <p:cNvPr id="73" name="seagull 1">
            <a:extLst>
              <a:ext uri="{FF2B5EF4-FFF2-40B4-BE49-F238E27FC236}">
                <a16:creationId xmlns="" xmlns:a16="http://schemas.microsoft.com/office/drawing/2014/main" id="{388802C8-8744-4708-A62C-3F1DFE73D73E}"/>
              </a:ext>
            </a:extLst>
          </p:cNvPr>
          <p:cNvGrpSpPr>
            <a:grpSpLocks/>
          </p:cNvGrpSpPr>
          <p:nvPr/>
        </p:nvGrpSpPr>
        <p:grpSpPr bwMode="auto">
          <a:xfrm>
            <a:off x="-3366881" y="-437820"/>
            <a:ext cx="4529110" cy="3323893"/>
            <a:chOff x="1707427" y="1134669"/>
            <a:chExt cx="4530183" cy="3324406"/>
          </a:xfrm>
        </p:grpSpPr>
        <p:pic>
          <p:nvPicPr>
            <p:cNvPr id="74" name="Picture 61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FE5C8C8A-4E30-4C32-975B-8BE8FFB0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07427" y="1134669"/>
              <a:ext cx="4530183" cy="320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5" name="Group 49">
              <a:extLst>
                <a:ext uri="{FF2B5EF4-FFF2-40B4-BE49-F238E27FC236}">
                  <a16:creationId xmlns="" xmlns:a16="http://schemas.microsoft.com/office/drawing/2014/main" id="{3827FA64-5421-4A06-8982-0DBDEBEA41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3" y="2825925"/>
              <a:ext cx="1707818" cy="1633150"/>
              <a:chOff x="2821453" y="2825925"/>
              <a:chExt cx="1707818" cy="1633150"/>
            </a:xfrm>
          </p:grpSpPr>
          <p:pic>
            <p:nvPicPr>
              <p:cNvPr id="76" name="Picture 32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29EE5270-7ADB-4FD7-9E09-09FFE238D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3" y="2825925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Rectangle 76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793B4161-4ADA-4978-9197-CEB9A266741A}"/>
                  </a:ext>
                </a:extLst>
              </p:cNvPr>
              <p:cNvSpPr/>
              <p:nvPr/>
            </p:nvSpPr>
            <p:spPr>
              <a:xfrm>
                <a:off x="2974345" y="3373058"/>
                <a:ext cx="1402095" cy="768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three tens and two ones</a:t>
                </a:r>
              </a:p>
            </p:txBody>
          </p:sp>
        </p:grpSp>
      </p:grpSp>
      <p:grpSp>
        <p:nvGrpSpPr>
          <p:cNvPr id="78" name="seagull 3">
            <a:extLst>
              <a:ext uri="{FF2B5EF4-FFF2-40B4-BE49-F238E27FC236}">
                <a16:creationId xmlns="" xmlns:a16="http://schemas.microsoft.com/office/drawing/2014/main" id="{AD566005-8639-43BE-9570-AA10D38C87A2}"/>
              </a:ext>
            </a:extLst>
          </p:cNvPr>
          <p:cNvGrpSpPr>
            <a:grpSpLocks/>
          </p:cNvGrpSpPr>
          <p:nvPr/>
        </p:nvGrpSpPr>
        <p:grpSpPr bwMode="auto">
          <a:xfrm>
            <a:off x="8073916" y="-192809"/>
            <a:ext cx="4406803" cy="3337648"/>
            <a:chOff x="3648770" y="-103483"/>
            <a:chExt cx="4407848" cy="3338214"/>
          </a:xfrm>
        </p:grpSpPr>
        <p:pic>
          <p:nvPicPr>
            <p:cNvPr id="79" name="Picture 62">
              <a:extLst>
                <a:ext uri="{FF2B5EF4-FFF2-40B4-BE49-F238E27FC236}">
                  <a16:creationId xmlns="" xmlns:a16="http://schemas.microsoft.com/office/drawing/2014/main" id="{6BCFD84C-91B7-4EA2-93EA-C76E2528E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3648770" y="-103483"/>
              <a:ext cx="4407848" cy="311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Group 57">
              <a:extLst>
                <a:ext uri="{FF2B5EF4-FFF2-40B4-BE49-F238E27FC236}">
                  <a16:creationId xmlns="" xmlns:a16="http://schemas.microsoft.com/office/drawing/2014/main" id="{5A905549-6A84-40FC-ADAA-3FF6CE7D4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2052" y="1601581"/>
              <a:ext cx="1707818" cy="1633150"/>
              <a:chOff x="5183525" y="1453979"/>
              <a:chExt cx="1707818" cy="1633150"/>
            </a:xfrm>
          </p:grpSpPr>
          <p:pic>
            <p:nvPicPr>
              <p:cNvPr id="81" name="Picture 50">
                <a:extLst>
                  <a:ext uri="{FF2B5EF4-FFF2-40B4-BE49-F238E27FC236}">
                    <a16:creationId xmlns="" xmlns:a16="http://schemas.microsoft.com/office/drawing/2014/main" id="{17FD8818-E20F-4EBD-95B6-F27DD9642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3525" y="1453979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9A79FA9C-08F8-4876-ACBA-B4D08DCAF1D2}"/>
                  </a:ext>
                </a:extLst>
              </p:cNvPr>
              <p:cNvSpPr/>
              <p:nvPr/>
            </p:nvSpPr>
            <p:spPr>
              <a:xfrm>
                <a:off x="5399621" y="2029675"/>
                <a:ext cx="1243307" cy="7700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3" name="Picture 53">
                <a:extLst>
                  <a:ext uri="{FF2B5EF4-FFF2-40B4-BE49-F238E27FC236}">
                    <a16:creationId xmlns="" xmlns:a16="http://schemas.microsoft.com/office/drawing/2014/main" id="{7B51E693-25D6-4766-ADDF-AC27EC1CE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515524" y="2223169"/>
                <a:ext cx="442318" cy="445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55">
                <a:extLst>
                  <a:ext uri="{FF2B5EF4-FFF2-40B4-BE49-F238E27FC236}">
                    <a16:creationId xmlns="" xmlns:a16="http://schemas.microsoft.com/office/drawing/2014/main" id="{D2E2BC0F-CDDD-4568-85FA-51B363A29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054"/>
              <a:stretch>
                <a:fillRect/>
              </a:stretch>
            </p:blipFill>
            <p:spPr bwMode="auto">
              <a:xfrm>
                <a:off x="5957842" y="2110751"/>
                <a:ext cx="333865" cy="328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56">
                <a:extLst>
                  <a:ext uri="{FF2B5EF4-FFF2-40B4-BE49-F238E27FC236}">
                    <a16:creationId xmlns="" xmlns:a16="http://schemas.microsoft.com/office/drawing/2014/main" id="{48995089-C4FC-473F-8F7F-B8B00437E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054"/>
              <a:stretch>
                <a:fillRect/>
              </a:stretch>
            </p:blipFill>
            <p:spPr bwMode="auto">
              <a:xfrm>
                <a:off x="6212045" y="2393416"/>
                <a:ext cx="333865" cy="328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6" name="seagull 4">
            <a:extLst>
              <a:ext uri="{FF2B5EF4-FFF2-40B4-BE49-F238E27FC236}">
                <a16:creationId xmlns="" xmlns:a16="http://schemas.microsoft.com/office/drawing/2014/main" id="{5D17897F-3E05-40F0-AF2E-026E603604FC}"/>
              </a:ext>
            </a:extLst>
          </p:cNvPr>
          <p:cNvGrpSpPr>
            <a:grpSpLocks/>
          </p:cNvGrpSpPr>
          <p:nvPr/>
        </p:nvGrpSpPr>
        <p:grpSpPr bwMode="auto">
          <a:xfrm>
            <a:off x="8083783" y="2671423"/>
            <a:ext cx="4396936" cy="3238841"/>
            <a:chOff x="4285040" y="1961344"/>
            <a:chExt cx="4395162" cy="3239226"/>
          </a:xfrm>
        </p:grpSpPr>
        <p:pic>
          <p:nvPicPr>
            <p:cNvPr id="87" name="Picture 63">
              <a:extLst>
                <a:ext uri="{FF2B5EF4-FFF2-40B4-BE49-F238E27FC236}">
                  <a16:creationId xmlns="" xmlns:a16="http://schemas.microsoft.com/office/drawing/2014/main" id="{9DC12F48-93D6-445A-8099-EA62C7F2B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4285040" y="1961344"/>
              <a:ext cx="4395162" cy="310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" name="Group 48">
              <a:extLst>
                <a:ext uri="{FF2B5EF4-FFF2-40B4-BE49-F238E27FC236}">
                  <a16:creationId xmlns="" xmlns:a16="http://schemas.microsoft.com/office/drawing/2014/main" id="{6B6EDEE1-52FC-4896-A7F6-ADDBCA1D6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7618" y="3567420"/>
              <a:ext cx="1707818" cy="1633150"/>
              <a:chOff x="5542550" y="3515500"/>
              <a:chExt cx="1707818" cy="1633150"/>
            </a:xfrm>
          </p:grpSpPr>
          <p:pic>
            <p:nvPicPr>
              <p:cNvPr id="89" name="Picture 34">
                <a:extLst>
                  <a:ext uri="{FF2B5EF4-FFF2-40B4-BE49-F238E27FC236}">
                    <a16:creationId xmlns="" xmlns:a16="http://schemas.microsoft.com/office/drawing/2014/main" id="{6BCFB92D-A1E2-44AA-B591-5A27BA4CB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550" y="3515500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9E90905C-84DD-42FE-8ECA-2DBE3D592786}"/>
                  </a:ext>
                </a:extLst>
              </p:cNvPr>
              <p:cNvSpPr/>
              <p:nvPr/>
            </p:nvSpPr>
            <p:spPr>
              <a:xfrm>
                <a:off x="5758335" y="4091249"/>
                <a:ext cx="1242512" cy="7700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1" name="Picture 36">
                <a:extLst>
                  <a:ext uri="{FF2B5EF4-FFF2-40B4-BE49-F238E27FC236}">
                    <a16:creationId xmlns="" xmlns:a16="http://schemas.microsoft.com/office/drawing/2014/main" id="{5FCD929C-E523-4C36-886D-70877511A9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0705" y="4187392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37">
                <a:extLst>
                  <a:ext uri="{FF2B5EF4-FFF2-40B4-BE49-F238E27FC236}">
                    <a16:creationId xmlns="" xmlns:a16="http://schemas.microsoft.com/office/drawing/2014/main" id="{5483C350-E7EC-4305-B762-50A95199D5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7434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38">
                <a:extLst>
                  <a:ext uri="{FF2B5EF4-FFF2-40B4-BE49-F238E27FC236}">
                    <a16:creationId xmlns="" xmlns:a16="http://schemas.microsoft.com/office/drawing/2014/main" id="{A50C6EC1-A90B-406C-A522-03DDADEF7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4163" y="4187390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39">
                <a:extLst>
                  <a:ext uri="{FF2B5EF4-FFF2-40B4-BE49-F238E27FC236}">
                    <a16:creationId xmlns="" xmlns:a16="http://schemas.microsoft.com/office/drawing/2014/main" id="{C154F7D6-481B-43B7-A46D-4D1847583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6065" y="467909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40">
                <a:extLst>
                  <a:ext uri="{FF2B5EF4-FFF2-40B4-BE49-F238E27FC236}">
                    <a16:creationId xmlns="" xmlns:a16="http://schemas.microsoft.com/office/drawing/2014/main" id="{7080D680-0A6C-4A06-89F3-DC60BE3F8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9041" y="4526183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41">
                <a:extLst>
                  <a:ext uri="{FF2B5EF4-FFF2-40B4-BE49-F238E27FC236}">
                    <a16:creationId xmlns="" xmlns:a16="http://schemas.microsoft.com/office/drawing/2014/main" id="{95BFFEA5-E308-44C2-9503-C2089D493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2017" y="4373274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42">
                <a:extLst>
                  <a:ext uri="{FF2B5EF4-FFF2-40B4-BE49-F238E27FC236}">
                    <a16:creationId xmlns="" xmlns:a16="http://schemas.microsoft.com/office/drawing/2014/main" id="{9D54CA61-64B0-4B5B-A949-8A052171A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0421" y="4683520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43">
                <a:extLst>
                  <a:ext uri="{FF2B5EF4-FFF2-40B4-BE49-F238E27FC236}">
                    <a16:creationId xmlns="" xmlns:a16="http://schemas.microsoft.com/office/drawing/2014/main" id="{B5D3C343-40AA-4235-B59E-6BF8AC224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3397" y="4530611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44">
                <a:extLst>
                  <a:ext uri="{FF2B5EF4-FFF2-40B4-BE49-F238E27FC236}">
                    <a16:creationId xmlns="" xmlns:a16="http://schemas.microsoft.com/office/drawing/2014/main" id="{E4C2891A-BC2E-42DD-9770-91BFC1B2A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6373" y="437770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45">
                <a:extLst>
                  <a:ext uri="{FF2B5EF4-FFF2-40B4-BE49-F238E27FC236}">
                    <a16:creationId xmlns="" xmlns:a16="http://schemas.microsoft.com/office/drawing/2014/main" id="{C57B8DCB-EDC7-47BE-90BD-5F9A2217A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4777" y="4687948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46">
                <a:extLst>
                  <a:ext uri="{FF2B5EF4-FFF2-40B4-BE49-F238E27FC236}">
                    <a16:creationId xmlns="" xmlns:a16="http://schemas.microsoft.com/office/drawing/2014/main" id="{B9882D86-0730-40D6-AB52-35AAC291D8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7753" y="4535039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47">
                <a:extLst>
                  <a:ext uri="{FF2B5EF4-FFF2-40B4-BE49-F238E27FC236}">
                    <a16:creationId xmlns="" xmlns:a16="http://schemas.microsoft.com/office/drawing/2014/main" id="{BF560827-F167-4B9C-9768-5A99A8246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0729" y="4382130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3" name="Show All Seagulls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C029A49C-18EB-4C8C-A036-02B90D9F1575}"/>
              </a:ext>
            </a:extLst>
          </p:cNvPr>
          <p:cNvSpPr/>
          <p:nvPr/>
        </p:nvSpPr>
        <p:spPr>
          <a:xfrm>
            <a:off x="3233738" y="906463"/>
            <a:ext cx="2676525" cy="546100"/>
          </a:xfrm>
          <a:prstGeom prst="roundRect">
            <a:avLst/>
          </a:prstGeom>
          <a:solidFill>
            <a:srgbClr val="2DB7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Show All Seagulls</a:t>
            </a:r>
          </a:p>
        </p:txBody>
      </p:sp>
    </p:spTree>
    <p:extLst>
      <p:ext uri="{BB962C8B-B14F-4D97-AF65-F5344CB8AC3E}">
        <p14:creationId xmlns:p14="http://schemas.microsoft.com/office/powerpoint/2010/main" val="9536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38778E-17 L -7.22222E-6 1.38778E-17 C 0.0019 0.00278 0.00381 0.00555 0.00555 0.00856 C 0.00659 0.01018 0.00711 0.01204 0.00833 0.01342 C 0.01006 0.01528 0.01388 0.01829 0.01388 0.01829 C 0.02065 0.01597 0.0144 0.01852 0.02117 0.01458 C 0.02204 0.01412 0.02308 0.01389 0.02395 0.01342 C 0.02517 0.01273 0.02638 0.0118 0.0276 0.01088 C 0.02847 0.01042 0.02951 0.01042 0.03038 0.00972 C 0.03281 0.00787 0.03524 0.00579 0.03767 0.0037 C 0.03958 0.00208 0.04114 -0.00023 0.04322 -0.00116 L 0.04878 -0.0037 C 0.04965 -0.00301 0.05659 0.00301 0.05781 0.00486 C 0.05867 0.00579 0.05885 0.00741 0.05972 0.00856 C 0.06111 0.01042 0.06284 0.0118 0.06423 0.01342 C 0.06458 0.01458 0.06475 0.01597 0.06527 0.01713 C 0.06597 0.01852 0.06701 0.01967 0.06805 0.02083 C 0.07256 0.02569 0.07204 0.025 0.07604 0.02685 C 0.07864 0.02569 0.07986 0.02546 0.08246 0.02315 C 0.08385 0.02222 0.08489 0.0206 0.08611 0.01967 C 0.08732 0.01852 0.08871 0.01805 0.08975 0.01713 C 0.09305 0.01389 0.09166 0.01296 0.09531 0.01088 C 0.09652 0.01042 0.09774 0.01042 0.09895 0.00972 C 0.10034 0.00903 0.10138 0.0081 0.1026 0.00741 C 0.10729 0.00903 0.10867 0.00856 0.1118 0.01227 C 0.11284 0.01342 0.11371 0.01458 0.11458 0.01597 C 0.11701 0.01967 0.11788 0.025 0.12187 0.02685 L 0.12465 0.02824 C 0.13142 0.02778 0.14739 0.02801 0.15677 0.02569 C 0.15781 0.02546 0.1585 0.02477 0.15954 0.02454 C 0.16475 0.02268 0.16302 0.02384 0.1677 0.02199 C 0.16961 0.0213 0.1717 0.02106 0.17326 0.01967 C 0.17986 0.01366 0.17673 0.01528 0.18246 0.01342 C 0.18437 0.0118 0.18593 0.00949 0.18802 0.00856 C 0.18888 0.0081 0.18992 0.00787 0.19079 0.00741 C 0.19166 0.00671 0.19253 0.00532 0.1934 0.00486 C 0.19461 0.00417 0.196 0.00417 0.19722 0.0037 C 0.19808 0.00324 0.19895 0.00278 0.19982 0.00231 C 0.21128 -0.00185 0.20364 0.00162 0.20989 -0.00116 C 0.21579 -0.00093 0.2217 -0.0007 0.22742 1.38778E-17 C 0.22829 1.38778E-17 0.22916 0.00092 0.2302 0.00116 C 0.23142 0.00162 0.23263 0.00208 0.23385 0.00231 C 0.23611 0.00301 0.24062 0.0037 0.24305 0.00486 C 0.24427 0.00555 0.24548 0.00648 0.2467 0.00741 C 0.24913 0.0088 0.25138 0.00903 0.25399 0.00972 C 0.2552 0.01065 0.25642 0.01157 0.25763 0.01227 C 0.26302 0.01481 0.26058 0.0118 0.26683 0.01597 C 0.26805 0.01667 0.26927 0.01759 0.27048 0.01829 C 0.27135 0.01875 0.27239 0.01898 0.27326 0.01967 C 0.27517 0.0206 0.27673 0.02268 0.27881 0.02315 C 0.28211 0.0243 0.28558 0.02407 0.28888 0.02454 C 0.29861 0.0287 0.29027 0.02523 0.30173 0.0294 C 0.30381 0.03009 0.3059 0.03125 0.30815 0.03171 C 0.31024 0.03241 0.31249 0.03264 0.31458 0.0331 C 0.31614 0.03333 0.31753 0.0338 0.31909 0.03426 C 0.321 0.03472 0.32274 0.03495 0.32465 0.03542 C 0.32621 0.03588 0.3276 0.03657 0.32916 0.0368 C 0.33263 0.03727 0.33593 0.0375 0.3394 0.03796 C 0.3651 0.04143 0.32742 0.0368 0.35763 0.04051 C 0.3677 0.03958 0.37968 0.03935 0.38975 0.0368 C 0.39253 0.03611 0.39461 0.03565 0.39704 0.03426 C 0.39843 0.03356 0.39947 0.03264 0.40086 0.03171 C 0.4059 0.02893 0.40104 0.03287 0.40729 0.02824 C 0.4144 0.02268 0.40503 0.02917 0.41267 0.02199 C 0.41388 0.02106 0.41527 0.0206 0.41631 0.01967 C 0.42048 0.01551 0.4184 0.01389 0.42465 0.01088 C 0.43159 0.00787 0.42308 0.01204 0.4302 0.00741 C 0.43107 0.00671 0.43194 0.00648 0.43281 0.00602 C 0.4342 0.00532 0.43524 0.0044 0.43663 0.0037 C 0.43836 0.00278 0.4401 0.00162 0.44201 0.00116 C 0.44878 -0.00023 0.44583 0.00046 0.45121 -0.00116 L 0.51267 1.38778E-17 C 0.51388 1.38778E-17 0.5151 0.00092 0.51631 0.00116 C 0.52065 0.00185 0.52499 0.00185 0.52916 0.00231 C 0.53194 0.00278 0.54617 0.00579 0.5467 0.00602 C 0.54756 0.00648 0.54843 0.00717 0.5493 0.00741 C 0.55555 0.00833 0.5677 0.00972 0.5677 0.00972 C 0.56961 0.01065 0.57135 0.01157 0.57326 0.01227 L 0.58055 0.01458 C 0.58489 0.01435 0.58923 0.01435 0.5934 0.01342 C 0.59479 0.01319 0.59583 0.0118 0.59704 0.01088 C 0.59861 0.01018 0.60017 0.00949 0.60173 0.00856 C 0.60295 0.00787 0.60399 0.00671 0.60538 0.00602 C 0.60659 0.00555 0.60781 0.00532 0.60902 0.00486 C 0.61527 -0.0007 0.60746 0.00555 0.61822 0.00116 C 0.61927 0.00069 0.61996 -0.0007 0.621 -0.00116 C 0.62326 -0.00232 0.62586 -0.00301 0.62829 -0.0037 C 0.63906 -0.00695 0.6368 -0.00602 0.64843 -0.00741 C 0.65572 -0.00695 0.66319 -0.00718 0.67048 -0.00625 C 0.67187 -0.00602 0.67291 -0.0044 0.67413 -0.0037 C 0.67499 -0.00324 0.67604 -0.00301 0.6769 -0.00255 C 0.67795 -0.00185 0.67864 -0.0007 0.67968 1.38778E-17 C 0.68263 0.00185 0.68576 0.00347 0.68888 0.00486 C 0.69288 0.00671 0.6967 0.00833 0.70069 0.01088 C 0.7026 0.01227 0.70433 0.01389 0.70624 0.01458 C 0.70833 0.01551 0.71058 0.01551 0.71267 0.01597 C 0.71458 0.0162 0.71631 0.01667 0.71822 0.01713 C 0.71944 0.01782 0.72065 0.01875 0.72187 0.01967 C 0.72482 0.0213 0.72812 0.02245 0.73107 0.02454 C 0.7335 0.02616 0.73576 0.02801 0.73836 0.0294 C 0.73975 0.03009 0.74548 0.03148 0.7467 0.03171 C 0.74756 0.03217 0.74843 0.03287 0.7493 0.0331 C 0.75242 0.03356 0.75555 0.0338 0.7585 0.03426 C 0.77604 0.03704 0.75017 0.0338 0.77604 0.0368 C 0.78298 0.03634 0.7901 0.03634 0.79704 0.03542 C 0.80451 0.03449 0.80399 0.03241 0.81076 0.0294 C 0.81805 0.02616 0.82586 0.02477 0.83281 0.02083 C 0.83506 0.01967 0.83715 0.01805 0.83923 0.01713 C 0.84131 0.0162 0.84357 0.01551 0.84565 0.01458 C 0.8493 0.01319 0.85295 0.01134 0.85677 0.00972 C 0.8585 0.00903 0.86041 0.00856 0.86215 0.00741 C 0.86406 0.00602 0.86579 0.00486 0.8677 0.0037 C 0.86979 0.00231 0.87204 0.00139 0.87413 1.38778E-17 C 0.8842 -0.00671 0.87291 -0.00116 0.8842 -0.00625 C 0.89045 -0.0125 0.88506 -0.00787 0.8934 -0.01227 C 0.89774 -0.01458 0.8967 -0.01551 0.90156 -0.01713 C 0.90347 -0.01783 0.90538 -0.01806 0.90711 -0.01852 C 0.90867 -0.01921 0.91024 -0.02014 0.9118 -0.02083 C 0.91319 -0.02153 0.91475 -0.02176 0.91631 -0.02199 C 0.92274 -0.02361 0.92256 -0.02338 0.93003 -0.02454 C 0.95086 -0.02338 0.9717 -0.02269 0.99253 -0.02083 C 0.99461 -0.0206 0.9967 -0.01898 0.99895 -0.01852 C 1.00104 -0.01783 1.00312 -0.01783 1.00538 -0.01713 C 1.00902 -0.0162 1.01267 -0.01458 1.01631 -0.01343 C 1.01857 -0.01296 1.02621 -0.01158 1.02829 -0.01111 C 1.03229 -0.00903 1.03611 -0.00671 1.0401 -0.00486 C 1.04166 -0.0044 1.04322 -0.00417 1.04479 -0.0037 C 1.04652 -0.00301 1.04843 -0.00208 1.05017 -0.00116 C 1.0526 -0.00046 1.0552 0.00046 1.05763 0.00116 C 1.06128 0.00069 1.06492 0.00069 1.06857 1.38778E-17 C 1.07013 -0.00023 1.07395 -0.00278 1.07499 -0.0037 C 1.08385 -0.01111 1.07239 -0.00347 1.08506 -0.01597 C 1.08854 -0.01921 1.09149 -0.02338 1.09513 -0.0257 C 1.09635 -0.02662 1.09774 -0.02732 1.09878 -0.02824 C 1.10902 -0.03727 1.1026 -0.03403 1.10902 -0.03681 C 1.11128 -0.04144 1.11041 -0.04051 1.1144 -0.04421 C 1.11683 -0.0463 1.11892 -0.04931 1.12187 -0.05023 C 1.12361 -0.05093 1.12638 -0.05162 1.12829 -0.05278 C 1.1302 -0.05394 1.13246 -0.05602 1.13472 -0.05648 C 1.13767 -0.05695 1.14079 -0.05718 1.14374 -0.05764 C 1.14531 -0.05787 1.14687 -0.0588 1.14843 -0.0588 C 1.15607 -0.05949 1.16371 -0.05972 1.17135 -0.06019 L 1.1769 -0.0625 L 1.17951 -0.06366 C 1.18906 -0.06296 1.19861 -0.0625 1.20798 -0.06134 C 1.21822 -0.05995 1.21475 -0.05833 1.22447 -0.05394 C 1.2309 -0.05116 1.23732 -0.04908 1.24374 -0.04653 C 1.24895 -0.04468 1.25416 -0.0419 1.25937 -0.04051 C 1.26093 -0.04005 1.26249 -0.03982 1.26406 -0.03935 C 1.26492 -0.03889 1.26579 -0.03843 1.26666 -0.03796 C 1.26857 -0.0375 1.27048 -0.03727 1.27222 -0.03681 C 1.27517 -0.03611 1.27604 -0.03542 1.27864 -0.03426 C 1.29878 -0.03542 1.29617 -0.03495 1.31163 -0.03681 C 1.31475 -0.03727 1.31788 -0.0375 1.32083 -0.03796 C 1.32517 -0.03866 1.33367 -0.04051 1.33367 -0.04051 C 1.34166 -0.03958 1.34965 -0.03912 1.35763 -0.03796 C 1.36753 -0.03681 1.3585 -0.03681 1.36215 -0.03681 " pathEditMode="relative" ptsTypes="AAAAAAAAAAAAAAAAAAAAAAAAAAAAAAAAAAAAAAAAAAAAAAAAAAAAAAAAAAAAAAAAAAAAAAAAAAAAAAAAAAAA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7778E-6 L -8.33333E-7 7.77778E-6 C 0.00885 -0.00046 0.01771 -0.00022 0.02639 -0.00184 C 0.02899 -0.00208 0.03107 -0.00462 0.03333 -0.00555 C 0.04062 -0.00763 0.06545 -0.00902 0.06805 -0.00925 C 0.08576 -0.00856 0.1033 -0.00879 0.12083 -0.0074 C 0.12378 -0.00694 0.12639 -0.00462 0.12916 -0.0037 C 0.13107 -0.003 0.13298 -0.00254 0.13472 -0.00184 C 0.14444 0.00302 0.13628 0.00024 0.14427 0.00556 C 0.14566 0.00649 0.14722 0.00672 0.14861 0.00741 C 0.15937 0.01459 0.14635 0.00834 0.15677 0.01297 C 0.16232 0.01251 0.16805 0.01204 0.17361 0.01112 C 0.17587 0.01089 0.17812 0.01019 0.18055 0.00927 C 0.18194 0.0088 0.18316 0.00765 0.18472 0.00741 C 0.19844 0.0051 0.23125 0.00417 0.2401 0.00371 C 0.26215 -0.00046 0.23958 0.00417 0.25694 7.77778E-6 L 0.27361 -0.0037 L 0.32778 -0.00184 C 0.33559 -0.00138 0.3434 7.77778E-6 0.35139 7.77778E-6 C 0.36614 7.77778E-6 0.3809 -0.00115 0.39566 -0.00184 C 0.39809 -0.00231 0.40035 -0.00277 0.40278 -0.0037 C 0.40416 -0.00416 0.40538 -0.00509 0.40677 -0.00555 C 0.41215 -0.00694 0.4217 -0.00786 0.42639 -0.0111 C 0.42812 -0.01226 0.43003 -0.01342 0.43177 -0.01481 C 0.43333 -0.01573 0.43455 -0.01759 0.43611 -0.01851 C 0.43785 -0.01944 0.43975 -0.01944 0.44166 -0.02036 C 0.44357 -0.02129 0.44531 -0.02291 0.44722 -0.02407 C 0.44844 -0.02476 0.45 -0.02499 0.45139 -0.02592 C 0.45937 -0.03124 0.45121 -0.02847 0.46111 -0.03333 C 0.46285 -0.03402 0.46475 -0.03448 0.46666 -0.03518 C 0.47378 -0.04143 0.46753 -0.03703 0.47778 -0.04073 C 0.49444 -0.04675 0.47708 -0.04259 0.49583 -0.04629 L 0.5651 -0.04444 C 0.56805 -0.04421 0.57066 -0.04282 0.57361 -0.04259 C 0.57951 -0.04166 0.58559 -0.0412 0.59149 -0.04073 C 0.60451 -0.03634 0.58837 -0.04143 0.60555 -0.03703 C 0.60729 -0.03634 0.6092 -0.03541 0.61111 -0.03518 C 0.61562 -0.03425 0.62031 -0.03402 0.625 -0.03333 C 0.62778 -0.03286 0.63038 -0.03194 0.63333 -0.03147 C 0.63646 -0.03078 0.63975 -0.03009 0.64305 -0.02962 C 0.64757 -0.0287 0.65225 -0.02847 0.65694 -0.02777 C 0.67031 -0.02546 0.66041 -0.02569 0.67621 -0.02407 C 0.68368 -0.02314 0.69114 -0.02268 0.69844 -0.02222 C 0.70035 -0.02152 0.70225 -0.02059 0.70416 -0.02036 C 0.71111 -0.01897 0.73003 -0.01712 0.73611 -0.01666 C 0.73785 -0.01597 0.73975 -0.01504 0.74166 -0.01481 C 0.76389 -0.01134 0.76719 -0.01319 0.79305 -0.01481 C 0.80625 -0.01828 0.79392 -0.01365 0.80555 -0.02222 C 0.80972 -0.02522 0.81337 -0.02615 0.81805 -0.02777 C 0.82083 -0.03009 0.82309 -0.03379 0.82621 -0.03518 C 0.83628 -0.03958 0.82378 -0.03402 0.83611 -0.03888 C 0.85 -0.04421 0.8283 -0.0368 0.84583 -0.04259 C 0.86562 -0.06018 0.84982 -0.04768 0.90694 -0.04444 C 0.90868 -0.04421 0.91059 -0.04305 0.9125 -0.04259 C 0.91475 -0.04189 0.91701 -0.04097 0.91944 -0.04073 C 0.93802 -0.03726 0.92778 -0.04027 0.94444 -0.03703 C 0.96736 -0.03217 0.92778 -0.03865 0.96371 -0.03333 C 0.96614 -0.03194 0.9684 -0.03101 0.97083 -0.02962 C 0.97448 -0.02731 0.97795 -0.02384 0.98194 -0.02222 C 0.98333 -0.02152 0.98455 -0.02083 0.98594 -0.02036 C 0.98923 -0.01897 0.99253 -0.01805 0.99566 -0.01666 C 1.00469 -0.01226 0.99809 -0.01411 1.00555 -0.00925 C 1.00677 -0.00833 1.00833 -0.00809 1.00972 -0.0074 C 1.01198 -0.00578 1.01406 -0.00323 1.01666 -0.00184 C 1.02066 0.00047 1.025 0.00186 1.02916 0.00371 C 1.03194 0.0051 1.03455 0.00672 1.0375 0.00741 C 1.04583 0.00973 1.04219 0.00834 1.04844 0.01112 C 1.07656 0.01066 1.1276 0.01019 1.16111 0.00741 C 1.16528 0.00718 1.16927 0.00626 1.17361 0.00556 C 1.24809 -0.0037 1.14028 0.01042 1.20416 0.00186 C 1.21753 0.00255 1.2309 0.00209 1.24444 0.00371 C 1.246 0.00394 1.24705 0.00649 1.24861 0.00741 C 1.25208 0.01019 1.2559 0.01251 1.25972 0.01482 C 1.27361 0.02431 1.25382 0.01066 1.27639 0.02778 C 1.27899 0.02987 1.28194 0.03126 1.28472 0.03334 C 1.28663 0.03496 1.28802 0.03797 1.2901 0.0389 C 1.29288 0.04028 1.29583 0.04028 1.29861 0.04075 C 1.30087 0.04214 1.30312 0.04329 1.30538 0.04445 C 1.30677 0.04515 1.30833 0.04561 1.30972 0.0463 C 1.31146 0.04746 1.31337 0.04885 1.3151 0.05001 C 1.31666 0.05116 1.31771 0.05325 1.31944 0.05371 C 1.32378 0.05556 1.32864 0.05603 1.33333 0.05741 C 1.33611 0.05857 1.33871 0.06042 1.34166 0.06112 C 1.34705 0.06297 1.3526 0.0639 1.35833 0.06482 C 1.36736 0.06667 1.37205 0.06621 1.38038 0.06853 C 1.38715 0.07061 1.41423 0.08033 1.42205 0.08149 L 1.43472 0.08334 C 1.47743 0.08126 1.48646 0.07964 1.5375 0.08334 C 1.54028 0.08357 1.54305 0.08589 1.54583 0.08704 C 1.55312 0.09052 1.54844 0.08843 1.55972 0.0926 C 1.56198 0.09445 1.56406 0.097 1.56666 0.09816 C 1.57014 0.10001 1.5743 0.09978 1.57778 0.10186 L 1.58055 0.10394 " pathEditMode="relative" ptsTypes="AAAAAAAAAAAAAAAAAAAAAAAAAAAAAAAAAAAAAAAAAAAAAAAAAAAAAAAAAAAAAAAAAAAAAAAAAAAAAAAAAAAAAAAAAAAAA">
                                      <p:cBhvr>
                                        <p:cTn id="8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1.38889E-6 -1.11111E-6 L -0.01389 0.00532 C -0.01771 0.00694 -0.02275 0.00833 -0.02639 0.00903 L -0.04306 0.01273 C -0.04549 0.01342 -0.04775 0.01389 -0.05 0.01458 C -0.05295 0.01574 -0.05556 0.01736 -0.05834 0.01828 C -0.06111 0.01921 -0.06406 0.01944 -0.06667 0.02014 C -0.06858 0.02083 -0.07049 0.02153 -0.07222 0.02199 C -0.075 0.02291 -0.07795 0.02315 -0.08056 0.02384 C -0.08438 0.025 -0.08802 0.02685 -0.09167 0.02754 C -0.09445 0.02824 -0.09722 0.02916 -0.1 0.0294 C -0.11025 0.03102 -0.13056 0.0331 -0.13056 0.0331 L -0.19306 0.03125 C -0.1974 0.03125 -0.20139 0.02986 -0.20556 0.0294 C -0.21719 0.0287 -0.22882 0.02847 -0.24028 0.02754 C -0.25174 0.02685 -0.27049 0.025 -0.28195 0.02384 L -0.34861 0.02754 C -0.35052 0.02778 -0.35243 0.02893 -0.35417 0.0294 C -0.35747 0.03078 -0.36059 0.03241 -0.36389 0.0331 C -0.37049 0.03495 -0.37709 0.03449 -0.38334 0.0368 C -0.38663 0.03819 -0.38993 0.03935 -0.39306 0.04051 C -0.39601 0.04166 -0.39861 0.04352 -0.40139 0.04421 C -0.40469 0.04537 -0.40799 0.0456 -0.41111 0.04606 C -0.42136 0.05301 -0.41181 0.04745 -0.42361 0.05162 C -0.43611 0.05625 -0.42778 0.05416 -0.43889 0.05903 C -0.44219 0.06065 -0.44549 0.0618 -0.44861 0.06273 C -0.45417 0.06481 -0.4599 0.06597 -0.46528 0.06828 C -0.47431 0.07245 -0.46823 0.06944 -0.48334 0.07754 C -0.48577 0.07893 -0.48802 0.08032 -0.49028 0.08125 C -0.49306 0.08264 -0.49601 0.08356 -0.49861 0.08495 C -0.51042 0.0919 -0.4934 0.08634 -0.50972 0.09051 C -0.52101 0.10069 -0.50608 0.08819 -0.51945 0.09606 C -0.52205 0.09768 -0.52396 0.10023 -0.52639 0.10162 C -0.52917 0.10324 -0.53195 0.1044 -0.53472 0.10532 C -0.54115 0.1081 -0.54288 0.10717 -0.55 0.11088 C -0.55295 0.1125 -0.55556 0.11481 -0.55834 0.11643 C -0.56077 0.11782 -0.56302 0.11898 -0.56528 0.12014 C -0.56719 0.12129 -0.56893 0.12291 -0.57084 0.12384 C -0.575 0.12616 -0.57917 0.12754 -0.58334 0.1294 C -0.58472 0.13009 -0.58629 0.13055 -0.5875 0.13125 C -0.58941 0.13264 -0.59132 0.13403 -0.59306 0.13495 C -0.59601 0.13657 -0.6 0.13773 -0.60278 0.13866 C -0.6158 0.15023 -0.60886 0.1456 -0.64028 0.14051 C -0.64479 0.13981 -0.64896 0.13773 -0.65278 0.13495 C -0.65469 0.13379 -0.65643 0.13217 -0.65834 0.13125 C -0.66337 0.12963 -0.66858 0.12893 -0.67361 0.12754 C -0.67691 0.12569 -0.68004 0.12361 -0.68334 0.12199 C -0.68525 0.12129 -0.68715 0.12014 -0.68889 0.12014 C -0.71129 0.12014 -0.73334 0.12153 -0.75556 0.12199 C -0.76163 0.12407 -0.76111 0.12338 -0.76667 0.12754 C -0.76823 0.1287 -0.76945 0.13055 -0.77084 0.13125 C -0.77361 0.13287 -0.77656 0.13333 -0.77917 0.13495 C -0.78108 0.13634 -0.78281 0.13796 -0.78472 0.13866 C -0.78837 0.14028 -0.79236 0.14097 -0.79584 0.14236 C -0.79861 0.14375 -0.80139 0.14514 -0.80417 0.14606 C -0.80643 0.14699 -0.81163 0.14838 -0.81389 0.14977 C -0.81875 0.15278 -0.82292 0.15694 -0.82778 0.15903 C -0.83056 0.16041 -0.83334 0.1618 -0.83611 0.16273 C -0.83993 0.16435 -0.84375 0.16504 -0.84722 0.16643 C -0.84861 0.16713 -0.85018 0.16759 -0.85139 0.16828 C -0.85295 0.16944 -0.85417 0.17106 -0.85556 0.17199 C -0.85886 0.17477 -0.86198 0.17731 -0.86528 0.1794 C -0.86806 0.18125 -0.87101 0.18171 -0.87361 0.1831 C -0.87518 0.18403 -0.87639 0.18588 -0.87778 0.1868 C -0.88004 0.18842 -0.88247 0.18935 -0.88472 0.19051 C -0.88663 0.19166 -0.88837 0.19352 -0.89028 0.19421 C -0.89306 0.19537 -0.89584 0.1956 -0.89861 0.19606 C -0.90052 0.19745 -0.90226 0.19884 -0.90417 0.19977 C -0.90781 0.20162 -0.91059 0.20139 -0.91389 0.20347 C -0.91545 0.20463 -0.91667 0.20648 -0.91806 0.20717 C -0.92413 0.21088 -0.92639 0.21065 -0.93195 0.21273 C -0.94167 0.21643 -0.92934 0.21342 -0.94584 0.21643 C -0.96632 0.21597 -0.98663 0.21643 -1.00695 0.21458 C -1.0099 0.21435 -1.0125 0.21227 -1.01528 0.21088 L -1.01945 0.20903 C -1.0316 0.20972 -1.04358 0.20949 -1.05556 0.21088 C -1.05851 0.21134 -1.06111 0.21342 -1.06389 0.21458 C -1.07205 0.21828 -1.06684 0.21574 -1.07917 0.22384 C -1.08195 0.22569 -1.08455 0.22847 -1.0875 0.2294 C -1.08941 0.23009 -1.09132 0.23055 -1.09306 0.23125 C -1.10417 0.2368 -1.09306 0.23379 -1.10556 0.23866 C -1.11511 0.24259 -1.11077 0.23819 -1.12084 0.24421 C -1.12344 0.24583 -1.12535 0.24838 -1.12778 0.24977 C -1.14757 0.26111 -1.13368 0.25185 -1.14584 0.25717 C -1.15104 0.25949 -1.15608 0.26203 -1.16111 0.26458 C -1.16563 0.26713 -1.17014 0.2706 -1.175 0.27199 C -1.17674 0.27268 -1.17865 0.27338 -1.18038 0.27384 C -1.18959 0.27639 -1.18681 0.27477 -1.19445 0.27754 C -1.19584 0.27824 -1.19705 0.27893 -1.19861 0.2794 C -1.20417 0.28171 -1.20938 0.28403 -1.21528 0.28495 C -1.21927 0.28588 -1.22344 0.28634 -1.22778 0.2868 C -1.24063 0.28866 -1.24775 0.28935 -1.26111 0.29051 C -1.27813 0.29004 -1.29531 0.29028 -1.31233 0.28866 C -1.31719 0.28842 -1.3217 0.28657 -1.32622 0.28495 C -1.35521 0.27546 -1.33646 0.28102 -1.354 0.27384 C -1.35591 0.27315 -1.35781 0.27291 -1.35955 0.27199 C -1.3625 0.27106 -1.36511 0.26875 -1.36788 0.26828 L -1.39427 0.26458 C -1.39948 0.26528 -1.40452 0.26574 -1.40972 0.26643 C -1.41285 0.26713 -1.42118 0.27106 -1.42344 0.27199 C -1.42587 0.27315 -1.42813 0.27453 -1.43056 0.27569 C -1.43177 0.27639 -1.43334 0.27685 -1.43472 0.27754 C -1.43976 0.28055 -1.44462 0.28426 -1.45 0.2868 C -1.45347 0.28866 -1.45747 0.28889 -1.46094 0.29051 L -1.47917 0.29977 C -1.48281 0.30185 -1.48663 0.30301 -1.49028 0.30532 C -1.49306 0.30717 -1.49566 0.30972 -1.49861 0.31088 C -1.504 0.31342 -1.50972 0.31435 -1.51528 0.31643 C -1.5217 0.31921 -1.52813 0.32199 -1.53472 0.32384 C -1.53698 0.32453 -1.53924 0.32546 -1.54167 0.32569 C -1.55955 0.3287 -1.55365 0.32639 -1.57084 0.3294 C -1.57309 0.32986 -1.57535 0.33102 -1.57778 0.33125 C -1.58368 0.33217 -1.58976 0.33241 -1.59584 0.3331 C -1.59948 0.33379 -1.60313 0.33449 -1.60695 0.33495 C -1.62309 0.34236 -1.60695 0.33588 -1.625 0.34051 C -1.62865 0.34166 -1.63229 0.34305 -1.63611 0.34421 C -1.63785 0.34491 -1.63976 0.34583 -1.64167 0.34606 C -1.65226 0.34815 -1.64809 0.34791 -1.65417 0.34791 " pathEditMode="relative" ptsTypes="AAAAAAAAAAAAAAAAAAAAAAAAAAAAAAAAAAAAAAAAAAAAAAAAAAAAAAAAAAAAAAAAAAAAAAAAAAAAAAAAAAAAAAAAAAAAAAAAAAAAAAAAAAAAAAAAAAAAAAA">
                                      <p:cBhvr>
                                        <p:cTn id="11" dur="1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22222E-6 L 3.61111E-6 -2.22222E-6 C -0.00469 0.00186 -0.00937 0.00324 -0.01389 0.00556 C -0.03403 0.01551 -0.01319 0.00787 -0.02778 0.01297 C -0.03055 0.01528 -0.03298 0.01922 -0.03611 0.02037 C -0.04375 0.02269 -0.0401 0.02107 -0.04722 0.02593 C -0.05885 0.02523 -0.07048 0.025 -0.08194 0.02408 C -0.09427 0.02292 -0.08663 0.02176 -0.09861 0.01852 C -0.10608 0.01644 -0.11962 0.01412 -0.12778 0.01297 C -0.1316 0.01111 -0.13507 0.00834 -0.13889 0.00741 C -0.14392 0.00602 -0.17726 0.00371 -0.17778 0.00371 C -0.18212 0.00324 -0.18611 0.00232 -0.19028 0.00186 C -0.19635 0.00093 -0.20243 0.00047 -0.20833 -2.22222E-6 L -0.27361 0.00186 C -0.27517 0.00186 -0.27639 0.00301 -0.27795 0.00371 C -0.28021 0.0044 -0.28246 0.00463 -0.28472 0.00556 C -0.30417 0.0125 -0.28316 0.00648 -0.3 0.01111 C -0.30191 0.01227 -0.30399 0.0132 -0.30555 0.01482 C -0.30955 0.01806 -0.31233 0.02385 -0.31667 0.02593 C -0.32726 0.03056 -0.31423 0.02408 -0.325 0.03148 C -0.32639 0.03218 -0.32795 0.03241 -0.32917 0.03334 C -0.33073 0.03426 -0.33194 0.03588 -0.33333 0.03704 C -0.33472 0.03773 -0.33628 0.03797 -0.3375 0.03889 C -0.3467 0.04491 -0.33663 0.03982 -0.34583 0.04815 C -0.34722 0.04908 -0.34878 0.04908 -0.35 0.05 C -0.35156 0.05093 -0.35278 0.05255 -0.35417 0.05371 C -0.35903 0.05718 -0.36267 0.05903 -0.36805 0.06111 C -0.37048 0.06181 -0.37274 0.06204 -0.37517 0.06297 C -0.38333 0.06551 -0.37552 0.06551 -0.38889 0.06667 C -0.40104 0.0676 -0.41302 0.06783 -0.425 0.06852 C -0.43941 0.06783 -0.45382 0.0676 -0.46805 0.06667 C -0.47101 0.06644 -0.47361 0.06528 -0.47639 0.06482 C -0.48055 0.06389 -0.48472 0.0632 -0.48889 0.06297 C -0.49774 0.06204 -0.5066 0.06158 -0.51528 0.06111 C -0.55104 0.05139 -0.50642 0.06273 -0.54444 0.05556 C -0.54601 0.0551 -0.54722 0.05417 -0.54861 0.05371 C -0.55052 0.05278 -0.55243 0.05209 -0.55434 0.05186 C -0.55937 0.05093 -0.56441 0.05047 -0.56962 0.05 C -0.57187 0.04931 -0.57413 0.04885 -0.57639 0.04815 C -0.57795 0.04746 -0.57917 0.04653 -0.58055 0.0463 C -0.59635 0.04329 -0.62986 0.04283 -0.63889 0.0426 C -0.65608 0.04375 -0.67326 0.04398 -0.69028 0.0463 C -0.69288 0.04653 -0.69496 0.04885 -0.69722 0.05 C -0.7059 0.05417 -0.70434 0.05324 -0.7125 0.05556 L -0.75833 0.05371 C -0.76354 0.05255 -0.76753 0.04676 -0.77222 0.04445 C -0.7783 0.04121 -0.78455 0.03889 -0.79028 0.03519 C -0.79583 0.03148 -0.80121 0.02662 -0.80694 0.02408 C -0.80972 0.02269 -0.81267 0.02176 -0.81528 0.02037 C -0.81823 0.01875 -0.82083 0.01644 -0.82378 0.01482 C -0.82778 0.01204 -0.83194 0.00973 -0.83611 0.00741 C -0.8375 0.00556 -0.83871 0.00324 -0.84028 0.00186 C -0.84566 -0.00347 -0.84635 -0.00347 -0.85139 -0.00555 C -0.85278 -0.00694 -0.8592 -0.01365 -0.86111 -0.01481 C -0.86337 -0.01643 -0.86597 -0.01713 -0.86805 -0.01852 C -0.88976 -0.0331 -0.86198 -0.01574 -0.88055 -0.02963 C -0.88611 -0.03379 -0.89201 -0.03657 -0.89722 -0.04074 C -0.89965 -0.04259 -0.90191 -0.04467 -0.90434 -0.04629 C -0.90608 -0.04768 -0.90798 -0.04861 -0.90972 -0.05 C -0.92361 -0.06111 -0.9125 -0.05439 -0.925 -0.06111 C -0.92639 -0.06296 -0.9276 -0.06527 -0.92917 -0.06666 C -0.9309 -0.06828 -0.93298 -0.06921 -0.93472 -0.07037 C -0.93889 -0.07291 -0.94323 -0.07523 -0.94722 -0.07777 C -0.94965 -0.07939 -0.95208 -0.08148 -0.95417 -0.08333 C -0.95625 -0.08518 -0.95764 -0.08773 -0.95972 -0.08889 C -0.96198 -0.09027 -0.96441 -0.09027 -0.96667 -0.09074 C -0.96996 -0.09398 -0.97309 -0.09745 -0.97639 -0.1 C -0.97778 -0.10115 -0.97934 -0.10115 -0.98055 -0.10185 C -0.98871 -0.10602 -0.99809 -0.11273 -1.00694 -0.11296 C -1.02969 -0.11412 -1.05243 -0.11435 -1.075 -0.11481 C -1.08489 -0.11828 -1.07691 -0.11574 -1.09028 -0.11852 L -1.10694 -0.12222 C -1.1276 -0.13333 -1.10208 -0.11944 -1.11944 -0.12963 C -1.12187 -0.13102 -1.12413 -0.13217 -1.12639 -0.13333 C -1.1283 -0.13449 -1.13003 -0.13634 -1.13212 -0.13703 C -1.1342 -0.13819 -1.13663 -0.13842 -1.13889 -0.13889 C -1.1408 -0.14027 -1.14271 -0.14166 -1.14444 -0.14259 C -1.14583 -0.14352 -1.14739 -0.14375 -1.14861 -0.14444 C -1.15937 -0.15185 -1.14653 -0.14537 -1.15694 -0.15 C -1.15868 -0.15254 -1.16024 -0.15555 -1.1625 -0.1574 C -1.16441 -0.15926 -1.16719 -0.15972 -1.16944 -0.16111 C -1.17361 -0.16412 -1.17795 -0.16689 -1.18194 -0.17037 C -1.18403 -0.17245 -1.18524 -0.17569 -1.1875 -0.17777 C -1.19097 -0.18148 -1.19496 -0.18379 -1.19861 -0.18703 C -1.20017 -0.18865 -1.20121 -0.1912 -1.20278 -0.19259 C -1.20538 -0.19537 -1.20851 -0.19722 -1.21111 -0.2 C -1.22344 -0.21389 -1.21545 -0.20787 -1.22639 -0.22222 C -1.22882 -0.22569 -1.23819 -0.2331 -1.24028 -0.23518 C -1.24167 -0.2368 -1.24288 -0.23912 -1.24444 -0.24074 C -1.24618 -0.24282 -1.24809 -0.24467 -1.25 -0.24629 C -1.25121 -0.24768 -1.25278 -0.24861 -1.25417 -0.25 C -1.25608 -0.25231 -1.25746 -0.25555 -1.25972 -0.2574 C -1.26302 -0.26064 -1.26719 -0.26203 -1.27083 -0.26481 C -1.27309 -0.26666 -1.27535 -0.26852 -1.27778 -0.27037 C -1.27917 -0.27176 -1.28038 -0.27314 -1.28194 -0.27407 C -1.28715 -0.27801 -1.29687 -0.28426 -1.30278 -0.28703 C -1.3118 -0.29166 -1.32153 -0.2949 -1.33055 -0.3 C -1.33368 -0.30185 -1.3368 -0.30416 -1.34028 -0.30555 C -1.34844 -0.30926 -1.35712 -0.31064 -1.36528 -0.31481 C -1.3868 -0.32639 -1.35278 -0.30879 -1.38333 -0.32222 C -1.41146 -0.33495 -1.3875 -0.32662 -1.40278 -0.33148 C -1.41007 -0.33819 -1.40364 -0.33287 -1.41389 -0.33889 C -1.41562 -0.34004 -1.41736 -0.34189 -1.41944 -0.34259 C -1.42205 -0.34375 -1.425 -0.34398 -1.42778 -0.34444 C -1.42917 -0.34583 -1.43055 -0.34699 -1.43194 -0.34814 C -1.43368 -0.35 -1.43524 -0.35254 -1.4375 -0.3537 C -1.44132 -0.35625 -1.45 -0.35926 -1.45 -0.35926 C -1.45139 -0.36111 -1.45243 -0.36365 -1.45417 -0.36481 C -1.4566 -0.36689 -1.4625 -0.36852 -1.4625 -0.36852 C -1.46424 -0.37037 -1.46597 -0.37268 -1.46805 -0.37407 C -1.47066 -0.37639 -1.47361 -0.37777 -1.47639 -0.37963 C -1.47778 -0.38078 -1.47917 -0.38217 -1.48055 -0.38333 C -1.48542 -0.39328 -1.48073 -0.38541 -1.48889 -0.39444 C -1.49028 -0.39629 -1.49167 -0.39814 -1.49305 -0.4 C -1.4941 -0.40185 -1.49444 -0.40416 -1.49583 -0.40555 C -1.50503 -0.41551 -1.50469 -0.41273 -1.5125 -0.41852 C -1.51389 -0.41967 -1.51493 -0.42152 -1.51667 -0.42222 C -1.52483 -0.42639 -1.52483 -0.42592 -1.53055 -0.42592 " pathEditMode="relative" ptsTypes="AAAAAAAAAAAAAAAAAAAAAAAAAAAAAAAAAAAAAAAAAAAAAAAAAAAAAAAAAAAAAAAAAAAAAAAAAAAAAAAAAAAAAAAAAAAAAAAAAAAAAAAAAAAAAAAAAAAAAA">
                                      <p:cBhvr>
                                        <p:cTn id="13" dur="1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E97906A4-000C-4D32-B388-9E8369D1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987AF18-ACEF-454C-9F7C-98A1F9E92489}"/>
              </a:ext>
            </a:extLst>
          </p:cNvPr>
          <p:cNvSpPr/>
          <p:nvPr/>
        </p:nvSpPr>
        <p:spPr>
          <a:xfrm>
            <a:off x="-295275" y="206375"/>
            <a:ext cx="9704388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select the seagull that is carrying the number shown by the arrow?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47BCCD-4AC5-4179-9560-BD36C52BB89A}"/>
              </a:ext>
            </a:extLst>
          </p:cNvPr>
          <p:cNvSpPr/>
          <p:nvPr/>
        </p:nvSpPr>
        <p:spPr>
          <a:xfrm>
            <a:off x="193675" y="5741988"/>
            <a:ext cx="8756650" cy="996950"/>
          </a:xfrm>
          <a:prstGeom prst="rect">
            <a:avLst/>
          </a:prstGeom>
          <a:solidFill>
            <a:schemeClr val="bg1"/>
          </a:solidFill>
          <a:ln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C5AE317-552F-4CE9-AC1D-11647CE65454}"/>
              </a:ext>
            </a:extLst>
          </p:cNvPr>
          <p:cNvCxnSpPr/>
          <p:nvPr/>
        </p:nvCxnSpPr>
        <p:spPr>
          <a:xfrm>
            <a:off x="593725" y="6243638"/>
            <a:ext cx="7956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9BD5583-1E8B-41E5-BA32-E3BC96956DAD}"/>
              </a:ext>
            </a:extLst>
          </p:cNvPr>
          <p:cNvCxnSpPr/>
          <p:nvPr/>
        </p:nvCxnSpPr>
        <p:spPr>
          <a:xfrm>
            <a:off x="598488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9C6E76A-AE6A-487B-B021-A0104B1A8159}"/>
              </a:ext>
            </a:extLst>
          </p:cNvPr>
          <p:cNvCxnSpPr/>
          <p:nvPr/>
        </p:nvCxnSpPr>
        <p:spPr>
          <a:xfrm>
            <a:off x="25876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E803296-0367-45D7-8429-FB039A7C17F1}"/>
              </a:ext>
            </a:extLst>
          </p:cNvPr>
          <p:cNvCxnSpPr/>
          <p:nvPr/>
        </p:nvCxnSpPr>
        <p:spPr>
          <a:xfrm>
            <a:off x="45751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83E2422-80C9-4ED3-A615-9A1C187235B9}"/>
              </a:ext>
            </a:extLst>
          </p:cNvPr>
          <p:cNvCxnSpPr/>
          <p:nvPr/>
        </p:nvCxnSpPr>
        <p:spPr>
          <a:xfrm>
            <a:off x="65627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4B6EF5B-185B-4C77-B9A9-50EC8CCA6D4D}"/>
              </a:ext>
            </a:extLst>
          </p:cNvPr>
          <p:cNvCxnSpPr/>
          <p:nvPr/>
        </p:nvCxnSpPr>
        <p:spPr>
          <a:xfrm>
            <a:off x="85502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1">
            <a:extLst>
              <a:ext uri="{FF2B5EF4-FFF2-40B4-BE49-F238E27FC236}">
                <a16:creationId xmlns="" xmlns:a16="http://schemas.microsoft.com/office/drawing/2014/main" id="{D5024B59-E409-4334-BEC7-B0C567953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6376988"/>
            <a:ext cx="417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="" xmlns:a16="http://schemas.microsoft.com/office/drawing/2014/main" id="{C34D74BD-D78E-4C89-9B93-3845D2D9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376988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F8CB5D4B-7B5C-4D80-9C65-4E9320108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6376988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="" xmlns:a16="http://schemas.microsoft.com/office/drawing/2014/main" id="{0C158555-7E99-4708-A8C6-1D9A129D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6376988"/>
            <a:ext cx="45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D608FA1D-6077-47C6-9CF2-B4C705BB6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6376988"/>
            <a:ext cx="45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6" name="Down Arrow 29">
            <a:extLst>
              <a:ext uri="{FF2B5EF4-FFF2-40B4-BE49-F238E27FC236}">
                <a16:creationId xmlns="" xmlns:a16="http://schemas.microsoft.com/office/drawing/2014/main" id="{8F763DAC-A33C-4943-9917-8FF84D03CBC3}"/>
              </a:ext>
            </a:extLst>
          </p:cNvPr>
          <p:cNvSpPr/>
          <p:nvPr/>
        </p:nvSpPr>
        <p:spPr>
          <a:xfrm>
            <a:off x="4738688" y="5803900"/>
            <a:ext cx="230187" cy="37782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7" name="seagull 2">
            <a:extLst>
              <a:ext uri="{FF2B5EF4-FFF2-40B4-BE49-F238E27FC236}">
                <a16:creationId xmlns="" xmlns:a16="http://schemas.microsoft.com/office/drawing/2014/main" id="{0D07F92F-E87B-41D8-B695-0C639CE26CF7}"/>
              </a:ext>
            </a:extLst>
          </p:cNvPr>
          <p:cNvGrpSpPr>
            <a:grpSpLocks/>
          </p:cNvGrpSpPr>
          <p:nvPr/>
        </p:nvGrpSpPr>
        <p:grpSpPr bwMode="auto">
          <a:xfrm>
            <a:off x="84255" y="1798969"/>
            <a:ext cx="2744214" cy="3498519"/>
            <a:chOff x="-960668" y="1193817"/>
            <a:chExt cx="2744864" cy="3499189"/>
          </a:xfrm>
        </p:grpSpPr>
        <p:pic>
          <p:nvPicPr>
            <p:cNvPr id="18" name="Picture 58">
              <a:extLst>
                <a:ext uri="{FF2B5EF4-FFF2-40B4-BE49-F238E27FC236}">
                  <a16:creationId xmlns="" xmlns:a16="http://schemas.microsoft.com/office/drawing/2014/main" id="{99FFB045-EB3E-4D81-8042-55A43DC6C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r="26009"/>
            <a:stretch/>
          </p:blipFill>
          <p:spPr bwMode="auto">
            <a:xfrm>
              <a:off x="-960668" y="1193817"/>
              <a:ext cx="2744864" cy="3324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52">
              <a:extLst>
                <a:ext uri="{FF2B5EF4-FFF2-40B4-BE49-F238E27FC236}">
                  <a16:creationId xmlns="" xmlns:a16="http://schemas.microsoft.com/office/drawing/2014/main" id="{7E1DE677-057D-4E96-A21D-CACC5B83BA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58541" y="3059856"/>
              <a:ext cx="1707818" cy="1633150"/>
              <a:chOff x="801675" y="3727969"/>
              <a:chExt cx="1707818" cy="1633150"/>
            </a:xfrm>
          </p:grpSpPr>
          <p:pic>
            <p:nvPicPr>
              <p:cNvPr id="20" name="Picture 30">
                <a:extLst>
                  <a:ext uri="{FF2B5EF4-FFF2-40B4-BE49-F238E27FC236}">
                    <a16:creationId xmlns="" xmlns:a16="http://schemas.microsoft.com/office/drawing/2014/main" id="{EAFF7E34-D7A4-4DA3-8813-A288EA132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675" y="3727969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7E4ED648-30DE-4672-B83C-F138B89F06AC}"/>
                  </a:ext>
                </a:extLst>
              </p:cNvPr>
              <p:cNvSpPr/>
              <p:nvPr/>
            </p:nvSpPr>
            <p:spPr>
              <a:xfrm>
                <a:off x="1017152" y="4303641"/>
                <a:ext cx="1243307" cy="7700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dirty="0">
                    <a:solidFill>
                      <a:schemeClr val="tx1"/>
                    </a:solidFill>
                  </a:rPr>
                  <a:t>fifty-six</a:t>
                </a:r>
              </a:p>
            </p:txBody>
          </p:sp>
        </p:grpSp>
      </p:grpSp>
      <p:grpSp>
        <p:nvGrpSpPr>
          <p:cNvPr id="22" name="seagull 1">
            <a:extLst>
              <a:ext uri="{FF2B5EF4-FFF2-40B4-BE49-F238E27FC236}">
                <a16:creationId xmlns="" xmlns:a16="http://schemas.microsoft.com/office/drawing/2014/main" id="{76E8C053-302E-4359-9BC3-70C5ABC05368}"/>
              </a:ext>
            </a:extLst>
          </p:cNvPr>
          <p:cNvGrpSpPr>
            <a:grpSpLocks/>
          </p:cNvGrpSpPr>
          <p:nvPr/>
        </p:nvGrpSpPr>
        <p:grpSpPr bwMode="auto">
          <a:xfrm>
            <a:off x="2547819" y="996813"/>
            <a:ext cx="2744214" cy="3087825"/>
            <a:chOff x="2540736" y="1370775"/>
            <a:chExt cx="2744865" cy="3088301"/>
          </a:xfrm>
        </p:grpSpPr>
        <p:pic>
          <p:nvPicPr>
            <p:cNvPr id="23" name="Picture 61">
              <a:hlinkClick r:id="rId5" action="ppaction://hlinksldjump"/>
              <a:extLst>
                <a:ext uri="{FF2B5EF4-FFF2-40B4-BE49-F238E27FC236}">
                  <a16:creationId xmlns="" xmlns:a16="http://schemas.microsoft.com/office/drawing/2014/main" id="{20D89F80-4DDA-49F4-9278-77D15C1C4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7" t="12305" r="26292" b="29115"/>
            <a:stretch/>
          </p:blipFill>
          <p:spPr bwMode="auto">
            <a:xfrm>
              <a:off x="2540736" y="1370775"/>
              <a:ext cx="2744865" cy="200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49">
              <a:extLst>
                <a:ext uri="{FF2B5EF4-FFF2-40B4-BE49-F238E27FC236}">
                  <a16:creationId xmlns="" xmlns:a16="http://schemas.microsoft.com/office/drawing/2014/main" id="{53375E18-8899-47E2-98A0-CE23CAEA8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3" y="2825927"/>
              <a:ext cx="1707818" cy="1633149"/>
              <a:chOff x="2821453" y="2825927"/>
              <a:chExt cx="1707818" cy="1633149"/>
            </a:xfrm>
          </p:grpSpPr>
          <p:pic>
            <p:nvPicPr>
              <p:cNvPr id="25" name="Picture 32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077A6D86-39BF-49DE-BF37-E8D3C48E2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3" y="2825927"/>
                <a:ext cx="1707818" cy="1633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D1E76392-CD99-4733-B194-0E67CD5AAC52}"/>
                  </a:ext>
                </a:extLst>
              </p:cNvPr>
              <p:cNvSpPr/>
              <p:nvPr/>
            </p:nvSpPr>
            <p:spPr>
              <a:xfrm>
                <a:off x="2974345" y="3373058"/>
                <a:ext cx="1402095" cy="768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three tens and two ones</a:t>
                </a:r>
              </a:p>
            </p:txBody>
          </p:sp>
        </p:grpSp>
      </p:grpSp>
      <p:grpSp>
        <p:nvGrpSpPr>
          <p:cNvPr id="27" name="seagull 3">
            <a:extLst>
              <a:ext uri="{FF2B5EF4-FFF2-40B4-BE49-F238E27FC236}">
                <a16:creationId xmlns="" xmlns:a16="http://schemas.microsoft.com/office/drawing/2014/main" id="{8559EFE7-2348-415E-9442-B352AAA65EF7}"/>
              </a:ext>
            </a:extLst>
          </p:cNvPr>
          <p:cNvGrpSpPr>
            <a:grpSpLocks/>
          </p:cNvGrpSpPr>
          <p:nvPr/>
        </p:nvGrpSpPr>
        <p:grpSpPr bwMode="auto">
          <a:xfrm>
            <a:off x="6333777" y="971551"/>
            <a:ext cx="2744213" cy="3182937"/>
            <a:chOff x="4720348" y="51254"/>
            <a:chExt cx="2744864" cy="3183477"/>
          </a:xfrm>
        </p:grpSpPr>
        <p:pic>
          <p:nvPicPr>
            <p:cNvPr id="28" name="Picture 62">
              <a:extLst>
                <a:ext uri="{FF2B5EF4-FFF2-40B4-BE49-F238E27FC236}">
                  <a16:creationId xmlns="" xmlns:a16="http://schemas.microsoft.com/office/drawing/2014/main" id="{A3E10473-24B0-4202-99A9-AB5B9A5E3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30" t="12032" r="26229" b="26664"/>
            <a:stretch/>
          </p:blipFill>
          <p:spPr bwMode="auto">
            <a:xfrm flipH="1">
              <a:off x="4720348" y="51254"/>
              <a:ext cx="2744864" cy="2089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57">
              <a:extLst>
                <a:ext uri="{FF2B5EF4-FFF2-40B4-BE49-F238E27FC236}">
                  <a16:creationId xmlns="" xmlns:a16="http://schemas.microsoft.com/office/drawing/2014/main" id="{C563AD15-D2A8-473A-B91E-9127FE605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2052" y="1601581"/>
              <a:ext cx="1707818" cy="1633150"/>
              <a:chOff x="5183525" y="1453979"/>
              <a:chExt cx="1707818" cy="1633150"/>
            </a:xfrm>
          </p:grpSpPr>
          <p:pic>
            <p:nvPicPr>
              <p:cNvPr id="30" name="Picture 50">
                <a:extLst>
                  <a:ext uri="{FF2B5EF4-FFF2-40B4-BE49-F238E27FC236}">
                    <a16:creationId xmlns="" xmlns:a16="http://schemas.microsoft.com/office/drawing/2014/main" id="{CB4064C8-EFF5-4EAF-B672-65B160EFE5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3525" y="1453979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8147F636-999F-4944-BAC3-59E1C26DBED3}"/>
                  </a:ext>
                </a:extLst>
              </p:cNvPr>
              <p:cNvSpPr/>
              <p:nvPr/>
            </p:nvSpPr>
            <p:spPr>
              <a:xfrm>
                <a:off x="5399621" y="2029675"/>
                <a:ext cx="1243308" cy="7700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" name="Picture 53">
                <a:extLst>
                  <a:ext uri="{FF2B5EF4-FFF2-40B4-BE49-F238E27FC236}">
                    <a16:creationId xmlns="" xmlns:a16="http://schemas.microsoft.com/office/drawing/2014/main" id="{07217B14-74F4-4ED1-9873-CDD031FC9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515524" y="2223169"/>
                <a:ext cx="442318" cy="445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55">
                <a:extLst>
                  <a:ext uri="{FF2B5EF4-FFF2-40B4-BE49-F238E27FC236}">
                    <a16:creationId xmlns="" xmlns:a16="http://schemas.microsoft.com/office/drawing/2014/main" id="{E7A1DCE0-9675-44F9-96E8-7DBB335598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054"/>
              <a:stretch>
                <a:fillRect/>
              </a:stretch>
            </p:blipFill>
            <p:spPr bwMode="auto">
              <a:xfrm>
                <a:off x="5957842" y="2110751"/>
                <a:ext cx="333865" cy="328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56">
                <a:extLst>
                  <a:ext uri="{FF2B5EF4-FFF2-40B4-BE49-F238E27FC236}">
                    <a16:creationId xmlns="" xmlns:a16="http://schemas.microsoft.com/office/drawing/2014/main" id="{E4BD5165-DEFB-42EF-9F8A-150BE54B3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054"/>
              <a:stretch>
                <a:fillRect/>
              </a:stretch>
            </p:blipFill>
            <p:spPr bwMode="auto">
              <a:xfrm>
                <a:off x="6212045" y="2393416"/>
                <a:ext cx="333865" cy="328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5" name="seagull 4">
            <a:extLst>
              <a:ext uri="{FF2B5EF4-FFF2-40B4-BE49-F238E27FC236}">
                <a16:creationId xmlns="" xmlns:a16="http://schemas.microsoft.com/office/drawing/2014/main" id="{04D9B907-F329-479C-A2F7-FCBC9DDDABE9}"/>
              </a:ext>
            </a:extLst>
          </p:cNvPr>
          <p:cNvGrpSpPr>
            <a:grpSpLocks/>
          </p:cNvGrpSpPr>
          <p:nvPr/>
        </p:nvGrpSpPr>
        <p:grpSpPr bwMode="auto">
          <a:xfrm>
            <a:off x="4305219" y="2683379"/>
            <a:ext cx="2573115" cy="3022096"/>
            <a:chOff x="5279685" y="2178114"/>
            <a:chExt cx="2572074" cy="3022456"/>
          </a:xfrm>
        </p:grpSpPr>
        <p:pic>
          <p:nvPicPr>
            <p:cNvPr id="36" name="Picture 63">
              <a:extLst>
                <a:ext uri="{FF2B5EF4-FFF2-40B4-BE49-F238E27FC236}">
                  <a16:creationId xmlns="" xmlns:a16="http://schemas.microsoft.com/office/drawing/2014/main" id="{B020415A-5AD6-41E1-BEE5-5A4C8640B9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4" t="13632" r="26469" b="28730"/>
            <a:stretch/>
          </p:blipFill>
          <p:spPr bwMode="auto">
            <a:xfrm flipH="1">
              <a:off x="5279685" y="2178114"/>
              <a:ext cx="2572074" cy="187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oup 48">
              <a:extLst>
                <a:ext uri="{FF2B5EF4-FFF2-40B4-BE49-F238E27FC236}">
                  <a16:creationId xmlns="" xmlns:a16="http://schemas.microsoft.com/office/drawing/2014/main" id="{7D53A423-B2F2-43C8-BF61-080FBDE45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7618" y="3567420"/>
              <a:ext cx="1707818" cy="1633150"/>
              <a:chOff x="5542550" y="3515500"/>
              <a:chExt cx="1707818" cy="1633150"/>
            </a:xfrm>
          </p:grpSpPr>
          <p:pic>
            <p:nvPicPr>
              <p:cNvPr id="38" name="Picture 34">
                <a:extLst>
                  <a:ext uri="{FF2B5EF4-FFF2-40B4-BE49-F238E27FC236}">
                    <a16:creationId xmlns="" xmlns:a16="http://schemas.microsoft.com/office/drawing/2014/main" id="{F07542F8-842D-42AF-8711-841EB1C26A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550" y="3515500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A5D70A40-618B-4064-8402-B10EBC8A7653}"/>
                  </a:ext>
                </a:extLst>
              </p:cNvPr>
              <p:cNvSpPr/>
              <p:nvPr/>
            </p:nvSpPr>
            <p:spPr>
              <a:xfrm>
                <a:off x="5758336" y="4091249"/>
                <a:ext cx="1242510" cy="7700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0" name="Picture 36">
                <a:extLst>
                  <a:ext uri="{FF2B5EF4-FFF2-40B4-BE49-F238E27FC236}">
                    <a16:creationId xmlns="" xmlns:a16="http://schemas.microsoft.com/office/drawing/2014/main" id="{2CC5BDFC-C667-4B8F-8EBD-6EC01563BE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0705" y="4187392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7">
                <a:extLst>
                  <a:ext uri="{FF2B5EF4-FFF2-40B4-BE49-F238E27FC236}">
                    <a16:creationId xmlns="" xmlns:a16="http://schemas.microsoft.com/office/drawing/2014/main" id="{DF3971EE-B804-4AE6-8B2B-10075F61B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7434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38">
                <a:extLst>
                  <a:ext uri="{FF2B5EF4-FFF2-40B4-BE49-F238E27FC236}">
                    <a16:creationId xmlns="" xmlns:a16="http://schemas.microsoft.com/office/drawing/2014/main" id="{EB9B77A5-1E37-4EA5-819D-0DF4C2C30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4163" y="4187390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39">
                <a:extLst>
                  <a:ext uri="{FF2B5EF4-FFF2-40B4-BE49-F238E27FC236}">
                    <a16:creationId xmlns="" xmlns:a16="http://schemas.microsoft.com/office/drawing/2014/main" id="{FBFAE63F-486D-434A-B4B6-7D75BE916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6065" y="467909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40">
                <a:extLst>
                  <a:ext uri="{FF2B5EF4-FFF2-40B4-BE49-F238E27FC236}">
                    <a16:creationId xmlns="" xmlns:a16="http://schemas.microsoft.com/office/drawing/2014/main" id="{E7B4D313-C075-4FED-BF56-6FD8DA523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9041" y="4526183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41">
                <a:extLst>
                  <a:ext uri="{FF2B5EF4-FFF2-40B4-BE49-F238E27FC236}">
                    <a16:creationId xmlns="" xmlns:a16="http://schemas.microsoft.com/office/drawing/2014/main" id="{9B61743E-6828-4682-A159-2132BB260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2017" y="4373274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2">
                <a:extLst>
                  <a:ext uri="{FF2B5EF4-FFF2-40B4-BE49-F238E27FC236}">
                    <a16:creationId xmlns="" xmlns:a16="http://schemas.microsoft.com/office/drawing/2014/main" id="{9169C66F-7051-4CC1-8D42-1D034769B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0421" y="4683520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43">
                <a:extLst>
                  <a:ext uri="{FF2B5EF4-FFF2-40B4-BE49-F238E27FC236}">
                    <a16:creationId xmlns="" xmlns:a16="http://schemas.microsoft.com/office/drawing/2014/main" id="{D92EE046-A526-460E-B554-3ECFBCD33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3397" y="4530611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44">
                <a:extLst>
                  <a:ext uri="{FF2B5EF4-FFF2-40B4-BE49-F238E27FC236}">
                    <a16:creationId xmlns="" xmlns:a16="http://schemas.microsoft.com/office/drawing/2014/main" id="{62172850-375D-4F10-9D76-AB3DCB7F4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6373" y="437770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5">
                <a:extLst>
                  <a:ext uri="{FF2B5EF4-FFF2-40B4-BE49-F238E27FC236}">
                    <a16:creationId xmlns="" xmlns:a16="http://schemas.microsoft.com/office/drawing/2014/main" id="{892A301F-D0EA-4710-B6A5-E562AE5A2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4777" y="4687948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46">
                <a:extLst>
                  <a:ext uri="{FF2B5EF4-FFF2-40B4-BE49-F238E27FC236}">
                    <a16:creationId xmlns="" xmlns:a16="http://schemas.microsoft.com/office/drawing/2014/main" id="{585ABB66-0420-46F7-9847-D4045C6BC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7753" y="4535039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47">
                <a:extLst>
                  <a:ext uri="{FF2B5EF4-FFF2-40B4-BE49-F238E27FC236}">
                    <a16:creationId xmlns="" xmlns:a16="http://schemas.microsoft.com/office/drawing/2014/main" id="{3090A270-D7BD-4A5F-A294-04FDEC890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0729" y="4382130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098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8C0D3711-816C-417C-BCB8-0998C919D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eagull 1">
            <a:extLst>
              <a:ext uri="{FF2B5EF4-FFF2-40B4-BE49-F238E27FC236}">
                <a16:creationId xmlns="" xmlns:a16="http://schemas.microsoft.com/office/drawing/2014/main" id="{DBE9ACFC-F865-45C3-9C01-C33E0F7EC090}"/>
              </a:ext>
            </a:extLst>
          </p:cNvPr>
          <p:cNvGrpSpPr>
            <a:grpSpLocks/>
          </p:cNvGrpSpPr>
          <p:nvPr/>
        </p:nvGrpSpPr>
        <p:grpSpPr bwMode="auto">
          <a:xfrm>
            <a:off x="1660591" y="69596"/>
            <a:ext cx="5990600" cy="4530979"/>
            <a:chOff x="1520682" y="1029079"/>
            <a:chExt cx="4533245" cy="3429997"/>
          </a:xfrm>
        </p:grpSpPr>
        <p:pic>
          <p:nvPicPr>
            <p:cNvPr id="4" name="Picture 61">
              <a:extLst>
                <a:ext uri="{FF2B5EF4-FFF2-40B4-BE49-F238E27FC236}">
                  <a16:creationId xmlns="" xmlns:a16="http://schemas.microsoft.com/office/drawing/2014/main" id="{92BD1916-FE73-4406-AA0B-E56B10306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20682" y="1029079"/>
              <a:ext cx="4533245" cy="320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9">
              <a:extLst>
                <a:ext uri="{FF2B5EF4-FFF2-40B4-BE49-F238E27FC236}">
                  <a16:creationId xmlns="" xmlns:a16="http://schemas.microsoft.com/office/drawing/2014/main" id="{7958BC62-E1BA-4169-9BE6-DE7ECABC5A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3" y="2825926"/>
              <a:ext cx="1707818" cy="1633150"/>
              <a:chOff x="2821453" y="2825926"/>
              <a:chExt cx="1707818" cy="1633150"/>
            </a:xfrm>
          </p:grpSpPr>
          <p:pic>
            <p:nvPicPr>
              <p:cNvPr id="6" name="Picture 32">
                <a:extLst>
                  <a:ext uri="{FF2B5EF4-FFF2-40B4-BE49-F238E27FC236}">
                    <a16:creationId xmlns="" xmlns:a16="http://schemas.microsoft.com/office/drawing/2014/main" id="{2BA36C46-D9AF-4C18-8B27-7836F4A4A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3" y="2825926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D47AE10-8CAE-493D-A507-DD0FEDE94A6E}"/>
                  </a:ext>
                </a:extLst>
              </p:cNvPr>
              <p:cNvSpPr/>
              <p:nvPr/>
            </p:nvSpPr>
            <p:spPr>
              <a:xfrm>
                <a:off x="2974209" y="3372691"/>
                <a:ext cx="1401921" cy="7691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three tens and two ones</a:t>
                </a:r>
              </a:p>
            </p:txBody>
          </p:sp>
        </p:grpSp>
      </p:grp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71E3FA80-FCF2-4550-84A2-D83509717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5111750"/>
            <a:ext cx="9699626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5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72377BC0-0ADB-49D6-9BD1-BA12C7977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050797-9C3A-4749-A739-A0A21C37E9F9}"/>
              </a:ext>
            </a:extLst>
          </p:cNvPr>
          <p:cNvSpPr/>
          <p:nvPr/>
        </p:nvSpPr>
        <p:spPr>
          <a:xfrm>
            <a:off x="-295275" y="206375"/>
            <a:ext cx="9704388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select the seagull that is carrying the number shown by the arrow?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456CE88-AB5F-4FD2-8A9D-E4F18237DE20}"/>
              </a:ext>
            </a:extLst>
          </p:cNvPr>
          <p:cNvSpPr/>
          <p:nvPr/>
        </p:nvSpPr>
        <p:spPr>
          <a:xfrm>
            <a:off x="193675" y="5741988"/>
            <a:ext cx="8756650" cy="996950"/>
          </a:xfrm>
          <a:prstGeom prst="rect">
            <a:avLst/>
          </a:prstGeom>
          <a:solidFill>
            <a:schemeClr val="bg1"/>
          </a:solidFill>
          <a:ln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230E901-B1A4-4B66-962C-342EA22F824F}"/>
              </a:ext>
            </a:extLst>
          </p:cNvPr>
          <p:cNvCxnSpPr/>
          <p:nvPr/>
        </p:nvCxnSpPr>
        <p:spPr>
          <a:xfrm>
            <a:off x="593725" y="6243638"/>
            <a:ext cx="7956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9F02C47-85BE-4D22-861A-AC6923B86B95}"/>
              </a:ext>
            </a:extLst>
          </p:cNvPr>
          <p:cNvCxnSpPr/>
          <p:nvPr/>
        </p:nvCxnSpPr>
        <p:spPr>
          <a:xfrm>
            <a:off x="598488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025535C-9EE3-4E62-AD64-DAF0FE67E45D}"/>
              </a:ext>
            </a:extLst>
          </p:cNvPr>
          <p:cNvCxnSpPr/>
          <p:nvPr/>
        </p:nvCxnSpPr>
        <p:spPr>
          <a:xfrm>
            <a:off x="25876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391B1B9-BD0E-43E8-B4B9-96C29DA14690}"/>
              </a:ext>
            </a:extLst>
          </p:cNvPr>
          <p:cNvCxnSpPr/>
          <p:nvPr/>
        </p:nvCxnSpPr>
        <p:spPr>
          <a:xfrm>
            <a:off x="45751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165B6BF-8B4D-4BDD-AB35-B4509C464C93}"/>
              </a:ext>
            </a:extLst>
          </p:cNvPr>
          <p:cNvCxnSpPr/>
          <p:nvPr/>
        </p:nvCxnSpPr>
        <p:spPr>
          <a:xfrm>
            <a:off x="65627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E9A430A-5F0C-4B0C-A320-092146FCED3C}"/>
              </a:ext>
            </a:extLst>
          </p:cNvPr>
          <p:cNvCxnSpPr/>
          <p:nvPr/>
        </p:nvCxnSpPr>
        <p:spPr>
          <a:xfrm>
            <a:off x="85502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1">
            <a:extLst>
              <a:ext uri="{FF2B5EF4-FFF2-40B4-BE49-F238E27FC236}">
                <a16:creationId xmlns="" xmlns:a16="http://schemas.microsoft.com/office/drawing/2014/main" id="{620BF0B7-2520-477D-BE5C-0285CA99B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6376988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="" xmlns:a16="http://schemas.microsoft.com/office/drawing/2014/main" id="{67F22CCF-ECA2-4BD3-8A35-0692390E4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37698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7CD25754-0C84-4B15-9BFC-12894C2E3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6376988"/>
            <a:ext cx="43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="" xmlns:a16="http://schemas.microsoft.com/office/drawing/2014/main" id="{A8E9DF11-1A35-4DA5-88D5-BAFED70A9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6376988"/>
            <a:ext cx="461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2B9835DF-52FE-420C-8C8B-CF202AECB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637698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6" name="Down Arrow 29">
            <a:extLst>
              <a:ext uri="{FF2B5EF4-FFF2-40B4-BE49-F238E27FC236}">
                <a16:creationId xmlns="" xmlns:a16="http://schemas.microsoft.com/office/drawing/2014/main" id="{1AE475AE-FD9F-4FAA-88C1-6C9CF6478D0E}"/>
              </a:ext>
            </a:extLst>
          </p:cNvPr>
          <p:cNvSpPr/>
          <p:nvPr/>
        </p:nvSpPr>
        <p:spPr>
          <a:xfrm>
            <a:off x="7443788" y="5803900"/>
            <a:ext cx="231775" cy="37782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7" name="seagull 1">
            <a:extLst>
              <a:ext uri="{FF2B5EF4-FFF2-40B4-BE49-F238E27FC236}">
                <a16:creationId xmlns="" xmlns:a16="http://schemas.microsoft.com/office/drawing/2014/main" id="{C8B05F26-96C6-468E-9EAC-C6A0BC925438}"/>
              </a:ext>
            </a:extLst>
          </p:cNvPr>
          <p:cNvGrpSpPr>
            <a:grpSpLocks/>
          </p:cNvGrpSpPr>
          <p:nvPr/>
        </p:nvGrpSpPr>
        <p:grpSpPr bwMode="auto">
          <a:xfrm>
            <a:off x="-3477008" y="-553686"/>
            <a:ext cx="4620389" cy="3439761"/>
            <a:chOff x="1597273" y="1018785"/>
            <a:chExt cx="4621484" cy="3440291"/>
          </a:xfrm>
        </p:grpSpPr>
        <p:pic>
          <p:nvPicPr>
            <p:cNvPr id="18" name="Picture 61">
              <a:extLst>
                <a:ext uri="{FF2B5EF4-FFF2-40B4-BE49-F238E27FC236}">
                  <a16:creationId xmlns="" xmlns:a16="http://schemas.microsoft.com/office/drawing/2014/main" id="{0D3D2139-74DD-4BEC-B299-B67600EAD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97273" y="1018785"/>
              <a:ext cx="4621484" cy="326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9">
              <a:extLst>
                <a:ext uri="{FF2B5EF4-FFF2-40B4-BE49-F238E27FC236}">
                  <a16:creationId xmlns="" xmlns:a16="http://schemas.microsoft.com/office/drawing/2014/main" id="{C23267C5-B51B-461B-A845-5E312E5B81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3" y="2825926"/>
              <a:ext cx="1707818" cy="1633150"/>
              <a:chOff x="2821453" y="2825926"/>
              <a:chExt cx="1707818" cy="1633150"/>
            </a:xfrm>
          </p:grpSpPr>
          <p:pic>
            <p:nvPicPr>
              <p:cNvPr id="20" name="Picture 32">
                <a:extLst>
                  <a:ext uri="{FF2B5EF4-FFF2-40B4-BE49-F238E27FC236}">
                    <a16:creationId xmlns="" xmlns:a16="http://schemas.microsoft.com/office/drawing/2014/main" id="{72081F1E-3788-4E00-BFE6-35A2EAD39F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3" y="2825926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F1820EBA-B879-45C7-A519-83C2CB27D32C}"/>
                  </a:ext>
                </a:extLst>
              </p:cNvPr>
              <p:cNvSpPr/>
              <p:nvPr/>
            </p:nvSpPr>
            <p:spPr>
              <a:xfrm>
                <a:off x="2974345" y="3373058"/>
                <a:ext cx="1402095" cy="768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eighty-one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787FF1D-238C-444E-B143-D478233F2378}"/>
              </a:ext>
            </a:extLst>
          </p:cNvPr>
          <p:cNvGrpSpPr>
            <a:grpSpLocks/>
          </p:cNvGrpSpPr>
          <p:nvPr/>
        </p:nvGrpSpPr>
        <p:grpSpPr bwMode="auto">
          <a:xfrm>
            <a:off x="8046206" y="2619944"/>
            <a:ext cx="4368041" cy="3290321"/>
            <a:chOff x="8047442" y="2620065"/>
            <a:chExt cx="4366279" cy="3290711"/>
          </a:xfrm>
        </p:grpSpPr>
        <p:grpSp>
          <p:nvGrpSpPr>
            <p:cNvPr id="23" name="seagull 4">
              <a:extLst>
                <a:ext uri="{FF2B5EF4-FFF2-40B4-BE49-F238E27FC236}">
                  <a16:creationId xmlns="" xmlns:a16="http://schemas.microsoft.com/office/drawing/2014/main" id="{59B5A594-55A8-40C1-A1CE-DE1F3119E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47442" y="2620065"/>
              <a:ext cx="4366279" cy="3290711"/>
              <a:chOff x="4247479" y="1909859"/>
              <a:chExt cx="4366279" cy="3290711"/>
            </a:xfrm>
          </p:grpSpPr>
          <p:pic>
            <p:nvPicPr>
              <p:cNvPr id="30" name="Picture 63">
                <a:extLst>
                  <a:ext uri="{FF2B5EF4-FFF2-40B4-BE49-F238E27FC236}">
                    <a16:creationId xmlns="" xmlns:a16="http://schemas.microsoft.com/office/drawing/2014/main" id="{F970EE6B-D0B8-48BD-A6EA-B827BF38F8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flipH="1">
                <a:off x="4247479" y="1909859"/>
                <a:ext cx="4366279" cy="30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oup 48">
                <a:extLst>
                  <a:ext uri="{FF2B5EF4-FFF2-40B4-BE49-F238E27FC236}">
                    <a16:creationId xmlns="" xmlns:a16="http://schemas.microsoft.com/office/drawing/2014/main" id="{FE202A15-6A2F-4640-B5DF-7FFA7C52AA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87618" y="3567420"/>
                <a:ext cx="1707818" cy="1633150"/>
                <a:chOff x="5542550" y="3515500"/>
                <a:chExt cx="1707818" cy="1633150"/>
              </a:xfrm>
            </p:grpSpPr>
            <p:pic>
              <p:nvPicPr>
                <p:cNvPr id="32" name="Picture 34">
                  <a:extLst>
                    <a:ext uri="{FF2B5EF4-FFF2-40B4-BE49-F238E27FC236}">
                      <a16:creationId xmlns="" xmlns:a16="http://schemas.microsoft.com/office/drawing/2014/main" id="{6327268D-8F17-472F-8117-6C255F1FAD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2550" y="3515500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42CD213F-20CF-41F8-A732-C06903DDCD84}"/>
                    </a:ext>
                  </a:extLst>
                </p:cNvPr>
                <p:cNvSpPr/>
                <p:nvPr/>
              </p:nvSpPr>
              <p:spPr>
                <a:xfrm>
                  <a:off x="5758335" y="4091249"/>
                  <a:ext cx="1242512" cy="7700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9844A9F0-CE3E-4DA6-83FC-6BF0B66886BC}"/>
                </a:ext>
              </a:extLst>
            </p:cNvPr>
            <p:cNvCxnSpPr/>
            <p:nvPr/>
          </p:nvCxnSpPr>
          <p:spPr>
            <a:xfrm>
              <a:off x="10325415" y="4924821"/>
              <a:ext cx="0" cy="6223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D337A7AB-09ED-4163-B964-16FD17DB2DE4}"/>
                </a:ext>
              </a:extLst>
            </p:cNvPr>
            <p:cNvCxnSpPr/>
            <p:nvPr/>
          </p:nvCxnSpPr>
          <p:spPr>
            <a:xfrm>
              <a:off x="9852531" y="5145510"/>
              <a:ext cx="9600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15254CA8-646E-48E1-9730-C51191933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580" y="4823018"/>
              <a:ext cx="2744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Roboto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7" name="Rectangle 59">
              <a:extLst>
                <a:ext uri="{FF2B5EF4-FFF2-40B4-BE49-F238E27FC236}">
                  <a16:creationId xmlns="" xmlns:a16="http://schemas.microsoft.com/office/drawing/2014/main" id="{C8F2D883-085D-4DA7-ADF5-770275CFA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9648" y="4823018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Roboto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8" name="Rectangle 60">
              <a:extLst>
                <a:ext uri="{FF2B5EF4-FFF2-40B4-BE49-F238E27FC236}">
                  <a16:creationId xmlns="" xmlns:a16="http://schemas.microsoft.com/office/drawing/2014/main" id="{392D3126-9FEB-460F-8A7C-190FA41BB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308" y="5151591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Roboto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9" name="Rectangle 68">
              <a:extLst>
                <a:ext uri="{FF2B5EF4-FFF2-40B4-BE49-F238E27FC236}">
                  <a16:creationId xmlns="" xmlns:a16="http://schemas.microsoft.com/office/drawing/2014/main" id="{C6EEACEB-261B-4B66-B733-B319670F4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4376" y="5151591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Roboto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0B6D24D-A1F1-45DD-B4BA-CC1B65EBAB40}"/>
              </a:ext>
            </a:extLst>
          </p:cNvPr>
          <p:cNvGrpSpPr>
            <a:grpSpLocks/>
          </p:cNvGrpSpPr>
          <p:nvPr/>
        </p:nvGrpSpPr>
        <p:grpSpPr bwMode="auto">
          <a:xfrm>
            <a:off x="7939485" y="-327558"/>
            <a:ext cx="4769641" cy="3472396"/>
            <a:chOff x="7938767" y="-327614"/>
            <a:chExt cx="4770771" cy="3472986"/>
          </a:xfrm>
        </p:grpSpPr>
        <p:grpSp>
          <p:nvGrpSpPr>
            <p:cNvPr id="35" name="seagull 3">
              <a:extLst>
                <a:ext uri="{FF2B5EF4-FFF2-40B4-BE49-F238E27FC236}">
                  <a16:creationId xmlns="" xmlns:a16="http://schemas.microsoft.com/office/drawing/2014/main" id="{D8DC0359-2EB0-4AEF-9B9C-C42D80432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8767" y="-327614"/>
              <a:ext cx="4770771" cy="3472986"/>
              <a:chOff x="3514306" y="-238255"/>
              <a:chExt cx="4770771" cy="3472986"/>
            </a:xfrm>
          </p:grpSpPr>
          <p:pic>
            <p:nvPicPr>
              <p:cNvPr id="41" name="Picture 62">
                <a:extLst>
                  <a:ext uri="{FF2B5EF4-FFF2-40B4-BE49-F238E27FC236}">
                    <a16:creationId xmlns="" xmlns:a16="http://schemas.microsoft.com/office/drawing/2014/main" id="{882A213A-6394-4834-93FA-AA54C0008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flipH="1">
                <a:off x="3514306" y="-238255"/>
                <a:ext cx="4770771" cy="3373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2" name="Group 57">
                <a:extLst>
                  <a:ext uri="{FF2B5EF4-FFF2-40B4-BE49-F238E27FC236}">
                    <a16:creationId xmlns="" xmlns:a16="http://schemas.microsoft.com/office/drawing/2014/main" id="{8B3FA122-A6DF-4218-B769-2D13AA712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2052" y="1601581"/>
                <a:ext cx="1707818" cy="1633150"/>
                <a:chOff x="5183525" y="1453979"/>
                <a:chExt cx="1707818" cy="1633150"/>
              </a:xfrm>
            </p:grpSpPr>
            <p:pic>
              <p:nvPicPr>
                <p:cNvPr id="43" name="Picture 50">
                  <a:extLst>
                    <a:ext uri="{FF2B5EF4-FFF2-40B4-BE49-F238E27FC236}">
                      <a16:creationId xmlns="" xmlns:a16="http://schemas.microsoft.com/office/drawing/2014/main" id="{63F33696-DCCA-40A5-9E94-129695A239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3525" y="1453979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D4F174EC-7371-4586-9DB3-D3E03910615B}"/>
                    </a:ext>
                  </a:extLst>
                </p:cNvPr>
                <p:cNvSpPr/>
                <p:nvPr/>
              </p:nvSpPr>
              <p:spPr>
                <a:xfrm>
                  <a:off x="5398033" y="1947111"/>
                  <a:ext cx="1243308" cy="903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36E47E04-A4CB-4F25-BCA6-526EF1D83834}"/>
                </a:ext>
              </a:extLst>
            </p:cNvPr>
            <p:cNvSpPr/>
            <p:nvPr/>
          </p:nvSpPr>
          <p:spPr>
            <a:xfrm>
              <a:off x="10142343" y="2502325"/>
              <a:ext cx="365212" cy="365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50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CCD250C6-E28B-477F-8D73-C3EF7331CD62}"/>
                </a:ext>
              </a:extLst>
            </p:cNvPr>
            <p:cNvCxnSpPr>
              <a:endCxn id="36" idx="7"/>
            </p:cNvCxnSpPr>
            <p:nvPr/>
          </p:nvCxnSpPr>
          <p:spPr>
            <a:xfrm flipH="1">
              <a:off x="10453566" y="2283213"/>
              <a:ext cx="187369" cy="273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93F966AD-AEFB-4528-AD84-433CB8333D30}"/>
                </a:ext>
              </a:extLst>
            </p:cNvPr>
            <p:cNvSpPr/>
            <p:nvPr/>
          </p:nvSpPr>
          <p:spPr>
            <a:xfrm>
              <a:off x="10439275" y="2051398"/>
              <a:ext cx="365212" cy="363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5F53FE3D-60F3-4B35-8D94-A66F415ADD82}"/>
                </a:ext>
              </a:extLst>
            </p:cNvPr>
            <p:cNvCxnSpPr>
              <a:stCxn id="38" idx="5"/>
            </p:cNvCxnSpPr>
            <p:nvPr/>
          </p:nvCxnSpPr>
          <p:spPr>
            <a:xfrm>
              <a:off x="10750499" y="2361014"/>
              <a:ext cx="154024" cy="2556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69C6C2E5-57A5-4CAF-B3A3-F2018E666C9C}"/>
                </a:ext>
              </a:extLst>
            </p:cNvPr>
            <p:cNvSpPr/>
            <p:nvPr/>
          </p:nvSpPr>
          <p:spPr>
            <a:xfrm>
              <a:off x="10721917" y="2502325"/>
              <a:ext cx="363624" cy="365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7D353D60-20B8-4BE9-9FBF-FF4290F33FE2}"/>
              </a:ext>
            </a:extLst>
          </p:cNvPr>
          <p:cNvGrpSpPr>
            <a:grpSpLocks/>
          </p:cNvGrpSpPr>
          <p:nvPr/>
        </p:nvGrpSpPr>
        <p:grpSpPr bwMode="auto">
          <a:xfrm>
            <a:off x="-3867028" y="2103548"/>
            <a:ext cx="5051178" cy="3713049"/>
            <a:chOff x="-3867421" y="2103406"/>
            <a:chExt cx="5052376" cy="3713760"/>
          </a:xfrm>
        </p:grpSpPr>
        <p:grpSp>
          <p:nvGrpSpPr>
            <p:cNvPr id="46" name="seagull 2">
              <a:extLst>
                <a:ext uri="{FF2B5EF4-FFF2-40B4-BE49-F238E27FC236}">
                  <a16:creationId xmlns="" xmlns:a16="http://schemas.microsoft.com/office/drawing/2014/main" id="{2181A879-1A83-4C3B-961D-A5B9CBFCF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67421" y="2103406"/>
              <a:ext cx="5052376" cy="3713760"/>
              <a:chOff x="-1956260" y="979244"/>
              <a:chExt cx="5052376" cy="3713760"/>
            </a:xfrm>
          </p:grpSpPr>
          <p:pic>
            <p:nvPicPr>
              <p:cNvPr id="132" name="Picture 58">
                <a:hlinkClick r:id="rId7" action="ppaction://hlinksldjump"/>
                <a:extLst>
                  <a:ext uri="{FF2B5EF4-FFF2-40B4-BE49-F238E27FC236}">
                    <a16:creationId xmlns="" xmlns:a16="http://schemas.microsoft.com/office/drawing/2014/main" id="{7BE9EB18-37B4-46E0-8E9E-749EE1D8D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1956260" y="979244"/>
                <a:ext cx="5052376" cy="3572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" name="Group 52">
                <a:extLst>
                  <a:ext uri="{FF2B5EF4-FFF2-40B4-BE49-F238E27FC236}">
                    <a16:creationId xmlns="" xmlns:a16="http://schemas.microsoft.com/office/drawing/2014/main" id="{1D991EFA-3752-48B8-8818-9B5B8EE854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58540" y="3059854"/>
                <a:ext cx="1707818" cy="1633150"/>
                <a:chOff x="801676" y="3727967"/>
                <a:chExt cx="1707818" cy="1633150"/>
              </a:xfrm>
            </p:grpSpPr>
            <p:pic>
              <p:nvPicPr>
                <p:cNvPr id="134" name="Picture 30">
                  <a:hlinkClick r:id="rId7" action="ppaction://hlinksldjump"/>
                  <a:extLst>
                    <a:ext uri="{FF2B5EF4-FFF2-40B4-BE49-F238E27FC236}">
                      <a16:creationId xmlns="" xmlns:a16="http://schemas.microsoft.com/office/drawing/2014/main" id="{A70535AB-0A90-4D20-A85E-31245E9A4D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676" y="3727967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" name="Rectangle 134">
                  <a:hlinkClick r:id="rId7" action="ppaction://hlinksldjump"/>
                  <a:extLst>
                    <a:ext uri="{FF2B5EF4-FFF2-40B4-BE49-F238E27FC236}">
                      <a16:creationId xmlns="" xmlns:a16="http://schemas.microsoft.com/office/drawing/2014/main" id="{32A98036-D242-4C93-9D04-E82573CC1364}"/>
                    </a:ext>
                  </a:extLst>
                </p:cNvPr>
                <p:cNvSpPr/>
                <p:nvPr/>
              </p:nvSpPr>
              <p:spPr>
                <a:xfrm>
                  <a:off x="1017152" y="4303641"/>
                  <a:ext cx="1243308" cy="7700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C129402B-0130-4AD6-BD0F-53A77C2004E6}"/>
                </a:ext>
              </a:extLst>
            </p:cNvPr>
            <p:cNvCxnSpPr/>
            <p:nvPr/>
          </p:nvCxnSpPr>
          <p:spPr>
            <a:xfrm>
              <a:off x="-2100238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2852CC25-0471-4479-99AB-89E04E80BC4D}"/>
                </a:ext>
              </a:extLst>
            </p:cNvPr>
            <p:cNvCxnSpPr/>
            <p:nvPr/>
          </p:nvCxnSpPr>
          <p:spPr>
            <a:xfrm>
              <a:off x="-2070067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043B6220-E1B9-4B20-8944-8505AB9BC7E2}"/>
                </a:ext>
              </a:extLst>
            </p:cNvPr>
            <p:cNvCxnSpPr/>
            <p:nvPr/>
          </p:nvCxnSpPr>
          <p:spPr>
            <a:xfrm>
              <a:off x="-2038310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877F67DE-D25D-4524-B8F1-19DDFAF4C197}"/>
                </a:ext>
              </a:extLst>
            </p:cNvPr>
            <p:cNvCxnSpPr/>
            <p:nvPr/>
          </p:nvCxnSpPr>
          <p:spPr>
            <a:xfrm>
              <a:off x="-2008141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F8565855-597D-493A-845A-BEA28E0A8D90}"/>
                </a:ext>
              </a:extLst>
            </p:cNvPr>
            <p:cNvCxnSpPr/>
            <p:nvPr/>
          </p:nvCxnSpPr>
          <p:spPr>
            <a:xfrm flipV="1">
              <a:off x="-2122468" y="4854959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6EE3EBA2-6FAC-4D7C-AC76-5CD8BFEF0054}"/>
                </a:ext>
              </a:extLst>
            </p:cNvPr>
            <p:cNvCxnSpPr/>
            <p:nvPr/>
          </p:nvCxnSpPr>
          <p:spPr>
            <a:xfrm>
              <a:off x="-1927159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21D3232B-466F-4978-8850-60D0005B62DF}"/>
                </a:ext>
              </a:extLst>
            </p:cNvPr>
            <p:cNvCxnSpPr/>
            <p:nvPr/>
          </p:nvCxnSpPr>
          <p:spPr>
            <a:xfrm>
              <a:off x="-1895401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9FAE8ECB-2D91-491A-BAAB-63BC20669F87}"/>
                </a:ext>
              </a:extLst>
            </p:cNvPr>
            <p:cNvCxnSpPr/>
            <p:nvPr/>
          </p:nvCxnSpPr>
          <p:spPr>
            <a:xfrm>
              <a:off x="-1865232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FBBE7FFE-CE23-43AB-ABAF-2E74563EAB0C}"/>
                </a:ext>
              </a:extLst>
            </p:cNvPr>
            <p:cNvCxnSpPr/>
            <p:nvPr/>
          </p:nvCxnSpPr>
          <p:spPr>
            <a:xfrm>
              <a:off x="-1833474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7AE0B0B9-8A04-48A8-8E0B-51D380367205}"/>
                </a:ext>
              </a:extLst>
            </p:cNvPr>
            <p:cNvCxnSpPr/>
            <p:nvPr/>
          </p:nvCxnSpPr>
          <p:spPr>
            <a:xfrm flipV="1">
              <a:off x="-1947801" y="4851783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2A7F8D0B-707A-4186-AE2F-15A24BE2FA46}"/>
                </a:ext>
              </a:extLst>
            </p:cNvPr>
            <p:cNvCxnSpPr/>
            <p:nvPr/>
          </p:nvCxnSpPr>
          <p:spPr>
            <a:xfrm>
              <a:off x="-1752492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103709C2-F847-4152-B54B-EEF7E50A155F}"/>
                </a:ext>
              </a:extLst>
            </p:cNvPr>
            <p:cNvCxnSpPr/>
            <p:nvPr/>
          </p:nvCxnSpPr>
          <p:spPr>
            <a:xfrm>
              <a:off x="-1720735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C5B5BD94-4AC9-4083-9388-F32735F96D51}"/>
                </a:ext>
              </a:extLst>
            </p:cNvPr>
            <p:cNvCxnSpPr/>
            <p:nvPr/>
          </p:nvCxnSpPr>
          <p:spPr>
            <a:xfrm>
              <a:off x="-1690565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BE8F3393-8880-4615-A371-C327BAE1306A}"/>
                </a:ext>
              </a:extLst>
            </p:cNvPr>
            <p:cNvCxnSpPr/>
            <p:nvPr/>
          </p:nvCxnSpPr>
          <p:spPr>
            <a:xfrm>
              <a:off x="-1658808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89BC1BBB-747E-478D-813C-52795407D822}"/>
                </a:ext>
              </a:extLst>
            </p:cNvPr>
            <p:cNvCxnSpPr/>
            <p:nvPr/>
          </p:nvCxnSpPr>
          <p:spPr>
            <a:xfrm flipV="1">
              <a:off x="-1773135" y="4848608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CE6760E4-F5FE-4E24-BBE2-6BD588775C1A}"/>
                </a:ext>
              </a:extLst>
            </p:cNvPr>
            <p:cNvCxnSpPr/>
            <p:nvPr/>
          </p:nvCxnSpPr>
          <p:spPr>
            <a:xfrm>
              <a:off x="-1577826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EA5786C0-0592-4E91-AF0B-C0B0F4D969BA}"/>
                </a:ext>
              </a:extLst>
            </p:cNvPr>
            <p:cNvCxnSpPr/>
            <p:nvPr/>
          </p:nvCxnSpPr>
          <p:spPr>
            <a:xfrm>
              <a:off x="-1546068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80947CF7-70AB-485C-B7D6-AED3B90ADAD9}"/>
                </a:ext>
              </a:extLst>
            </p:cNvPr>
            <p:cNvCxnSpPr/>
            <p:nvPr/>
          </p:nvCxnSpPr>
          <p:spPr>
            <a:xfrm>
              <a:off x="-1515899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4DC8230D-842A-45A4-A531-BC41CDE8F515}"/>
                </a:ext>
              </a:extLst>
            </p:cNvPr>
            <p:cNvCxnSpPr/>
            <p:nvPr/>
          </p:nvCxnSpPr>
          <p:spPr>
            <a:xfrm>
              <a:off x="-1484142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A5FBD6C6-A3CC-4BCA-A0CE-BC45F6E35C37}"/>
                </a:ext>
              </a:extLst>
            </p:cNvPr>
            <p:cNvCxnSpPr/>
            <p:nvPr/>
          </p:nvCxnSpPr>
          <p:spPr>
            <a:xfrm flipV="1">
              <a:off x="-1598469" y="4845432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69ACDA22-1B4B-47D0-8581-FD843857D08F}"/>
                </a:ext>
              </a:extLst>
            </p:cNvPr>
            <p:cNvCxnSpPr/>
            <p:nvPr/>
          </p:nvCxnSpPr>
          <p:spPr>
            <a:xfrm>
              <a:off x="-1403159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8EE44FB8-FECE-4763-A25C-5E52D4EFFADB}"/>
                </a:ext>
              </a:extLst>
            </p:cNvPr>
            <p:cNvCxnSpPr/>
            <p:nvPr/>
          </p:nvCxnSpPr>
          <p:spPr>
            <a:xfrm>
              <a:off x="-1371402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4E2BE7D4-5172-47CA-93BB-BBF595B04F89}"/>
                </a:ext>
              </a:extLst>
            </p:cNvPr>
            <p:cNvCxnSpPr/>
            <p:nvPr/>
          </p:nvCxnSpPr>
          <p:spPr>
            <a:xfrm>
              <a:off x="-1341233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0F8206DF-05A9-4E4A-ACBB-66D09B1B2857}"/>
                </a:ext>
              </a:extLst>
            </p:cNvPr>
            <p:cNvCxnSpPr/>
            <p:nvPr/>
          </p:nvCxnSpPr>
          <p:spPr>
            <a:xfrm>
              <a:off x="-1309475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FBB4CB75-166E-484E-87BB-B73D8F21AE6F}"/>
                </a:ext>
              </a:extLst>
            </p:cNvPr>
            <p:cNvCxnSpPr/>
            <p:nvPr/>
          </p:nvCxnSpPr>
          <p:spPr>
            <a:xfrm flipV="1">
              <a:off x="-1423802" y="4842256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BCF54B8C-035C-41FE-B7B8-180EAD8D83A1}"/>
                </a:ext>
              </a:extLst>
            </p:cNvPr>
            <p:cNvCxnSpPr/>
            <p:nvPr/>
          </p:nvCxnSpPr>
          <p:spPr>
            <a:xfrm>
              <a:off x="-1228493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CA125C78-3EB4-4771-A903-7D0F91AD186C}"/>
                </a:ext>
              </a:extLst>
            </p:cNvPr>
            <p:cNvCxnSpPr/>
            <p:nvPr/>
          </p:nvCxnSpPr>
          <p:spPr>
            <a:xfrm>
              <a:off x="-1198324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ADBEB2EC-527D-40BA-92F7-B8E06D8F296C}"/>
                </a:ext>
              </a:extLst>
            </p:cNvPr>
            <p:cNvCxnSpPr/>
            <p:nvPr/>
          </p:nvCxnSpPr>
          <p:spPr>
            <a:xfrm>
              <a:off x="-1166566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CBB9B8E6-82CD-4D56-8497-D393FDBA8B49}"/>
                </a:ext>
              </a:extLst>
            </p:cNvPr>
            <p:cNvCxnSpPr/>
            <p:nvPr/>
          </p:nvCxnSpPr>
          <p:spPr>
            <a:xfrm>
              <a:off x="-1136396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57E9DBBF-50C7-48FE-9205-F1242ED8F0BB}"/>
                </a:ext>
              </a:extLst>
            </p:cNvPr>
            <p:cNvCxnSpPr/>
            <p:nvPr/>
          </p:nvCxnSpPr>
          <p:spPr>
            <a:xfrm flipV="1">
              <a:off x="-1249136" y="4839081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E784F751-141C-4E7E-ABC9-697B33C97B56}"/>
                </a:ext>
              </a:extLst>
            </p:cNvPr>
            <p:cNvCxnSpPr/>
            <p:nvPr/>
          </p:nvCxnSpPr>
          <p:spPr>
            <a:xfrm>
              <a:off x="-1053827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25896AD9-7D04-4C3C-945A-8387BDAD3A28}"/>
                </a:ext>
              </a:extLst>
            </p:cNvPr>
            <p:cNvCxnSpPr/>
            <p:nvPr/>
          </p:nvCxnSpPr>
          <p:spPr>
            <a:xfrm>
              <a:off x="-1023657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5FCD599D-F8AA-400C-B3FA-73C6E2F13668}"/>
                </a:ext>
              </a:extLst>
            </p:cNvPr>
            <p:cNvCxnSpPr/>
            <p:nvPr/>
          </p:nvCxnSpPr>
          <p:spPr>
            <a:xfrm>
              <a:off x="-991900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487B77C8-3E27-4FCE-9BA2-E36F657C5964}"/>
                </a:ext>
              </a:extLst>
            </p:cNvPr>
            <p:cNvCxnSpPr/>
            <p:nvPr/>
          </p:nvCxnSpPr>
          <p:spPr>
            <a:xfrm>
              <a:off x="-961730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A8A57188-D2DE-45E9-ACDF-3592921D3605}"/>
                </a:ext>
              </a:extLst>
            </p:cNvPr>
            <p:cNvCxnSpPr/>
            <p:nvPr/>
          </p:nvCxnSpPr>
          <p:spPr>
            <a:xfrm flipV="1">
              <a:off x="-1074469" y="4835905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246FC301-3AFD-4CB1-9ABE-42F4D4EE8856}"/>
                </a:ext>
              </a:extLst>
            </p:cNvPr>
            <p:cNvCxnSpPr/>
            <p:nvPr/>
          </p:nvCxnSpPr>
          <p:spPr>
            <a:xfrm>
              <a:off x="-2101825" y="505978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4D018FEA-7606-4BE7-987D-31268AF2A42B}"/>
                </a:ext>
              </a:extLst>
            </p:cNvPr>
            <p:cNvCxnSpPr/>
            <p:nvPr/>
          </p:nvCxnSpPr>
          <p:spPr>
            <a:xfrm>
              <a:off x="-2070067" y="505978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F91A60B1-467D-4139-BD89-81E7BEC1B45E}"/>
                </a:ext>
              </a:extLst>
            </p:cNvPr>
            <p:cNvCxnSpPr/>
            <p:nvPr/>
          </p:nvCxnSpPr>
          <p:spPr>
            <a:xfrm>
              <a:off x="-2039898" y="505978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C47A6B4F-3456-4ACE-9DE3-0A7904152BC0}"/>
                </a:ext>
              </a:extLst>
            </p:cNvPr>
            <p:cNvCxnSpPr/>
            <p:nvPr/>
          </p:nvCxnSpPr>
          <p:spPr>
            <a:xfrm>
              <a:off x="-2008141" y="505978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709E799D-DD60-440E-B99A-5377A9112399}"/>
                </a:ext>
              </a:extLst>
            </p:cNvPr>
            <p:cNvCxnSpPr/>
            <p:nvPr/>
          </p:nvCxnSpPr>
          <p:spPr>
            <a:xfrm flipV="1">
              <a:off x="-2122468" y="5059786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398FC865-047E-4DBA-8F73-176795792BC8}"/>
                </a:ext>
              </a:extLst>
            </p:cNvPr>
            <p:cNvCxnSpPr/>
            <p:nvPr/>
          </p:nvCxnSpPr>
          <p:spPr>
            <a:xfrm>
              <a:off x="-1927159" y="5056610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B80C6E42-3A7F-46D2-917A-75E5651DED4B}"/>
                </a:ext>
              </a:extLst>
            </p:cNvPr>
            <p:cNvCxnSpPr/>
            <p:nvPr/>
          </p:nvCxnSpPr>
          <p:spPr>
            <a:xfrm>
              <a:off x="-1895401" y="5056610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C48B287B-B8F9-4917-89B3-4FD51E3C7564}"/>
                </a:ext>
              </a:extLst>
            </p:cNvPr>
            <p:cNvCxnSpPr/>
            <p:nvPr/>
          </p:nvCxnSpPr>
          <p:spPr>
            <a:xfrm>
              <a:off x="-1865232" y="5056610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88947AA8-7F60-4BA0-9A2D-948D7A364084}"/>
                </a:ext>
              </a:extLst>
            </p:cNvPr>
            <p:cNvCxnSpPr/>
            <p:nvPr/>
          </p:nvCxnSpPr>
          <p:spPr>
            <a:xfrm>
              <a:off x="-1833474" y="5056610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8A342243-858E-41FD-993A-3DAFE3CE822F}"/>
                </a:ext>
              </a:extLst>
            </p:cNvPr>
            <p:cNvCxnSpPr/>
            <p:nvPr/>
          </p:nvCxnSpPr>
          <p:spPr>
            <a:xfrm flipV="1">
              <a:off x="-1947801" y="5056610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C24BC99C-DD97-42DF-85A4-F1D558E2011A}"/>
                </a:ext>
              </a:extLst>
            </p:cNvPr>
            <p:cNvCxnSpPr/>
            <p:nvPr/>
          </p:nvCxnSpPr>
          <p:spPr>
            <a:xfrm>
              <a:off x="-1752492" y="505343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A357B64A-F8B6-4D10-A537-A4700351ED55}"/>
                </a:ext>
              </a:extLst>
            </p:cNvPr>
            <p:cNvCxnSpPr/>
            <p:nvPr/>
          </p:nvCxnSpPr>
          <p:spPr>
            <a:xfrm>
              <a:off x="-1720735" y="505343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116372F8-4C3C-49EF-8B73-D78DAFC6D04B}"/>
                </a:ext>
              </a:extLst>
            </p:cNvPr>
            <p:cNvCxnSpPr/>
            <p:nvPr/>
          </p:nvCxnSpPr>
          <p:spPr>
            <a:xfrm>
              <a:off x="-1690565" y="505343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1976597F-8D9C-4790-B06C-2FA25626A9BA}"/>
                </a:ext>
              </a:extLst>
            </p:cNvPr>
            <p:cNvCxnSpPr/>
            <p:nvPr/>
          </p:nvCxnSpPr>
          <p:spPr>
            <a:xfrm>
              <a:off x="-1658808" y="505343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DB8C5523-D84D-4F5D-95E8-8BF36E8B6430}"/>
                </a:ext>
              </a:extLst>
            </p:cNvPr>
            <p:cNvCxnSpPr/>
            <p:nvPr/>
          </p:nvCxnSpPr>
          <p:spPr>
            <a:xfrm flipV="1">
              <a:off x="-1773135" y="5053435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09D45355-54C3-4414-A0C9-20AE4CD6422A}"/>
                </a:ext>
              </a:extLst>
            </p:cNvPr>
            <p:cNvCxnSpPr/>
            <p:nvPr/>
          </p:nvCxnSpPr>
          <p:spPr>
            <a:xfrm>
              <a:off x="-1577826" y="50502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F2776E81-692F-4DB0-ABA6-A308A6276CA7}"/>
                </a:ext>
              </a:extLst>
            </p:cNvPr>
            <p:cNvCxnSpPr/>
            <p:nvPr/>
          </p:nvCxnSpPr>
          <p:spPr>
            <a:xfrm>
              <a:off x="-1547657" y="50502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D9750E93-DB98-4ECA-8DAD-ADF7B5E558B4}"/>
                </a:ext>
              </a:extLst>
            </p:cNvPr>
            <p:cNvCxnSpPr/>
            <p:nvPr/>
          </p:nvCxnSpPr>
          <p:spPr>
            <a:xfrm>
              <a:off x="-1515899" y="50502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72DACFBF-15F0-40FF-A6CA-1CA8C79D8A52}"/>
                </a:ext>
              </a:extLst>
            </p:cNvPr>
            <p:cNvCxnSpPr/>
            <p:nvPr/>
          </p:nvCxnSpPr>
          <p:spPr>
            <a:xfrm>
              <a:off x="-1485729" y="50502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AD018CFF-CAA6-47C3-8838-19D944E575E5}"/>
                </a:ext>
              </a:extLst>
            </p:cNvPr>
            <p:cNvCxnSpPr/>
            <p:nvPr/>
          </p:nvCxnSpPr>
          <p:spPr>
            <a:xfrm flipV="1">
              <a:off x="-1598469" y="5050259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76E7DACB-87C9-400D-BC8F-41F3CB39BE59}"/>
                </a:ext>
              </a:extLst>
            </p:cNvPr>
            <p:cNvCxnSpPr/>
            <p:nvPr/>
          </p:nvCxnSpPr>
          <p:spPr>
            <a:xfrm>
              <a:off x="-1403159" y="504708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27194DC1-7BE9-4A3A-A0AC-08C5EAFDF808}"/>
                </a:ext>
              </a:extLst>
            </p:cNvPr>
            <p:cNvCxnSpPr/>
            <p:nvPr/>
          </p:nvCxnSpPr>
          <p:spPr>
            <a:xfrm>
              <a:off x="-1372990" y="504708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50C3FC58-C3F3-4438-B80A-79F7D15D345D}"/>
                </a:ext>
              </a:extLst>
            </p:cNvPr>
            <p:cNvCxnSpPr/>
            <p:nvPr/>
          </p:nvCxnSpPr>
          <p:spPr>
            <a:xfrm>
              <a:off x="-1341233" y="504708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0E95B008-FFCA-411D-A2AD-46B2CB8DE7B1}"/>
                </a:ext>
              </a:extLst>
            </p:cNvPr>
            <p:cNvCxnSpPr/>
            <p:nvPr/>
          </p:nvCxnSpPr>
          <p:spPr>
            <a:xfrm>
              <a:off x="-1311063" y="504708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F89EB139-F027-482E-9049-52331D574184}"/>
                </a:ext>
              </a:extLst>
            </p:cNvPr>
            <p:cNvCxnSpPr/>
            <p:nvPr/>
          </p:nvCxnSpPr>
          <p:spPr>
            <a:xfrm flipV="1">
              <a:off x="-1423802" y="5047084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C3CC5B0A-56B8-4899-AD33-13981491A202}"/>
                </a:ext>
              </a:extLst>
            </p:cNvPr>
            <p:cNvCxnSpPr/>
            <p:nvPr/>
          </p:nvCxnSpPr>
          <p:spPr>
            <a:xfrm>
              <a:off x="-1228493" y="50439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D3B8862D-876A-488C-B651-2F72E6A0743E}"/>
                </a:ext>
              </a:extLst>
            </p:cNvPr>
            <p:cNvCxnSpPr/>
            <p:nvPr/>
          </p:nvCxnSpPr>
          <p:spPr>
            <a:xfrm>
              <a:off x="-1198324" y="50439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B7128025-DBA3-4848-9CA5-C803EF189559}"/>
                </a:ext>
              </a:extLst>
            </p:cNvPr>
            <p:cNvCxnSpPr/>
            <p:nvPr/>
          </p:nvCxnSpPr>
          <p:spPr>
            <a:xfrm>
              <a:off x="-1166566" y="50439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7880D308-01DF-4FFC-A49E-DD56FE62A543}"/>
                </a:ext>
              </a:extLst>
            </p:cNvPr>
            <p:cNvCxnSpPr/>
            <p:nvPr/>
          </p:nvCxnSpPr>
          <p:spPr>
            <a:xfrm>
              <a:off x="-1136396" y="50439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838B5E1C-B3AB-4EF9-8C5C-FC2EBC16B1BA}"/>
                </a:ext>
              </a:extLst>
            </p:cNvPr>
            <p:cNvCxnSpPr/>
            <p:nvPr/>
          </p:nvCxnSpPr>
          <p:spPr>
            <a:xfrm flipV="1">
              <a:off x="-1249136" y="5043908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F0836975-3DB9-428C-AF1B-3634F596185B}"/>
                </a:ext>
              </a:extLst>
            </p:cNvPr>
            <p:cNvCxnSpPr/>
            <p:nvPr/>
          </p:nvCxnSpPr>
          <p:spPr>
            <a:xfrm>
              <a:off x="-1053827" y="50407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437B912A-C102-4FDC-9BB0-05B3DCAAA9AF}"/>
                </a:ext>
              </a:extLst>
            </p:cNvPr>
            <p:cNvCxnSpPr/>
            <p:nvPr/>
          </p:nvCxnSpPr>
          <p:spPr>
            <a:xfrm>
              <a:off x="-1023657" y="50407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123367B7-996F-45EE-8642-E1F82A20C75D}"/>
                </a:ext>
              </a:extLst>
            </p:cNvPr>
            <p:cNvCxnSpPr/>
            <p:nvPr/>
          </p:nvCxnSpPr>
          <p:spPr>
            <a:xfrm>
              <a:off x="-991900" y="50407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AB8B15F3-8508-446F-96B1-2C7879574D4B}"/>
                </a:ext>
              </a:extLst>
            </p:cNvPr>
            <p:cNvCxnSpPr/>
            <p:nvPr/>
          </p:nvCxnSpPr>
          <p:spPr>
            <a:xfrm>
              <a:off x="-961730" y="50407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1AE567A3-6EA5-4B85-8898-B44FCB7EB929}"/>
                </a:ext>
              </a:extLst>
            </p:cNvPr>
            <p:cNvCxnSpPr/>
            <p:nvPr/>
          </p:nvCxnSpPr>
          <p:spPr>
            <a:xfrm flipV="1">
              <a:off x="-1074469" y="5040732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A2324B20-512E-4EED-B375-F92AF3903B4F}"/>
                </a:ext>
              </a:extLst>
            </p:cNvPr>
            <p:cNvCxnSpPr/>
            <p:nvPr/>
          </p:nvCxnSpPr>
          <p:spPr>
            <a:xfrm>
              <a:off x="-2101825" y="526461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290F8A45-B8A5-4D5C-A098-D67ACCBEF6E9}"/>
                </a:ext>
              </a:extLst>
            </p:cNvPr>
            <p:cNvCxnSpPr/>
            <p:nvPr/>
          </p:nvCxnSpPr>
          <p:spPr>
            <a:xfrm>
              <a:off x="-2070067" y="526461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CC9B3D40-29A9-486C-9B17-BCB88D4ED7DD}"/>
                </a:ext>
              </a:extLst>
            </p:cNvPr>
            <p:cNvCxnSpPr/>
            <p:nvPr/>
          </p:nvCxnSpPr>
          <p:spPr>
            <a:xfrm>
              <a:off x="-2039898" y="526461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2D6DB0EB-BAEB-4A02-9DC5-6A746C3E2751}"/>
                </a:ext>
              </a:extLst>
            </p:cNvPr>
            <p:cNvCxnSpPr/>
            <p:nvPr/>
          </p:nvCxnSpPr>
          <p:spPr>
            <a:xfrm>
              <a:off x="-2008141" y="526461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B9CBC94B-EC66-4B92-93C5-E4E49827D1C6}"/>
                </a:ext>
              </a:extLst>
            </p:cNvPr>
            <p:cNvCxnSpPr/>
            <p:nvPr/>
          </p:nvCxnSpPr>
          <p:spPr>
            <a:xfrm flipV="1">
              <a:off x="-2122468" y="5264612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0F5E2277-5DFF-45F7-A5CA-406FF786AE42}"/>
                </a:ext>
              </a:extLst>
            </p:cNvPr>
            <p:cNvCxnSpPr/>
            <p:nvPr/>
          </p:nvCxnSpPr>
          <p:spPr>
            <a:xfrm>
              <a:off x="-1927159" y="526143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53F6A269-034C-4404-AC98-5A8275D83F80}"/>
                </a:ext>
              </a:extLst>
            </p:cNvPr>
            <p:cNvCxnSpPr/>
            <p:nvPr/>
          </p:nvCxnSpPr>
          <p:spPr>
            <a:xfrm>
              <a:off x="-1896989" y="526143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A65080F3-E5F9-4075-8EEB-C967FFFE3251}"/>
                </a:ext>
              </a:extLst>
            </p:cNvPr>
            <p:cNvCxnSpPr/>
            <p:nvPr/>
          </p:nvCxnSpPr>
          <p:spPr>
            <a:xfrm>
              <a:off x="-1865232" y="526143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9D22FBE8-00F0-439A-858F-258D55CAB9D1}"/>
                </a:ext>
              </a:extLst>
            </p:cNvPr>
            <p:cNvCxnSpPr/>
            <p:nvPr/>
          </p:nvCxnSpPr>
          <p:spPr>
            <a:xfrm>
              <a:off x="-1835062" y="526143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71FD0034-2E4F-43EA-8B8D-85A8531370D3}"/>
                </a:ext>
              </a:extLst>
            </p:cNvPr>
            <p:cNvCxnSpPr/>
            <p:nvPr/>
          </p:nvCxnSpPr>
          <p:spPr>
            <a:xfrm flipV="1">
              <a:off x="-1947801" y="5261437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FD335BD6-75DC-4179-A87B-E274DB3A937B}"/>
                </a:ext>
              </a:extLst>
            </p:cNvPr>
            <p:cNvCxnSpPr/>
            <p:nvPr/>
          </p:nvCxnSpPr>
          <p:spPr>
            <a:xfrm>
              <a:off x="-1752492" y="525826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F41F42DF-37EB-480E-82F8-856FDD7DB88C}"/>
                </a:ext>
              </a:extLst>
            </p:cNvPr>
            <p:cNvCxnSpPr/>
            <p:nvPr/>
          </p:nvCxnSpPr>
          <p:spPr>
            <a:xfrm>
              <a:off x="-1722323" y="525826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E92CC732-77C2-48ED-AB97-426151C4ED32}"/>
                </a:ext>
              </a:extLst>
            </p:cNvPr>
            <p:cNvCxnSpPr/>
            <p:nvPr/>
          </p:nvCxnSpPr>
          <p:spPr>
            <a:xfrm>
              <a:off x="-1690565" y="525826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A40C2E23-30DB-4AAC-AA3C-252236AB5400}"/>
                </a:ext>
              </a:extLst>
            </p:cNvPr>
            <p:cNvCxnSpPr/>
            <p:nvPr/>
          </p:nvCxnSpPr>
          <p:spPr>
            <a:xfrm>
              <a:off x="-1660395" y="525826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FAC546EE-D47C-4F60-A6BC-463C543C2EB3}"/>
                </a:ext>
              </a:extLst>
            </p:cNvPr>
            <p:cNvCxnSpPr/>
            <p:nvPr/>
          </p:nvCxnSpPr>
          <p:spPr>
            <a:xfrm flipV="1">
              <a:off x="-1773135" y="5258261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Show All Seagulls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94C55DBA-07D8-467D-B2EB-11423AEF8332}"/>
              </a:ext>
            </a:extLst>
          </p:cNvPr>
          <p:cNvSpPr/>
          <p:nvPr/>
        </p:nvSpPr>
        <p:spPr>
          <a:xfrm>
            <a:off x="3233738" y="906463"/>
            <a:ext cx="2676525" cy="546100"/>
          </a:xfrm>
          <a:prstGeom prst="roundRect">
            <a:avLst/>
          </a:prstGeom>
          <a:solidFill>
            <a:srgbClr val="2DB7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Show All Seagulls</a:t>
            </a:r>
          </a:p>
        </p:txBody>
      </p:sp>
    </p:spTree>
    <p:extLst>
      <p:ext uri="{BB962C8B-B14F-4D97-AF65-F5344CB8AC3E}">
        <p14:creationId xmlns:p14="http://schemas.microsoft.com/office/powerpoint/2010/main" val="24428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38778E-17 L -7.22222E-6 1.38778E-17 C 0.0019 0.00278 0.00381 0.00555 0.00555 0.00856 C 0.00659 0.01018 0.00711 0.01204 0.00833 0.01342 C 0.01006 0.01528 0.01388 0.01829 0.01388 0.01829 C 0.02065 0.01597 0.0144 0.01852 0.02117 0.01458 C 0.02204 0.01412 0.02308 0.01389 0.02395 0.01342 C 0.02517 0.01273 0.02638 0.0118 0.0276 0.01088 C 0.02847 0.01042 0.02951 0.01042 0.03038 0.00972 C 0.03281 0.00787 0.03524 0.00579 0.03767 0.0037 C 0.03958 0.00208 0.04114 -0.00023 0.04322 -0.00116 L 0.04878 -0.0037 C 0.04965 -0.00301 0.05659 0.00301 0.05781 0.00486 C 0.05867 0.00579 0.05885 0.00741 0.05972 0.00856 C 0.06111 0.01042 0.06284 0.0118 0.06423 0.01342 C 0.06458 0.01458 0.06475 0.01597 0.06527 0.01713 C 0.06597 0.01852 0.06701 0.01967 0.06805 0.02083 C 0.07256 0.02569 0.07204 0.025 0.07604 0.02685 C 0.07864 0.02569 0.07986 0.02546 0.08246 0.02315 C 0.08385 0.02222 0.08489 0.0206 0.08611 0.01967 C 0.08732 0.01852 0.08871 0.01805 0.08975 0.01713 C 0.09305 0.01389 0.09166 0.01296 0.09531 0.01088 C 0.09652 0.01042 0.09774 0.01042 0.09895 0.00972 C 0.10034 0.00903 0.10138 0.0081 0.1026 0.00741 C 0.10729 0.00903 0.10867 0.00856 0.1118 0.01227 C 0.11284 0.01342 0.11371 0.01458 0.11458 0.01597 C 0.11701 0.01967 0.11788 0.025 0.12187 0.02685 L 0.12465 0.02824 C 0.13142 0.02778 0.14739 0.02801 0.15677 0.02569 C 0.15781 0.02546 0.1585 0.02477 0.15954 0.02454 C 0.16475 0.02268 0.16302 0.02384 0.1677 0.02199 C 0.16961 0.0213 0.1717 0.02106 0.17326 0.01967 C 0.17986 0.01366 0.17673 0.01528 0.18246 0.01342 C 0.18437 0.0118 0.18593 0.00949 0.18802 0.00856 C 0.18888 0.0081 0.18992 0.00787 0.19079 0.00741 C 0.19166 0.00671 0.19253 0.00532 0.1934 0.00486 C 0.19461 0.00417 0.196 0.00417 0.19722 0.0037 C 0.19808 0.00324 0.19895 0.00278 0.19982 0.00231 C 0.21128 -0.00185 0.20364 0.00162 0.20989 -0.00116 C 0.21579 -0.00093 0.2217 -0.0007 0.22742 1.38778E-17 C 0.22829 1.38778E-17 0.22916 0.00092 0.2302 0.00116 C 0.23142 0.00162 0.23263 0.00208 0.23385 0.00231 C 0.23611 0.00301 0.24062 0.0037 0.24305 0.00486 C 0.24427 0.00555 0.24548 0.00648 0.2467 0.00741 C 0.24913 0.0088 0.25138 0.00903 0.25399 0.00972 C 0.2552 0.01065 0.25642 0.01157 0.25763 0.01227 C 0.26302 0.01481 0.26058 0.0118 0.26683 0.01597 C 0.26805 0.01667 0.26927 0.01759 0.27048 0.01829 C 0.27135 0.01875 0.27239 0.01898 0.27326 0.01967 C 0.27517 0.0206 0.27673 0.02268 0.27881 0.02315 C 0.28211 0.0243 0.28558 0.02407 0.28888 0.02454 C 0.29861 0.0287 0.29027 0.02523 0.30173 0.0294 C 0.30381 0.03009 0.3059 0.03125 0.30815 0.03171 C 0.31024 0.03241 0.31249 0.03264 0.31458 0.0331 C 0.31614 0.03333 0.31753 0.0338 0.31909 0.03426 C 0.321 0.03472 0.32274 0.03495 0.32465 0.03542 C 0.32621 0.03588 0.3276 0.03657 0.32916 0.0368 C 0.33263 0.03727 0.33593 0.0375 0.3394 0.03796 C 0.3651 0.04143 0.32742 0.0368 0.35763 0.04051 C 0.3677 0.03958 0.37968 0.03935 0.38975 0.0368 C 0.39253 0.03611 0.39461 0.03565 0.39704 0.03426 C 0.39843 0.03356 0.39947 0.03264 0.40086 0.03171 C 0.4059 0.02893 0.40104 0.03287 0.40729 0.02824 C 0.4144 0.02268 0.40503 0.02917 0.41267 0.02199 C 0.41388 0.02106 0.41527 0.0206 0.41631 0.01967 C 0.42048 0.01551 0.4184 0.01389 0.42465 0.01088 C 0.43159 0.00787 0.42308 0.01204 0.4302 0.00741 C 0.43107 0.00671 0.43194 0.00648 0.43281 0.00602 C 0.4342 0.00532 0.43524 0.0044 0.43663 0.0037 C 0.43836 0.00278 0.4401 0.00162 0.44201 0.00116 C 0.44878 -0.00023 0.44583 0.00046 0.45121 -0.00116 L 0.51267 1.38778E-17 C 0.51388 1.38778E-17 0.5151 0.00092 0.51631 0.00116 C 0.52065 0.00185 0.52499 0.00185 0.52916 0.00231 C 0.53194 0.00278 0.54617 0.00579 0.5467 0.00602 C 0.54756 0.00648 0.54843 0.00717 0.5493 0.00741 C 0.55555 0.00833 0.5677 0.00972 0.5677 0.00972 C 0.56961 0.01065 0.57135 0.01157 0.57326 0.01227 L 0.58055 0.01458 C 0.58489 0.01435 0.58923 0.01435 0.5934 0.01342 C 0.59479 0.01319 0.59583 0.0118 0.59704 0.01088 C 0.59861 0.01018 0.60017 0.00949 0.60173 0.00856 C 0.60295 0.00787 0.60399 0.00671 0.60538 0.00602 C 0.60659 0.00555 0.60781 0.00532 0.60902 0.00486 C 0.61527 -0.0007 0.60746 0.00555 0.61822 0.00116 C 0.61927 0.00069 0.61996 -0.0007 0.621 -0.00116 C 0.62326 -0.00232 0.62586 -0.00301 0.62829 -0.0037 C 0.63906 -0.00695 0.6368 -0.00602 0.64843 -0.00741 C 0.65572 -0.00695 0.66319 -0.00718 0.67048 -0.00625 C 0.67187 -0.00602 0.67291 -0.0044 0.67413 -0.0037 C 0.67499 -0.00324 0.67604 -0.00301 0.6769 -0.00255 C 0.67795 -0.00185 0.67864 -0.0007 0.67968 1.38778E-17 C 0.68263 0.00185 0.68576 0.00347 0.68888 0.00486 C 0.69288 0.00671 0.6967 0.00833 0.70069 0.01088 C 0.7026 0.01227 0.70433 0.01389 0.70624 0.01458 C 0.70833 0.01551 0.71058 0.01551 0.71267 0.01597 C 0.71458 0.0162 0.71631 0.01667 0.71822 0.01713 C 0.71944 0.01782 0.72065 0.01875 0.72187 0.01967 C 0.72482 0.0213 0.72812 0.02245 0.73107 0.02454 C 0.7335 0.02616 0.73576 0.02801 0.73836 0.0294 C 0.73975 0.03009 0.74548 0.03148 0.7467 0.03171 C 0.74756 0.03217 0.74843 0.03287 0.7493 0.0331 C 0.75242 0.03356 0.75555 0.0338 0.7585 0.03426 C 0.77604 0.03704 0.75017 0.0338 0.77604 0.0368 C 0.78298 0.03634 0.7901 0.03634 0.79704 0.03542 C 0.80451 0.03449 0.80399 0.03241 0.81076 0.0294 C 0.81805 0.02616 0.82586 0.02477 0.83281 0.02083 C 0.83506 0.01967 0.83715 0.01805 0.83923 0.01713 C 0.84131 0.0162 0.84357 0.01551 0.84565 0.01458 C 0.8493 0.01319 0.85295 0.01134 0.85677 0.00972 C 0.8585 0.00903 0.86041 0.00856 0.86215 0.00741 C 0.86406 0.00602 0.86579 0.00486 0.8677 0.0037 C 0.86979 0.00231 0.87204 0.00139 0.87413 1.38778E-17 C 0.8842 -0.00671 0.87291 -0.00116 0.8842 -0.00625 C 0.89045 -0.0125 0.88506 -0.00787 0.8934 -0.01227 C 0.89774 -0.01458 0.8967 -0.01551 0.90156 -0.01713 C 0.90347 -0.01783 0.90538 -0.01806 0.90711 -0.01852 C 0.90867 -0.01921 0.91024 -0.02014 0.9118 -0.02083 C 0.91319 -0.02153 0.91475 -0.02176 0.91631 -0.02199 C 0.92274 -0.02361 0.92256 -0.02338 0.93003 -0.02454 C 0.95086 -0.02338 0.9717 -0.02269 0.99253 -0.02083 C 0.99461 -0.0206 0.9967 -0.01898 0.99895 -0.01852 C 1.00104 -0.01783 1.00312 -0.01783 1.00538 -0.01713 C 1.00902 -0.0162 1.01267 -0.01458 1.01631 -0.01343 C 1.01857 -0.01296 1.02621 -0.01158 1.02829 -0.01111 C 1.03229 -0.00903 1.03611 -0.00671 1.0401 -0.00486 C 1.04166 -0.0044 1.04322 -0.00417 1.04479 -0.0037 C 1.04652 -0.00301 1.04843 -0.00208 1.05017 -0.00116 C 1.0526 -0.00046 1.0552 0.00046 1.05763 0.00116 C 1.06128 0.00069 1.06492 0.00069 1.06857 1.38778E-17 C 1.07013 -0.00023 1.07395 -0.00278 1.07499 -0.0037 C 1.08385 -0.01111 1.07239 -0.00347 1.08506 -0.01597 C 1.08854 -0.01921 1.09149 -0.02338 1.09513 -0.0257 C 1.09635 -0.02662 1.09774 -0.02732 1.09878 -0.02824 C 1.10902 -0.03727 1.1026 -0.03403 1.10902 -0.03681 C 1.11128 -0.04144 1.11041 -0.04051 1.1144 -0.04421 C 1.11683 -0.0463 1.11892 -0.04931 1.12187 -0.05023 C 1.12361 -0.05093 1.12638 -0.05162 1.12829 -0.05278 C 1.1302 -0.05394 1.13246 -0.05602 1.13472 -0.05648 C 1.13767 -0.05695 1.14079 -0.05718 1.14374 -0.05764 C 1.14531 -0.05787 1.14687 -0.0588 1.14843 -0.0588 C 1.15607 -0.05949 1.16371 -0.05972 1.17135 -0.06019 L 1.1769 -0.0625 L 1.17951 -0.06366 C 1.18906 -0.06296 1.19861 -0.0625 1.20798 -0.06134 C 1.21822 -0.05995 1.21475 -0.05833 1.22447 -0.05394 C 1.2309 -0.05116 1.23732 -0.04908 1.24374 -0.04653 C 1.24895 -0.04468 1.25416 -0.0419 1.25937 -0.04051 C 1.26093 -0.04005 1.26249 -0.03982 1.26406 -0.03935 C 1.26492 -0.03889 1.26579 -0.03843 1.26666 -0.03796 C 1.26857 -0.0375 1.27048 -0.03727 1.27222 -0.03681 C 1.27517 -0.03611 1.27604 -0.03542 1.27864 -0.03426 C 1.29878 -0.03542 1.29617 -0.03495 1.31163 -0.03681 C 1.31475 -0.03727 1.31788 -0.0375 1.32083 -0.03796 C 1.32517 -0.03866 1.33367 -0.04051 1.33367 -0.04051 C 1.34166 -0.03958 1.34965 -0.03912 1.35763 -0.03796 C 1.36753 -0.03681 1.3585 -0.03681 1.36215 -0.03681 " pathEditMode="relative" ptsTypes="AAAAAAAAAAAAAAAAAAAAAAAAAAAAAAAAAAAAAAAAAAAAAAAAAAAAAAAAAAAAAAAAAAAAAAAAAAAAAAAAAAAA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3.33333E-6 L 9.16667E-6 -3.33333E-6 C -0.00416 0.00047 -0.0085 0.00093 -0.01249 0.00162 C -0.01545 0.00232 -0.01805 0.00348 -0.02083 0.00348 C -0.03576 0.00348 -0.05052 0.00232 -0.06527 0.00162 C -0.06857 0.00047 -0.07204 -0.00023 -0.07499 -0.00185 C -0.07881 -0.00393 -0.09114 -0.01226 -0.09583 -0.01689 C -0.09826 -0.01898 -0.10052 -0.02199 -0.10277 -0.02407 C -0.10503 -0.02615 -0.10781 -0.02754 -0.10972 -0.02963 C -0.11336 -0.03356 -0.11597 -0.03888 -0.11944 -0.04259 C -0.12777 -0.05162 -0.12395 -0.04791 -0.13055 -0.0537 C -0.13159 -0.05555 -0.13211 -0.05787 -0.13333 -0.05925 C -0.13506 -0.06111 -0.13715 -0.0618 -0.13888 -0.06296 C -0.14635 -0.06875 -0.13958 -0.0655 -0.14861 -0.06875 C -0.1592 -0.06504 -0.1526 -0.06782 -0.16822 -0.0574 C -0.16996 -0.05625 -0.17204 -0.05555 -0.17361 -0.0537 C -0.17552 -0.05208 -0.17725 -0.04976 -0.17933 -0.04814 C -0.18281 -0.04537 -0.18663 -0.04328 -0.19027 -0.04074 L -0.196 -0.03703 C -0.20017 -0.03425 -0.20381 -0.03171 -0.20833 -0.02963 C -0.21215 -0.02824 -0.21597 -0.02754 -0.21944 -0.02592 C -0.22222 -0.02476 -0.22499 -0.02338 -0.22795 -0.02222 C -0.23246 -0.02083 -0.24166 -0.01851 -0.24166 -0.01851 C -0.25659 -0.0199 -0.27152 -0.01967 -0.28611 -0.02222 C -0.28923 -0.02291 -0.29149 -0.02662 -0.29444 -0.02777 C -0.29895 -0.02986 -0.30381 -0.02986 -0.30833 -0.03171 C -0.31215 -0.0331 -0.31562 -0.03588 -0.31944 -0.03703 C -0.3269 -0.03958 -0.33437 -0.04027 -0.34183 -0.04259 C -0.34791 -0.04467 -0.35364 -0.04838 -0.35989 -0.05023 C -0.37048 -0.05324 -0.38489 -0.05439 -0.39583 -0.05555 C -0.4052 -0.0581 -0.4144 -0.06157 -0.42378 -0.06296 C -0.42742 -0.06365 -0.43107 -0.06412 -0.43472 -0.06481 C -0.43854 -0.06597 -0.44218 -0.06759 -0.44583 -0.06875 C -0.45138 -0.07013 -0.45711 -0.0706 -0.46267 -0.07222 C -0.46631 -0.07361 -0.47013 -0.07407 -0.47378 -0.07592 C -0.47604 -0.07731 -0.47829 -0.07893 -0.48072 -0.07963 C -0.48333 -0.08078 -0.48628 -0.08078 -0.48888 -0.08148 C -0.49079 -0.08217 -0.4927 -0.08287 -0.49461 -0.08333 C -0.50329 -0.08287 -0.51215 -0.08263 -0.52083 -0.08148 C -0.52499 -0.08101 -0.52864 -0.0787 -0.53194 -0.07592 C -0.5335 -0.075 -0.53472 -0.07338 -0.53611 -0.07222 C -0.54652 -0.06458 -0.5368 -0.07291 -0.54861 -0.06481 C -0.55017 -0.06388 -0.55138 -0.06203 -0.55277 -0.06111 C -0.55468 -0.06018 -0.55659 -0.06018 -0.5585 -0.05925 C -0.56041 -0.05833 -0.56215 -0.05694 -0.56388 -0.05555 C -0.57187 -0.05625 -0.57986 -0.05555 -0.58749 -0.0574 C -0.58958 -0.0581 -0.5901 -0.06157 -0.59166 -0.06296 C -0.59427 -0.06527 -0.59756 -0.06643 -0.59999 -0.06875 C -0.60173 -0.07013 -0.6026 -0.07268 -0.60433 -0.07407 C -0.6059 -0.07569 -0.60798 -0.07662 -0.60972 -0.07777 C -0.61215 -0.07963 -0.6144 -0.08148 -0.61666 -0.08333 C -0.61961 -0.08588 -0.62222 -0.08865 -0.62499 -0.09074 C -0.63055 -0.0949 -0.63645 -0.09768 -0.64166 -0.10185 C -0.64409 -0.1037 -0.64635 -0.10555 -0.64861 -0.1074 C -0.65017 -0.10879 -0.65121 -0.11041 -0.65277 -0.11111 C -0.65503 -0.11226 -0.65746 -0.1125 -0.65972 -0.11296 C -0.67534 -0.12546 -0.6684 -0.12245 -0.67933 -0.12592 C -0.68992 -0.13657 -0.67968 -0.12708 -0.69027 -0.13518 C -0.69183 -0.13634 -0.69305 -0.13796 -0.69444 -0.13888 C -0.70607 -0.14675 -0.69722 -0.13981 -0.70555 -0.14444 C -0.70746 -0.1456 -0.70937 -0.14699 -0.71128 -0.14814 C -0.72361 -0.14699 -0.73628 -0.14652 -0.74861 -0.14444 C -0.75208 -0.14398 -0.7552 -0.14189 -0.75833 -0.14074 C -0.76163 -0.14004 -0.76492 -0.13958 -0.76805 -0.13888 C -0.79531 -0.13425 -0.78524 -0.13564 -0.81249 -0.13333 L -0.87499 -0.13518 C -0.87881 -0.13541 -0.88246 -0.13657 -0.88611 -0.13703 C -0.88715 -0.13726 -0.90677 -0.1405 -0.91249 -0.14259 C -0.91545 -0.14375 -0.91805 -0.14537 -0.921 -0.14629 C -0.92413 -0.14768 -0.92742 -0.14884 -0.93055 -0.15 C -0.93593 -0.15439 -0.9401 -0.15787 -0.946 -0.16111 C -0.94861 -0.16273 -0.95156 -0.16365 -0.95416 -0.16481 C -0.95607 -0.16666 -0.95781 -0.16898 -0.95972 -0.17037 C -0.96788 -0.17708 -0.9677 -0.17453 -0.97499 -0.18148 C -0.97795 -0.18449 -0.98038 -0.18796 -0.9835 -0.19074 C -1.00867 -0.21458 -0.99045 -0.19699 -1.00433 -0.2074 C -1.0118 -0.21342 -1.0052 -0.20879 -1.01249 -0.21851 C -1.01371 -0.22013 -1.01545 -0.22083 -1.01683 -0.22222 C -1.03003 -0.23819 -1.01996 -0.22893 -1.03055 -0.23888 C -1.03194 -0.24027 -1.03333 -0.24189 -1.03489 -0.24259 C -1.03975 -0.24537 -1.04704 -0.24838 -1.05277 -0.25 C -1.0552 -0.25069 -1.05746 -0.25162 -1.05972 -0.25185 C -1.06718 -0.253 -1.07465 -0.25324 -1.08194 -0.2537 C -1.09999 -0.25324 -1.14305 -0.25 -1.16406 -0.2537 C -1.16996 -0.25486 -1.17413 -0.26574 -1.17777 -0.2706 C -1.17881 -0.27199 -1.18055 -0.27291 -1.18194 -0.2743 C -1.18923 -0.28125 -1.18489 -0.2787 -1.19166 -0.28148 C -1.19704 -0.29236 -1.19548 -0.2905 -1.20833 -0.30185 C -1.21111 -0.30439 -1.21423 -0.30625 -1.21666 -0.30925 C -1.22569 -0.32152 -1.21527 -0.30879 -1.22638 -0.31851 C -1.22881 -0.32083 -1.23072 -0.32384 -1.23333 -0.32592 C -1.23454 -0.32708 -1.23611 -0.32731 -1.23749 -0.32777 C -1.23975 -0.32916 -1.24218 -0.33009 -1.24444 -0.33171 C -1.2467 -0.3331 -1.24913 -0.33495 -1.25138 -0.33703 C -1.25295 -0.33865 -1.25381 -0.34143 -1.25555 -0.34259 C -1.25763 -0.34444 -1.26024 -0.3449 -1.26249 -0.34629 C -1.26388 -0.34745 -1.2651 -0.34907 -1.26666 -0.35 C -1.27256 -0.35416 -1.27326 -0.35347 -1.27916 -0.35555 C -1.29305 -0.36064 -1.2842 -0.35833 -1.29722 -0.36111 C -1.29947 -0.3625 -1.30173 -0.36388 -1.30416 -0.36481 C -1.3059 -0.36574 -1.30781 -0.36574 -1.30972 -0.36666 C -1.31111 -0.36759 -1.31215 -0.36967 -1.31388 -0.37037 C -1.31597 -0.37152 -1.3184 -0.37175 -1.32083 -0.37222 C -1.32239 -0.37291 -1.32864 -0.37476 -1.33055 -0.37592 C -1.34062 -0.38287 -1.32708 -0.37708 -1.34166 -0.38333 C -1.34808 -0.38634 -1.34722 -0.38402 -1.35416 -0.38888 C -1.35694 -0.3912 -1.35937 -0.39444 -1.36249 -0.39629 C -1.36701 -0.39953 -1.37204 -0.40185 -1.37638 -0.40555 C -1.37777 -0.40694 -1.37899 -0.40856 -1.38055 -0.40925 C -1.38229 -0.41041 -1.3842 -0.41064 -1.38611 -0.41111 C -1.3934 -0.42106 -1.3868 -0.41319 -1.39722 -0.42222 C -1.39913 -0.42407 -1.40086 -0.42615 -1.40277 -0.42777 C -1.40538 -0.43055 -1.40833 -0.43263 -1.41111 -0.43518 C -1.41284 -0.43703 -1.41475 -0.43912 -1.41666 -0.44074 C -1.41927 -0.44351 -1.42222 -0.4456 -1.42499 -0.44814 C -1.42638 -0.44976 -1.42743 -0.45254 -1.42916 -0.4537 C -1.45572 -0.47592 -1.41527 -0.43726 -1.44305 -0.46296 C -1.44531 -0.46527 -1.44739 -0.46828 -1.44999 -0.47037 C -1.45711 -0.47685 -1.46319 -0.48009 -1.46944 -0.48703 C -1.47135 -0.48935 -1.47326 -0.49189 -1.47499 -0.49444 C -1.47604 -0.49629 -1.47656 -0.49861 -1.47777 -0.5 C -1.47881 -0.50162 -1.48055 -0.50254 -1.48194 -0.5037 C -1.48784 -0.51574 -1.48072 -0.50231 -1.49027 -0.51666 C -1.49166 -0.51921 -1.49288 -0.52175 -1.49444 -0.52407 C -1.49756 -0.52916 -1.49999 -0.53148 -1.50416 -0.53518 C -1.50538 -0.53657 -1.50677 -0.53819 -1.50833 -0.53888 C -1.51093 -0.5405 -1.51388 -0.54143 -1.51666 -0.54259 C -1.51805 -0.54328 -1.51927 -0.54444 -1.52083 -0.54444 L -1.54722 -0.54629 C -1.54861 -0.54699 -1.56423 -0.55162 -1.56666 -0.5537 C -1.56805 -0.55509 -1.56927 -0.55648 -1.57083 -0.5574 C -1.57621 -0.5618 -1.57777 -0.56134 -1.58333 -0.56666 C -1.58489 -0.56828 -1.58611 -0.57037 -1.58749 -0.57222 L -1.58888 -0.57407 " pathEditMode="relative" ptsTypes="AAAAAAAAAAAAAAAAAAAAAAAAAAAAAAAAAAAAAAAAAAAAAAAAAAAAAAAAAAAAAAAAAAAAAAAAAAAAAAAAAAAAAAAAAAAAAAAAAAAAAAAAAAAAAAAAAAAAAAAAAAAAAAAAAAAAAA">
                                      <p:cBhvr>
                                        <p:cTn id="8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1.94444E-6 4.07407E-6 C 0.03108 0.00417 0.02292 0.0037 0.075 4.07407E-6 C 0.08021 -0.00046 0.08524 -0.00278 0.09028 -0.0037 C 0.09861 -0.00532 0.10694 -0.00625 0.11528 -0.00741 C 0.12378 -0.0088 0.13055 -0.00972 0.13889 -0.01111 L 0.15833 -0.01481 L 0.16805 -0.01667 C 0.18212 -0.02616 0.16441 -0.01505 0.18055 -0.02222 C 0.18264 -0.02315 0.1842 -0.025 0.18611 -0.02593 C 0.18924 -0.02755 0.19253 -0.02847 0.19583 -0.02963 C 0.20764 -0.04028 0.19253 -0.02755 0.20417 -0.03518 C 0.20555 -0.03634 0.20677 -0.03796 0.20833 -0.03889 C 0.21979 -0.04676 0.21094 -0.03981 0.21944 -0.04444 C 0.22778 -0.0493 0.22205 -0.04653 0.22917 -0.05185 C 0.2309 -0.05324 0.23281 -0.05463 0.23472 -0.05555 C 0.23837 -0.05787 0.24167 -0.05833 0.24583 -0.05926 C 0.24757 -0.06065 0.2493 -0.0625 0.25139 -0.06296 C 0.25295 -0.06366 0.27396 -0.06667 0.275 -0.06667 C 0.30069 -0.0713 0.25903 -0.06551 0.29722 -0.07037 L 0.34566 -0.06667 C 0.34757 -0.06667 0.34948 -0.06528 0.35139 -0.06481 C 0.35451 -0.06412 0.35781 -0.06366 0.36111 -0.06296 C 0.36389 -0.0618 0.36649 -0.06018 0.36944 -0.05926 C 0.3776 -0.05718 0.37604 -0.05787 0.38472 -0.0537 C 0.38698 -0.05278 0.38924 -0.05139 0.39167 -0.05 C 0.3934 -0.04907 0.39514 -0.04722 0.39722 -0.0463 C 0.3993 -0.04537 0.40191 -0.0456 0.40417 -0.04444 C 0.43108 -0.03264 0.40885 -0.04282 0.42361 -0.03148 C 0.425 -0.03032 0.43212 -0.02824 0.43333 -0.02778 L 0.5 -0.02963 C 0.50226 -0.02986 0.50451 -0.03102 0.50694 -0.03148 C 0.51094 -0.03241 0.51528 -0.03287 0.51944 -0.03333 C 0.52257 -0.03518 0.52587 -0.0368 0.52917 -0.03889 C 0.53055 -0.04005 0.5316 -0.04213 0.53316 -0.04259 C 0.53819 -0.04468 0.54358 -0.04468 0.54861 -0.0463 C 0.57326 -0.0544 0.56094 -0.05162 0.58055 -0.05926 C 0.5875 -0.06204 0.59705 -0.06458 0.60417 -0.06667 C 0.60781 -0.06782 0.61146 -0.06898 0.61528 -0.07037 C 0.62083 -0.07268 0.62621 -0.07593 0.63194 -0.07778 C 0.63559 -0.07917 0.63941 -0.07986 0.64305 -0.08148 C 0.64444 -0.08218 0.64566 -0.08287 0.64722 -0.08333 C 0.65087 -0.08472 0.65833 -0.08704 0.65833 -0.08704 C 0.66614 -0.08657 0.67396 -0.08634 0.68194 -0.08518 C 0.6842 -0.08495 0.68663 -0.08449 0.68871 -0.08333 C 0.69132 -0.08218 0.6934 -0.0794 0.69583 -0.07778 C 0.70104 -0.0743 0.7066 -0.07268 0.7125 -0.07037 C 0.71528 -0.06805 0.72135 -0.06296 0.725 -0.06111 C 0.72778 -0.05972 0.73472 -0.05833 0.7375 -0.05741 C 0.73889 -0.05694 0.7401 -0.05602 0.74167 -0.05555 C 0.74479 -0.05486 0.74809 -0.05463 0.75139 -0.0537 C 0.75312 -0.05324 0.75503 -0.05255 0.75694 -0.05185 C 0.75833 -0.05139 0.75955 -0.05046 0.76111 -0.05 C 0.76614 -0.04907 0.77118 -0.04907 0.77639 -0.04815 C 0.78368 -0.04722 0.79114 -0.04606 0.79861 -0.04444 C 0.80451 -0.04329 0.81059 -0.0419 0.81667 -0.04074 C 0.8217 -0.04005 0.82674 -0.03958 0.83194 -0.03889 C 0.84392 -0.03958 0.8559 -0.03981 0.86805 -0.04074 C 0.87118 -0.0412 0.87448 -0.04236 0.87778 -0.04259 C 0.88559 -0.04352 0.8934 -0.04375 0.90139 -0.04444 C 0.91111 -0.0456 0.93055 -0.04815 0.93055 -0.04815 C 0.93472 -0.04954 0.93871 -0.05093 0.94288 -0.05185 C 0.9467 -0.05278 0.95035 -0.05278 0.95417 -0.0537 C 0.97135 -0.0588 0.95573 -0.05509 0.96667 -0.06111 C 0.9684 -0.06227 0.97031 -0.06227 0.97222 -0.06296 C 0.97361 -0.06366 0.975 -0.06412 0.97639 -0.06481 C 0.97917 -0.06667 0.98177 -0.06875 0.98472 -0.07037 C 0.98698 -0.07176 0.98941 -0.07268 0.99167 -0.07407 C 0.99305 -0.07523 0.99427 -0.07685 0.99583 -0.07778 C 0.99705 -0.0787 0.99844 -0.07917 1 -0.07963 C 1.00347 -0.08102 1.00625 -0.08148 1.00972 -0.08333 C 1.01597 -0.08704 1.01406 -0.08773 1.02083 -0.08889 C 1.03767 -0.09236 1.06007 -0.09213 1.075 -0.09259 C 1.07917 -0.09329 1.08333 -0.09375 1.0875 -0.09444 C 1.08976 -0.09491 1.09201 -0.0963 1.09444 -0.0963 L 1.22917 -0.09815 C 1.23281 -0.09884 1.23646 -0.0993 1.24028 -0.1 C 1.24601 -0.10139 1.24948 -0.10301 1.25555 -0.1037 C 1.26337 -0.10463 1.27118 -0.10509 1.27917 -0.10555 L 1.29444 -0.10926 C 1.29618 -0.10995 1.29809 -0.11042 1.3 -0.11111 C 1.30191 -0.11227 1.30364 -0.11389 1.30555 -0.11481 C 1.30781 -0.1162 1.31007 -0.11759 1.3125 -0.11852 C 1.31649 -0.1206 1.32101 -0.12153 1.325 -0.12407 C 1.32969 -0.12731 1.33212 -0.12917 1.3375 -0.13148 C 1.34271 -0.13403 1.34253 -0.13264 1.34722 -0.13518 C 1.35555 -0.14005 1.35 -0.13843 1.35972 -0.14259 C 1.36146 -0.14352 1.36337 -0.14375 1.36528 -0.14444 C 1.36667 -0.14514 1.36805 -0.14583 1.36944 -0.1463 L 1.41944 -0.14444 C 1.43021 -0.14398 1.42483 -0.14329 1.43333 -0.13889 C 1.44236 -0.13449 1.47187 -0.12245 1.47778 -0.12037 C 1.48976 -0.11643 1.48038 -0.11921 1.50278 -0.11667 L 1.53611 -0.11296 C 1.54444 -0.11366 1.55278 -0.11412 1.56111 -0.11481 C 1.56441 -0.11528 1.57222 -0.11597 1.57639 -0.11852 C 1.59028 -0.12801 1.56892 -0.1162 1.58611 -0.12593 C 1.58733 -0.12685 1.58889 -0.12708 1.59028 -0.12778 C 1.60417 -0.13727 1.58281 -0.12546 1.6 -0.13518 C 1.60121 -0.13611 1.60278 -0.13634 1.60417 -0.13704 C 1.60555 -0.13819 1.60677 -0.14005 1.60833 -0.14074 C 1.61545 -0.14514 1.6184 -0.14491 1.62639 -0.1463 C 1.63142 -0.14861 1.62917 -0.14745 1.63333 -0.15 " pathEditMode="relative" ptsTypes="AAAAAAAAAAAAAAAAAAAAAAAAAAAAAAAAAAAAAAAAAAAAAAAAAAAAAAAAAAAAAAAAAAAAAAAAAAAAAAAAAAAAAAAAAAAAAAAAAAAAAAA">
                                      <p:cBhvr>
                                        <p:cTn id="11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44444E-6 L -5.27778E-6 -4.44444E-6 C -0.00278 0.00486 -0.00539 0.00995 -0.00834 0.01458 C -0.01303 0.02199 -0.01685 0.02477 -0.02223 0.03125 C -0.02518 0.03495 -0.02778 0.03866 -0.03056 0.04236 C -0.03195 0.04421 -0.03317 0.04653 -0.03473 0.04792 C -0.03664 0.04977 -0.03837 0.05185 -0.04028 0.05347 C -0.04497 0.05741 -0.04896 0.0632 -0.05417 0.06458 C -0.06962 0.06875 -0.06372 0.06644 -0.07223 0.07014 C -0.08438 0.06968 -0.09636 0.06945 -0.10834 0.06829 C -0.1099 0.06829 -0.11112 0.06713 -0.11251 0.06644 C -0.11442 0.06574 -0.11632 0.06551 -0.11806 0.06458 C -0.12049 0.06366 -0.12275 0.06181 -0.12501 0.06088 C -0.12778 0.05995 -0.13056 0.05972 -0.13334 0.05903 C -0.1481 0.04445 -0.12935 0.06158 -0.14584 0.05162 C -0.16268 0.0419 -0.13594 0.04884 -0.16251 0.04421 C -0.18178 0.03148 -0.16962 0.0382 -0.21528 0.04236 C -0.2191 0.04283 -0.22275 0.04491 -0.22639 0.04607 C -0.2283 0.04676 -0.23039 0.04699 -0.23195 0.04792 C -0.23386 0.04931 -0.2356 0.05093 -0.23751 0.05162 C -0.24393 0.05463 -0.2507 0.05579 -0.25695 0.05903 C -0.26164 0.06158 -0.26598 0.06528 -0.27084 0.06644 C -0.29185 0.07222 -0.2658 0.06505 -0.28334 0.07014 C -0.28577 0.07083 -0.28803 0.0713 -0.29028 0.07199 C -0.29323 0.07315 -0.29584 0.07454 -0.29862 0.0757 C -0.30001 0.07639 -0.30157 0.07685 -0.30278 0.07755 C -0.30747 0.08009 -0.31198 0.08357 -0.31667 0.08495 C -0.31858 0.08565 -0.32049 0.08634 -0.32223 0.08681 C -0.32882 0.08889 -0.32882 0.08843 -0.33473 0.09051 C -0.34879 0.09583 -0.32709 0.08843 -0.34445 0.09421 C -0.35174 0.1007 -0.34549 0.0963 -0.35556 0.09977 C -0.35851 0.10093 -0.36112 0.10232 -0.36389 0.10347 L -0.36806 0.10533 C -0.38247 0.10486 -0.39688 0.10463 -0.41112 0.10347 C -0.41268 0.10347 -0.41389 0.10208 -0.41528 0.10162 C -0.4191 0.10093 -0.42275 0.10046 -0.42639 0.09977 C -0.46042 0.09537 -0.42848 0.10046 -0.45417 0.09607 C -0.46615 0.09097 -0.45973 0.09306 -0.47362 0.09051 C -0.47501 0.09005 -0.47639 0.08889 -0.47778 0.08866 C -0.50643 0.08426 -0.54341 0.0882 -0.56806 0.08866 C -0.57084 0.08935 -0.57379 0.08982 -0.57639 0.09051 C -0.57935 0.09167 -0.58195 0.09306 -0.58473 0.09421 C -0.58612 0.09491 -0.58751 0.0956 -0.58889 0.09607 C -0.5908 0.09676 -0.59271 0.09722 -0.59445 0.09792 C -0.59653 0.09908 -0.5981 0.1007 -0.60001 0.10162 C -0.60712 0.10556 -0.60834 0.10533 -0.61528 0.10718 C -0.61667 0.10903 -0.61789 0.11158 -0.61945 0.11273 C -0.62119 0.11412 -0.62327 0.11366 -0.62501 0.11458 C -0.62657 0.11551 -0.62761 0.11759 -0.62917 0.11829 C -0.63282 0.12014 -0.63681 0.1206 -0.64028 0.12199 C -0.64497 0.12408 -0.6448 0.12431 -0.65001 0.1257 C -0.65244 0.12639 -0.65469 0.12755 -0.65695 0.12755 C -0.69584 0.12894 -0.73473 0.12894 -0.77362 0.1294 C -0.77501 0.13009 -0.77639 0.13079 -0.77778 0.13125 C -0.77969 0.13218 -0.7816 0.13241 -0.78334 0.1331 C -0.78542 0.13426 -0.78698 0.13611 -0.78889 0.13681 C -0.79254 0.13843 -0.80001 0.14051 -0.80001 0.14051 C -0.80903 0.14792 -0.80869 0.14815 -0.82084 0.15347 C -0.82223 0.15417 -0.82362 0.15486 -0.82501 0.15533 C -0.82692 0.15625 -0.82882 0.15648 -0.83056 0.15718 C -0.83299 0.15833 -0.83525 0.15972 -0.83751 0.16088 C -0.83889 0.16158 -0.84046 0.16227 -0.84167 0.16273 C -0.84341 0.16366 -0.85035 0.16759 -0.85278 0.16829 C -0.86251 0.1713 -0.85886 0.16898 -0.86667 0.17199 C -0.86962 0.17315 -0.87223 0.17454 -0.87501 0.1757 C -0.87639 0.17639 -0.87778 0.17732 -0.87917 0.17755 L -0.88612 0.1794 C -0.89462 0.18704 -0.8856 0.17986 -0.89584 0.18495 C -0.89792 0.18611 -0.89948 0.18773 -0.90139 0.18866 C -0.90417 0.19028 -0.90973 0.19236 -0.90973 0.19236 C -0.92014 0.20278 -0.91007 0.19445 -0.92223 0.19977 C -0.92431 0.2007 -0.92605 0.20255 -0.92778 0.20347 C -0.92917 0.2044 -0.93073 0.20463 -0.93195 0.20533 C -0.93386 0.20648 -0.9356 0.2081 -0.93751 0.20903 C -0.9408 0.21065 -0.9441 0.21134 -0.94723 0.21273 C -0.95209 0.21505 -0.9566 0.21783 -0.96112 0.22014 C -0.96355 0.22153 -0.9658 0.22292 -0.96806 0.22384 C -0.97084 0.22523 -0.97362 0.22662 -0.97639 0.22755 C -0.9783 0.22847 -0.98021 0.2287 -0.98195 0.2294 C -0.99653 0.23681 -0.97882 0.23033 -0.99306 0.23495 C -0.99445 0.23634 -0.99584 0.23796 -0.99723 0.23866 C -1.00174 0.24144 -1.0066 0.24283 -1.01112 0.24421 C -1.01303 0.24607 -1.01459 0.24884 -1.01667 0.24977 C -1.01945 0.25139 -1.0224 0.25093 -1.02501 0.25162 C -1.02952 0.25301 -1.03091 0.2537 -1.03473 0.25533 C -1.0408 0.25486 -1.04688 0.25463 -1.05278 0.25347 C -1.05469 0.25324 -1.0566 0.25232 -1.05834 0.25162 C -1.06112 0.25093 -1.06389 0.25046 -1.06667 0.24977 L -1.12223 0.25162 C -1.12605 0.25185 -1.12969 0.25301 -1.13334 0.25347 C -1.14619 0.25556 -1.14653 0.25509 -1.15834 0.25718 C -1.18369 0.26204 -1.15382 0.25648 -1.17223 0.26088 C -1.17848 0.2625 -1.18837 0.26389 -1.19445 0.26458 C -1.1981 0.26597 -1.20192 0.2669 -1.20556 0.26829 C -1.20695 0.26898 -1.20834 0.26968 -1.20973 0.27014 C -1.21198 0.27153 -1.21424 0.27292 -1.21667 0.27384 C -1.21841 0.27477 -1.22032 0.27523 -1.22223 0.2757 C -1.23403 0.28634 -1.21893 0.27361 -1.23056 0.28125 C -1.23195 0.28241 -1.23317 0.28403 -1.23473 0.28495 C -1.23594 0.28588 -1.23751 0.28588 -1.23889 0.28681 C -1.24167 0.28912 -1.2441 0.29259 -1.24723 0.29421 C -1.24948 0.2956 -1.25192 0.29653 -1.25417 0.29792 C -1.25556 0.29908 -1.25678 0.3007 -1.25834 0.30162 C -1.25955 0.30255 -1.26112 0.30278 -1.26251 0.30347 C -1.27258 0.30949 -1.26337 0.30579 -1.27362 0.30903 C -1.27535 0.31088 -1.27709 0.31343 -1.27917 0.31458 C -1.28073 0.31574 -1.28282 0.31574 -1.28473 0.31644 C -1.28612 0.31713 -1.28751 0.31759 -1.28889 0.31829 C -1.29202 0.32014 -1.29532 0.32222 -1.29862 0.32384 C -1.29983 0.32477 -1.30139 0.325 -1.30278 0.3257 C -1.30417 0.32685 -1.30539 0.32847 -1.30678 0.3294 C -1.30955 0.33125 -1.31389 0.33195 -1.31667 0.3331 C -1.34219 0.34468 -1.30244 0.32847 -1.33178 0.34051 C -1.33508 0.3419 -1.33837 0.34283 -1.34167 0.34421 C -1.34497 0.34583 -1.34792 0.34861 -1.35139 0.34977 C -1.3599 0.35301 -1.3691 0.35347 -1.37778 0.35718 C -1.38195 0.35903 -1.38594 0.36158 -1.39028 0.36273 C -1.3948 0.36412 -1.39948 0.36412 -1.40417 0.36458 C -1.40782 0.36528 -1.41146 0.36597 -1.41528 0.36644 C -1.42171 0.36783 -1.4283 0.36852 -1.43473 0.37014 C -1.43698 0.37083 -1.43924 0.37176 -1.44167 0.37199 C -1.44619 0.37292 -1.45087 0.37338 -1.45556 0.37384 C -1.47084 0.38079 -1.45383 0.37384 -1.49306 0.37755 C -1.49445 0.37778 -1.49567 0.37917 -1.49723 0.3794 C -1.50087 0.38033 -1.50452 0.38056 -1.50834 0.38125 C -1.52778 0.38519 -1.50261 0.38148 -1.53195 0.38495 C -1.53698 0.38634 -1.54237 0.3875 -1.54723 0.39051 C -1.54896 0.3919 -1.55087 0.39329 -1.55278 0.39421 C -1.554 0.39514 -1.55556 0.39537 -1.55695 0.39607 C -1.55834 0.39722 -1.55955 0.39884 -1.56112 0.39977 C -1.56233 0.4007 -1.56389 0.40093 -1.56528 0.40162 C -1.5698 0.40417 -1.57466 0.40625 -1.57917 0.40903 C -1.58091 0.41042 -1.58282 0.41158 -1.58473 0.41273 C -1.58612 0.41389 -1.58733 0.41574 -1.58889 0.41644 C -1.59063 0.41759 -1.59254 0.41759 -1.59445 0.41829 C -1.59671 0.41945 -1.59896 0.42083 -1.60139 0.42199 C -1.61511 0.43009 -1.60921 0.4294 -1.61667 0.4294 " pathEditMode="relative" ptsTypes="AAAAAAAAAAAAAAAAAAAAAAAAAAAAAAAAAAAAAAAAAAAAAAAAAAAAAAAAAAAAAAAAAAAAAAAAAAAAAAAAAAAAAAAAAAAAAAAAAAAAAAAAAAAAAAAAAAAAAAAAAAAAAAAAAAAAAAAAA">
                                      <p:cBhvr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194BEC7A-3534-4516-BB9E-CACDB7319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6BA78E4-AE1E-4E70-814A-03593E8903BD}"/>
              </a:ext>
            </a:extLst>
          </p:cNvPr>
          <p:cNvSpPr/>
          <p:nvPr/>
        </p:nvSpPr>
        <p:spPr>
          <a:xfrm>
            <a:off x="-295275" y="206375"/>
            <a:ext cx="9704388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select the seagull that is carrying the number shown by the arrow?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163C2E-B767-4324-B408-936CFC7A3F8D}"/>
              </a:ext>
            </a:extLst>
          </p:cNvPr>
          <p:cNvSpPr/>
          <p:nvPr/>
        </p:nvSpPr>
        <p:spPr>
          <a:xfrm>
            <a:off x="193675" y="5741988"/>
            <a:ext cx="8756650" cy="996950"/>
          </a:xfrm>
          <a:prstGeom prst="rect">
            <a:avLst/>
          </a:prstGeom>
          <a:solidFill>
            <a:schemeClr val="bg1"/>
          </a:solidFill>
          <a:ln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1C1CE1B-32A2-4A9B-8881-45CFAC1A6A72}"/>
              </a:ext>
            </a:extLst>
          </p:cNvPr>
          <p:cNvCxnSpPr/>
          <p:nvPr/>
        </p:nvCxnSpPr>
        <p:spPr>
          <a:xfrm>
            <a:off x="593725" y="6243638"/>
            <a:ext cx="7956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2A707FB-E1FB-4DCC-BCDA-BC6D0006F401}"/>
              </a:ext>
            </a:extLst>
          </p:cNvPr>
          <p:cNvCxnSpPr/>
          <p:nvPr/>
        </p:nvCxnSpPr>
        <p:spPr>
          <a:xfrm>
            <a:off x="598488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67300B1-FBDD-4241-8232-57AB887D1028}"/>
              </a:ext>
            </a:extLst>
          </p:cNvPr>
          <p:cNvCxnSpPr/>
          <p:nvPr/>
        </p:nvCxnSpPr>
        <p:spPr>
          <a:xfrm>
            <a:off x="25876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6BC4125-38C2-402E-982F-975998A76A1D}"/>
              </a:ext>
            </a:extLst>
          </p:cNvPr>
          <p:cNvCxnSpPr/>
          <p:nvPr/>
        </p:nvCxnSpPr>
        <p:spPr>
          <a:xfrm>
            <a:off x="45751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AEEC9F8-6784-49C4-9161-1A1E8E3373D5}"/>
              </a:ext>
            </a:extLst>
          </p:cNvPr>
          <p:cNvCxnSpPr/>
          <p:nvPr/>
        </p:nvCxnSpPr>
        <p:spPr>
          <a:xfrm>
            <a:off x="65627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9742CE9-8ABF-494C-87E6-62E93F76DC20}"/>
              </a:ext>
            </a:extLst>
          </p:cNvPr>
          <p:cNvCxnSpPr/>
          <p:nvPr/>
        </p:nvCxnSpPr>
        <p:spPr>
          <a:xfrm>
            <a:off x="85502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1">
            <a:extLst>
              <a:ext uri="{FF2B5EF4-FFF2-40B4-BE49-F238E27FC236}">
                <a16:creationId xmlns="" xmlns:a16="http://schemas.microsoft.com/office/drawing/2014/main" id="{C6200493-A0A7-4616-9733-D30418F48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6376988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="" xmlns:a16="http://schemas.microsoft.com/office/drawing/2014/main" id="{29386793-5F4A-48E7-ACAB-C3EDDD4A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37698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9AF3E04B-F72F-4FF5-AED7-8468C39C7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6376988"/>
            <a:ext cx="43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="" xmlns:a16="http://schemas.microsoft.com/office/drawing/2014/main" id="{4D14F88A-7473-4E2B-B9B7-27A5FC741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6376988"/>
            <a:ext cx="461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1755D191-0CBC-4AB3-94DA-2975FA1FC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6376988"/>
            <a:ext cx="454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6" name="Down Arrow 29">
            <a:extLst>
              <a:ext uri="{FF2B5EF4-FFF2-40B4-BE49-F238E27FC236}">
                <a16:creationId xmlns="" xmlns:a16="http://schemas.microsoft.com/office/drawing/2014/main" id="{D18B4836-F283-49A7-9CAB-D2DEAB3C6535}"/>
              </a:ext>
            </a:extLst>
          </p:cNvPr>
          <p:cNvSpPr/>
          <p:nvPr/>
        </p:nvSpPr>
        <p:spPr>
          <a:xfrm>
            <a:off x="7443788" y="5803900"/>
            <a:ext cx="231775" cy="37782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7" name="seagull 1">
            <a:extLst>
              <a:ext uri="{FF2B5EF4-FFF2-40B4-BE49-F238E27FC236}">
                <a16:creationId xmlns="" xmlns:a16="http://schemas.microsoft.com/office/drawing/2014/main" id="{E49596B6-E3D1-48D6-AE10-A53838572924}"/>
              </a:ext>
            </a:extLst>
          </p:cNvPr>
          <p:cNvGrpSpPr>
            <a:grpSpLocks/>
          </p:cNvGrpSpPr>
          <p:nvPr/>
        </p:nvGrpSpPr>
        <p:grpSpPr bwMode="auto">
          <a:xfrm>
            <a:off x="2312728" y="944562"/>
            <a:ext cx="2799314" cy="3109911"/>
            <a:chOff x="2413564" y="1348684"/>
            <a:chExt cx="2799977" cy="3110392"/>
          </a:xfrm>
        </p:grpSpPr>
        <p:pic>
          <p:nvPicPr>
            <p:cNvPr id="18" name="Picture 61">
              <a:extLst>
                <a:ext uri="{FF2B5EF4-FFF2-40B4-BE49-F238E27FC236}">
                  <a16:creationId xmlns="" xmlns:a16="http://schemas.microsoft.com/office/drawing/2014/main" id="{8FB74892-2DFA-42AF-B80C-847845B60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6" t="8377" r="24543" b="26716"/>
            <a:stretch/>
          </p:blipFill>
          <p:spPr bwMode="auto">
            <a:xfrm>
              <a:off x="2413564" y="1348684"/>
              <a:ext cx="2799977" cy="217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9">
              <a:extLst>
                <a:ext uri="{FF2B5EF4-FFF2-40B4-BE49-F238E27FC236}">
                  <a16:creationId xmlns="" xmlns:a16="http://schemas.microsoft.com/office/drawing/2014/main" id="{8D3A3B5C-7B8E-4753-B614-56A94C40C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3" y="2825926"/>
              <a:ext cx="1707818" cy="1633150"/>
              <a:chOff x="2821453" y="2825926"/>
              <a:chExt cx="1707818" cy="1633150"/>
            </a:xfrm>
          </p:grpSpPr>
          <p:pic>
            <p:nvPicPr>
              <p:cNvPr id="20" name="Picture 32">
                <a:extLst>
                  <a:ext uri="{FF2B5EF4-FFF2-40B4-BE49-F238E27FC236}">
                    <a16:creationId xmlns="" xmlns:a16="http://schemas.microsoft.com/office/drawing/2014/main" id="{D982703E-E099-4017-80DB-894A58493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3" y="2825926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67D08E34-9604-403E-9042-C86C60DA9853}"/>
                  </a:ext>
                </a:extLst>
              </p:cNvPr>
              <p:cNvSpPr/>
              <p:nvPr/>
            </p:nvSpPr>
            <p:spPr>
              <a:xfrm>
                <a:off x="2974345" y="3373058"/>
                <a:ext cx="1402095" cy="768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eighty-one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B9FD8F7-D4E3-4522-94E9-259DDC88E3A8}"/>
              </a:ext>
            </a:extLst>
          </p:cNvPr>
          <p:cNvGrpSpPr>
            <a:grpSpLocks/>
          </p:cNvGrpSpPr>
          <p:nvPr/>
        </p:nvGrpSpPr>
        <p:grpSpPr bwMode="auto">
          <a:xfrm>
            <a:off x="4296905" y="2642532"/>
            <a:ext cx="2692754" cy="3001032"/>
            <a:chOff x="9115773" y="2909388"/>
            <a:chExt cx="2691667" cy="3001388"/>
          </a:xfrm>
        </p:grpSpPr>
        <p:grpSp>
          <p:nvGrpSpPr>
            <p:cNvPr id="23" name="seagull 4">
              <a:extLst>
                <a:ext uri="{FF2B5EF4-FFF2-40B4-BE49-F238E27FC236}">
                  <a16:creationId xmlns="" xmlns:a16="http://schemas.microsoft.com/office/drawing/2014/main" id="{BE0387F5-8B21-406A-881F-23BFC4ACF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15773" y="2909388"/>
              <a:ext cx="2691667" cy="3001388"/>
              <a:chOff x="5315810" y="2199182"/>
              <a:chExt cx="2691667" cy="3001388"/>
            </a:xfrm>
          </p:grpSpPr>
          <p:pic>
            <p:nvPicPr>
              <p:cNvPr id="30" name="Picture 63">
                <a:extLst>
                  <a:ext uri="{FF2B5EF4-FFF2-40B4-BE49-F238E27FC236}">
                    <a16:creationId xmlns="" xmlns:a16="http://schemas.microsoft.com/office/drawing/2014/main" id="{FB40DF3A-8F3B-4BDB-9B23-2FC4D033A3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3" t="12773" r="26596"/>
              <a:stretch/>
            </p:blipFill>
            <p:spPr bwMode="auto">
              <a:xfrm flipH="1">
                <a:off x="5315810" y="2199182"/>
                <a:ext cx="2691667" cy="2933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1" name="Group 48">
                <a:extLst>
                  <a:ext uri="{FF2B5EF4-FFF2-40B4-BE49-F238E27FC236}">
                    <a16:creationId xmlns="" xmlns:a16="http://schemas.microsoft.com/office/drawing/2014/main" id="{E092E2AB-7F94-4C74-9ED7-37A3289A6C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87618" y="3567420"/>
                <a:ext cx="1707818" cy="1633150"/>
                <a:chOff x="5542550" y="3515500"/>
                <a:chExt cx="1707818" cy="1633150"/>
              </a:xfrm>
            </p:grpSpPr>
            <p:pic>
              <p:nvPicPr>
                <p:cNvPr id="32" name="Picture 34">
                  <a:extLst>
                    <a:ext uri="{FF2B5EF4-FFF2-40B4-BE49-F238E27FC236}">
                      <a16:creationId xmlns="" xmlns:a16="http://schemas.microsoft.com/office/drawing/2014/main" id="{C85FAD50-C733-48A1-9C73-2C775F50FF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2550" y="3515500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12123457-58FD-49B2-97DC-1622F304B3F3}"/>
                    </a:ext>
                  </a:extLst>
                </p:cNvPr>
                <p:cNvSpPr/>
                <p:nvPr/>
              </p:nvSpPr>
              <p:spPr>
                <a:xfrm>
                  <a:off x="5758336" y="4091249"/>
                  <a:ext cx="1242510" cy="7700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B7F0D29C-2C41-4318-B738-05437C6A8CC3}"/>
                </a:ext>
              </a:extLst>
            </p:cNvPr>
            <p:cNvCxnSpPr/>
            <p:nvPr/>
          </p:nvCxnSpPr>
          <p:spPr>
            <a:xfrm>
              <a:off x="10325415" y="4924821"/>
              <a:ext cx="0" cy="6223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420C78FD-1371-45C4-86EF-FFB202639CA1}"/>
                </a:ext>
              </a:extLst>
            </p:cNvPr>
            <p:cNvCxnSpPr/>
            <p:nvPr/>
          </p:nvCxnSpPr>
          <p:spPr>
            <a:xfrm>
              <a:off x="9852531" y="5145510"/>
              <a:ext cx="9600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05CFB769-8B99-4791-BFA0-78FA69F52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580" y="4823018"/>
              <a:ext cx="315984" cy="36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Roboto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7" name="Rectangle 59">
              <a:extLst>
                <a:ext uri="{FF2B5EF4-FFF2-40B4-BE49-F238E27FC236}">
                  <a16:creationId xmlns="" xmlns:a16="http://schemas.microsoft.com/office/drawing/2014/main" id="{52E6E4B0-C015-4DF5-884D-8DF74A8A3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9648" y="4823018"/>
              <a:ext cx="351236" cy="36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Roboto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28" name="Rectangle 60">
              <a:extLst>
                <a:ext uri="{FF2B5EF4-FFF2-40B4-BE49-F238E27FC236}">
                  <a16:creationId xmlns="" xmlns:a16="http://schemas.microsoft.com/office/drawing/2014/main" id="{6F34B70A-6203-4770-8AAF-E9C6391B7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5308" y="5151591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Roboto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9" name="Rectangle 68">
              <a:extLst>
                <a:ext uri="{FF2B5EF4-FFF2-40B4-BE49-F238E27FC236}">
                  <a16:creationId xmlns="" xmlns:a16="http://schemas.microsoft.com/office/drawing/2014/main" id="{1E97BED8-3DB2-4CD6-A625-372B8F946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4376" y="5151591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Roboto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Roboto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7F2B262-C5BB-4157-BD2A-B5A5EA4BB540}"/>
              </a:ext>
            </a:extLst>
          </p:cNvPr>
          <p:cNvGrpSpPr>
            <a:grpSpLocks/>
          </p:cNvGrpSpPr>
          <p:nvPr/>
        </p:nvGrpSpPr>
        <p:grpSpPr bwMode="auto">
          <a:xfrm>
            <a:off x="6305551" y="971550"/>
            <a:ext cx="2863853" cy="3138488"/>
            <a:chOff x="9114984" y="7934"/>
            <a:chExt cx="2864531" cy="3137438"/>
          </a:xfrm>
        </p:grpSpPr>
        <p:grpSp>
          <p:nvGrpSpPr>
            <p:cNvPr id="35" name="seagull 3">
              <a:extLst>
                <a:ext uri="{FF2B5EF4-FFF2-40B4-BE49-F238E27FC236}">
                  <a16:creationId xmlns="" xmlns:a16="http://schemas.microsoft.com/office/drawing/2014/main" id="{93C12A54-B1A7-4B71-8239-B47D3FBF8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14984" y="7934"/>
              <a:ext cx="2864531" cy="3137438"/>
              <a:chOff x="4690523" y="97293"/>
              <a:chExt cx="2864531" cy="3137438"/>
            </a:xfrm>
          </p:grpSpPr>
          <p:pic>
            <p:nvPicPr>
              <p:cNvPr id="41" name="Picture 62">
                <a:extLst>
                  <a:ext uri="{FF2B5EF4-FFF2-40B4-BE49-F238E27FC236}">
                    <a16:creationId xmlns="" xmlns:a16="http://schemas.microsoft.com/office/drawing/2014/main" id="{589C0327-044D-4B33-9399-DF17BB5657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42" t="12095" r="25806" b="13653"/>
              <a:stretch/>
            </p:blipFill>
            <p:spPr bwMode="auto">
              <a:xfrm flipH="1">
                <a:off x="4690523" y="97293"/>
                <a:ext cx="2864531" cy="256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2" name="Group 57">
                <a:extLst>
                  <a:ext uri="{FF2B5EF4-FFF2-40B4-BE49-F238E27FC236}">
                    <a16:creationId xmlns="" xmlns:a16="http://schemas.microsoft.com/office/drawing/2014/main" id="{C48D1EE4-A29E-4932-84B1-35B54A2433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2052" y="1601581"/>
                <a:ext cx="1707818" cy="1633150"/>
                <a:chOff x="5183525" y="1453979"/>
                <a:chExt cx="1707818" cy="1633150"/>
              </a:xfrm>
            </p:grpSpPr>
            <p:pic>
              <p:nvPicPr>
                <p:cNvPr id="43" name="Picture 50">
                  <a:extLst>
                    <a:ext uri="{FF2B5EF4-FFF2-40B4-BE49-F238E27FC236}">
                      <a16:creationId xmlns="" xmlns:a16="http://schemas.microsoft.com/office/drawing/2014/main" id="{625AC5D0-2D0C-40BF-8328-565E2BE8EB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3525" y="1453979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FE246672-0DD7-4943-B442-16F48C86C19F}"/>
                    </a:ext>
                  </a:extLst>
                </p:cNvPr>
                <p:cNvSpPr/>
                <p:nvPr/>
              </p:nvSpPr>
              <p:spPr>
                <a:xfrm>
                  <a:off x="5398033" y="1947686"/>
                  <a:ext cx="1243308" cy="9029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CAB31225-0A0C-4335-8059-B89D1EBC71E0}"/>
                </a:ext>
              </a:extLst>
            </p:cNvPr>
            <p:cNvSpPr/>
            <p:nvPr/>
          </p:nvSpPr>
          <p:spPr>
            <a:xfrm>
              <a:off x="10142343" y="2502649"/>
              <a:ext cx="365212" cy="3650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50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8B46093-155B-452C-9CEC-1FA605D87B0C}"/>
                </a:ext>
              </a:extLst>
            </p:cNvPr>
            <p:cNvCxnSpPr>
              <a:endCxn id="36" idx="7"/>
            </p:cNvCxnSpPr>
            <p:nvPr/>
          </p:nvCxnSpPr>
          <p:spPr>
            <a:xfrm flipH="1">
              <a:off x="10453566" y="2283647"/>
              <a:ext cx="187369" cy="2729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BF2E2D76-FBFE-4695-B4F8-EC064D1ACCC9}"/>
                </a:ext>
              </a:extLst>
            </p:cNvPr>
            <p:cNvSpPr/>
            <p:nvPr/>
          </p:nvSpPr>
          <p:spPr>
            <a:xfrm>
              <a:off x="10439275" y="2051950"/>
              <a:ext cx="365212" cy="3634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3D729A89-D87E-4845-866D-39242AAD81DA}"/>
                </a:ext>
              </a:extLst>
            </p:cNvPr>
            <p:cNvCxnSpPr>
              <a:stCxn id="38" idx="5"/>
            </p:cNvCxnSpPr>
            <p:nvPr/>
          </p:nvCxnSpPr>
          <p:spPr>
            <a:xfrm>
              <a:off x="10750499" y="2361409"/>
              <a:ext cx="154024" cy="2555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0779A49C-A774-4541-A8D5-5E83280B7FEC}"/>
                </a:ext>
              </a:extLst>
            </p:cNvPr>
            <p:cNvSpPr/>
            <p:nvPr/>
          </p:nvSpPr>
          <p:spPr>
            <a:xfrm>
              <a:off x="10721917" y="2502649"/>
              <a:ext cx="363624" cy="3650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45" name="Group 178">
            <a:extLst>
              <a:ext uri="{FF2B5EF4-FFF2-40B4-BE49-F238E27FC236}">
                <a16:creationId xmlns="" xmlns:a16="http://schemas.microsoft.com/office/drawing/2014/main" id="{D7D3E857-A8AC-44AA-A733-7EB1E5B67249}"/>
              </a:ext>
            </a:extLst>
          </p:cNvPr>
          <p:cNvGrpSpPr>
            <a:grpSpLocks/>
          </p:cNvGrpSpPr>
          <p:nvPr/>
        </p:nvGrpSpPr>
        <p:grpSpPr bwMode="auto">
          <a:xfrm>
            <a:off x="-557280" y="2476342"/>
            <a:ext cx="3297306" cy="2998947"/>
            <a:chOff x="-3391249" y="2817647"/>
            <a:chExt cx="3298088" cy="2999521"/>
          </a:xfrm>
        </p:grpSpPr>
        <p:grpSp>
          <p:nvGrpSpPr>
            <p:cNvPr id="46" name="seagull 2">
              <a:extLst>
                <a:ext uri="{FF2B5EF4-FFF2-40B4-BE49-F238E27FC236}">
                  <a16:creationId xmlns="" xmlns:a16="http://schemas.microsoft.com/office/drawing/2014/main" id="{FA43B25D-81D2-4D7D-A7E6-D1DAD3F1C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391249" y="2817647"/>
              <a:ext cx="3298088" cy="2999521"/>
              <a:chOff x="-1480088" y="1693485"/>
              <a:chExt cx="3298088" cy="2999521"/>
            </a:xfrm>
          </p:grpSpPr>
          <p:pic>
            <p:nvPicPr>
              <p:cNvPr id="132" name="Picture 58">
                <a:hlinkClick r:id="" action="ppaction://hlinkshowjump?jump=nextslide"/>
                <a:extLst>
                  <a:ext uri="{FF2B5EF4-FFF2-40B4-BE49-F238E27FC236}">
                    <a16:creationId xmlns="" xmlns:a16="http://schemas.microsoft.com/office/drawing/2014/main" id="{0F3D0E1D-A39A-451F-8887-8D187DF3C6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75" r="25633"/>
              <a:stretch/>
            </p:blipFill>
            <p:spPr bwMode="auto">
              <a:xfrm>
                <a:off x="-1480088" y="1693485"/>
                <a:ext cx="3298088" cy="2804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" name="Group 52">
                <a:extLst>
                  <a:ext uri="{FF2B5EF4-FFF2-40B4-BE49-F238E27FC236}">
                    <a16:creationId xmlns="" xmlns:a16="http://schemas.microsoft.com/office/drawing/2014/main" id="{22ED7BF2-78D2-40D5-A968-D5BF73C628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58541" y="3059856"/>
                <a:ext cx="1707818" cy="1633150"/>
                <a:chOff x="801675" y="3727969"/>
                <a:chExt cx="1707818" cy="1633150"/>
              </a:xfrm>
            </p:grpSpPr>
            <p:pic>
              <p:nvPicPr>
                <p:cNvPr id="134" name="Picture 30">
                  <a:hlinkClick r:id="" action="ppaction://hlinkshowjump?jump=nextslide"/>
                  <a:extLst>
                    <a:ext uri="{FF2B5EF4-FFF2-40B4-BE49-F238E27FC236}">
                      <a16:creationId xmlns="" xmlns:a16="http://schemas.microsoft.com/office/drawing/2014/main" id="{A8DE1954-C984-4E3C-88E4-EF84860E57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675" y="3727969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" name="Rectangle 134">
                  <a:hlinkClick r:id="" action="ppaction://hlinkshowjump?jump=nextslide"/>
                  <a:extLst>
                    <a:ext uri="{FF2B5EF4-FFF2-40B4-BE49-F238E27FC236}">
                      <a16:creationId xmlns="" xmlns:a16="http://schemas.microsoft.com/office/drawing/2014/main" id="{5D51C8D3-71C8-4853-BF9D-5C427A4D1B04}"/>
                    </a:ext>
                  </a:extLst>
                </p:cNvPr>
                <p:cNvSpPr/>
                <p:nvPr/>
              </p:nvSpPr>
              <p:spPr>
                <a:xfrm>
                  <a:off x="1017152" y="4303641"/>
                  <a:ext cx="1243308" cy="7700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BCC915DD-22A1-486B-9886-A397E5E425BA}"/>
                </a:ext>
              </a:extLst>
            </p:cNvPr>
            <p:cNvCxnSpPr/>
            <p:nvPr/>
          </p:nvCxnSpPr>
          <p:spPr>
            <a:xfrm>
              <a:off x="-2100238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F5D634DC-B647-4151-B2EB-631AC5B7A7D7}"/>
                </a:ext>
              </a:extLst>
            </p:cNvPr>
            <p:cNvCxnSpPr/>
            <p:nvPr/>
          </p:nvCxnSpPr>
          <p:spPr>
            <a:xfrm>
              <a:off x="-2070067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589174E2-192C-4D55-AA71-4002F0FEB896}"/>
                </a:ext>
              </a:extLst>
            </p:cNvPr>
            <p:cNvCxnSpPr/>
            <p:nvPr/>
          </p:nvCxnSpPr>
          <p:spPr>
            <a:xfrm>
              <a:off x="-2038310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80E63501-543E-4E33-8CD2-52680E006824}"/>
                </a:ext>
              </a:extLst>
            </p:cNvPr>
            <p:cNvCxnSpPr/>
            <p:nvPr/>
          </p:nvCxnSpPr>
          <p:spPr>
            <a:xfrm>
              <a:off x="-2008141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A64CF7D5-6D6A-48CB-A680-D89BC1570A11}"/>
                </a:ext>
              </a:extLst>
            </p:cNvPr>
            <p:cNvCxnSpPr/>
            <p:nvPr/>
          </p:nvCxnSpPr>
          <p:spPr>
            <a:xfrm flipV="1">
              <a:off x="-2122468" y="4854959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486F1FB4-D63D-49F3-ABFA-220B6F44E032}"/>
                </a:ext>
              </a:extLst>
            </p:cNvPr>
            <p:cNvCxnSpPr/>
            <p:nvPr/>
          </p:nvCxnSpPr>
          <p:spPr>
            <a:xfrm>
              <a:off x="-1927159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5187B5EB-F2F9-4F60-B38B-7F42ED8FCF60}"/>
                </a:ext>
              </a:extLst>
            </p:cNvPr>
            <p:cNvCxnSpPr/>
            <p:nvPr/>
          </p:nvCxnSpPr>
          <p:spPr>
            <a:xfrm>
              <a:off x="-1895401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246C5147-B7AA-4E70-8404-ED25D4B7B1E1}"/>
                </a:ext>
              </a:extLst>
            </p:cNvPr>
            <p:cNvCxnSpPr/>
            <p:nvPr/>
          </p:nvCxnSpPr>
          <p:spPr>
            <a:xfrm>
              <a:off x="-1865232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9ED7D229-8DBC-430E-932C-068273A5308C}"/>
                </a:ext>
              </a:extLst>
            </p:cNvPr>
            <p:cNvCxnSpPr/>
            <p:nvPr/>
          </p:nvCxnSpPr>
          <p:spPr>
            <a:xfrm>
              <a:off x="-1833474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46BC1626-0D97-4683-BCD0-8DE98920646F}"/>
                </a:ext>
              </a:extLst>
            </p:cNvPr>
            <p:cNvCxnSpPr/>
            <p:nvPr/>
          </p:nvCxnSpPr>
          <p:spPr>
            <a:xfrm flipV="1">
              <a:off x="-1947801" y="4851783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104DA615-E4AD-43D2-B09B-12D20B89312C}"/>
                </a:ext>
              </a:extLst>
            </p:cNvPr>
            <p:cNvCxnSpPr/>
            <p:nvPr/>
          </p:nvCxnSpPr>
          <p:spPr>
            <a:xfrm>
              <a:off x="-1752492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0CB81261-DA84-4698-BBDE-E77812D64FB0}"/>
                </a:ext>
              </a:extLst>
            </p:cNvPr>
            <p:cNvCxnSpPr/>
            <p:nvPr/>
          </p:nvCxnSpPr>
          <p:spPr>
            <a:xfrm>
              <a:off x="-1720735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EB21C0EE-4393-4D56-AA73-80719422F807}"/>
                </a:ext>
              </a:extLst>
            </p:cNvPr>
            <p:cNvCxnSpPr/>
            <p:nvPr/>
          </p:nvCxnSpPr>
          <p:spPr>
            <a:xfrm>
              <a:off x="-1690565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EC841B2-9CC6-4C61-BE83-FEE06C12FD59}"/>
                </a:ext>
              </a:extLst>
            </p:cNvPr>
            <p:cNvCxnSpPr/>
            <p:nvPr/>
          </p:nvCxnSpPr>
          <p:spPr>
            <a:xfrm>
              <a:off x="-1658808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7C655E7-D71D-41EC-8293-5737BA46E2C3}"/>
                </a:ext>
              </a:extLst>
            </p:cNvPr>
            <p:cNvCxnSpPr/>
            <p:nvPr/>
          </p:nvCxnSpPr>
          <p:spPr>
            <a:xfrm flipV="1">
              <a:off x="-1773135" y="4848608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6B9055AC-E1EA-40A7-8005-7E0F505FC781}"/>
                </a:ext>
              </a:extLst>
            </p:cNvPr>
            <p:cNvCxnSpPr/>
            <p:nvPr/>
          </p:nvCxnSpPr>
          <p:spPr>
            <a:xfrm>
              <a:off x="-1577826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12B47ED9-F80A-4F31-BF80-A9A42EB6E48B}"/>
                </a:ext>
              </a:extLst>
            </p:cNvPr>
            <p:cNvCxnSpPr/>
            <p:nvPr/>
          </p:nvCxnSpPr>
          <p:spPr>
            <a:xfrm>
              <a:off x="-1546068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F105CF8D-40C3-44BF-B3F6-184471DEE373}"/>
                </a:ext>
              </a:extLst>
            </p:cNvPr>
            <p:cNvCxnSpPr/>
            <p:nvPr/>
          </p:nvCxnSpPr>
          <p:spPr>
            <a:xfrm>
              <a:off x="-1515899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044C8D69-9F36-4583-BE73-A62F69FFDB62}"/>
                </a:ext>
              </a:extLst>
            </p:cNvPr>
            <p:cNvCxnSpPr/>
            <p:nvPr/>
          </p:nvCxnSpPr>
          <p:spPr>
            <a:xfrm>
              <a:off x="-1484142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06C3C081-DD46-466E-9179-6975FC53FE0B}"/>
                </a:ext>
              </a:extLst>
            </p:cNvPr>
            <p:cNvCxnSpPr/>
            <p:nvPr/>
          </p:nvCxnSpPr>
          <p:spPr>
            <a:xfrm flipV="1">
              <a:off x="-1598469" y="4845432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1F10BC0E-0D9F-45D3-8334-0769423BD507}"/>
                </a:ext>
              </a:extLst>
            </p:cNvPr>
            <p:cNvCxnSpPr/>
            <p:nvPr/>
          </p:nvCxnSpPr>
          <p:spPr>
            <a:xfrm>
              <a:off x="-1403159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A9AED6E2-9575-435D-B624-54A204F1B1F6}"/>
                </a:ext>
              </a:extLst>
            </p:cNvPr>
            <p:cNvCxnSpPr/>
            <p:nvPr/>
          </p:nvCxnSpPr>
          <p:spPr>
            <a:xfrm>
              <a:off x="-1371402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9B1A1F66-8C34-47AB-B6FC-9B0A3FE30E0C}"/>
                </a:ext>
              </a:extLst>
            </p:cNvPr>
            <p:cNvCxnSpPr/>
            <p:nvPr/>
          </p:nvCxnSpPr>
          <p:spPr>
            <a:xfrm>
              <a:off x="-1341233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0BD6F42A-8C84-47A1-B003-6DB1F11F69FB}"/>
                </a:ext>
              </a:extLst>
            </p:cNvPr>
            <p:cNvCxnSpPr/>
            <p:nvPr/>
          </p:nvCxnSpPr>
          <p:spPr>
            <a:xfrm>
              <a:off x="-1309475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DC211BD0-5989-4D8D-8FE7-EC90C7350F96}"/>
                </a:ext>
              </a:extLst>
            </p:cNvPr>
            <p:cNvCxnSpPr/>
            <p:nvPr/>
          </p:nvCxnSpPr>
          <p:spPr>
            <a:xfrm flipV="1">
              <a:off x="-1423802" y="4842256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AD13FBF0-8981-4948-8840-8D94BBEA3FD9}"/>
                </a:ext>
              </a:extLst>
            </p:cNvPr>
            <p:cNvCxnSpPr/>
            <p:nvPr/>
          </p:nvCxnSpPr>
          <p:spPr>
            <a:xfrm>
              <a:off x="-1228493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5FC6D3EA-AEA4-4CEB-9762-104D18FB7967}"/>
                </a:ext>
              </a:extLst>
            </p:cNvPr>
            <p:cNvCxnSpPr/>
            <p:nvPr/>
          </p:nvCxnSpPr>
          <p:spPr>
            <a:xfrm>
              <a:off x="-1198324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A96461BE-7A12-4249-B117-2C894D8CC2C4}"/>
                </a:ext>
              </a:extLst>
            </p:cNvPr>
            <p:cNvCxnSpPr/>
            <p:nvPr/>
          </p:nvCxnSpPr>
          <p:spPr>
            <a:xfrm>
              <a:off x="-1166566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A4E8A42F-FB3A-4C9A-B967-B8C36AC5A6D0}"/>
                </a:ext>
              </a:extLst>
            </p:cNvPr>
            <p:cNvCxnSpPr/>
            <p:nvPr/>
          </p:nvCxnSpPr>
          <p:spPr>
            <a:xfrm>
              <a:off x="-1136396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E7206955-DB2D-4A68-A9C0-E0D549B3BDC3}"/>
                </a:ext>
              </a:extLst>
            </p:cNvPr>
            <p:cNvCxnSpPr/>
            <p:nvPr/>
          </p:nvCxnSpPr>
          <p:spPr>
            <a:xfrm flipV="1">
              <a:off x="-1249136" y="4839081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07BB7685-725B-45CB-B0A4-CDA2F569702C}"/>
                </a:ext>
              </a:extLst>
            </p:cNvPr>
            <p:cNvCxnSpPr/>
            <p:nvPr/>
          </p:nvCxnSpPr>
          <p:spPr>
            <a:xfrm>
              <a:off x="-1053827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2B4A0747-E840-4647-A18E-260672D6969C}"/>
                </a:ext>
              </a:extLst>
            </p:cNvPr>
            <p:cNvCxnSpPr/>
            <p:nvPr/>
          </p:nvCxnSpPr>
          <p:spPr>
            <a:xfrm>
              <a:off x="-1023657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444B93DF-89BD-4C90-905E-757F531C7A78}"/>
                </a:ext>
              </a:extLst>
            </p:cNvPr>
            <p:cNvCxnSpPr/>
            <p:nvPr/>
          </p:nvCxnSpPr>
          <p:spPr>
            <a:xfrm>
              <a:off x="-991900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3328E60E-A7B6-41D4-B808-682C6071F279}"/>
                </a:ext>
              </a:extLst>
            </p:cNvPr>
            <p:cNvCxnSpPr/>
            <p:nvPr/>
          </p:nvCxnSpPr>
          <p:spPr>
            <a:xfrm>
              <a:off x="-961730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66EE8369-597A-4DD9-9D43-40D460880548}"/>
                </a:ext>
              </a:extLst>
            </p:cNvPr>
            <p:cNvCxnSpPr/>
            <p:nvPr/>
          </p:nvCxnSpPr>
          <p:spPr>
            <a:xfrm flipV="1">
              <a:off x="-1074469" y="4835905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E1EF2E84-48B3-4B40-9FD7-0FA7EEF46357}"/>
                </a:ext>
              </a:extLst>
            </p:cNvPr>
            <p:cNvCxnSpPr/>
            <p:nvPr/>
          </p:nvCxnSpPr>
          <p:spPr>
            <a:xfrm>
              <a:off x="-2101825" y="505978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DA274312-6202-4769-B460-16546781C5D0}"/>
                </a:ext>
              </a:extLst>
            </p:cNvPr>
            <p:cNvCxnSpPr/>
            <p:nvPr/>
          </p:nvCxnSpPr>
          <p:spPr>
            <a:xfrm>
              <a:off x="-2070067" y="505978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FE6A6CFB-BB5D-43BB-AA08-751176F4605B}"/>
                </a:ext>
              </a:extLst>
            </p:cNvPr>
            <p:cNvCxnSpPr/>
            <p:nvPr/>
          </p:nvCxnSpPr>
          <p:spPr>
            <a:xfrm>
              <a:off x="-2039898" y="505978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595B1D37-5D79-4CCB-970D-9525B17AB5FA}"/>
                </a:ext>
              </a:extLst>
            </p:cNvPr>
            <p:cNvCxnSpPr/>
            <p:nvPr/>
          </p:nvCxnSpPr>
          <p:spPr>
            <a:xfrm>
              <a:off x="-2008141" y="505978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FA39315F-3BB7-4B32-A829-07A862B278E7}"/>
                </a:ext>
              </a:extLst>
            </p:cNvPr>
            <p:cNvCxnSpPr/>
            <p:nvPr/>
          </p:nvCxnSpPr>
          <p:spPr>
            <a:xfrm flipV="1">
              <a:off x="-2122468" y="5059785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39E7ECED-C937-4560-9758-CAE2D5C447F3}"/>
                </a:ext>
              </a:extLst>
            </p:cNvPr>
            <p:cNvCxnSpPr/>
            <p:nvPr/>
          </p:nvCxnSpPr>
          <p:spPr>
            <a:xfrm>
              <a:off x="-1927159" y="505660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A4BABBAA-AE83-480E-974E-ACAB199893C1}"/>
                </a:ext>
              </a:extLst>
            </p:cNvPr>
            <p:cNvCxnSpPr/>
            <p:nvPr/>
          </p:nvCxnSpPr>
          <p:spPr>
            <a:xfrm>
              <a:off x="-1895401" y="505660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CF4CAA9C-8C0F-4939-856B-4B983D25775A}"/>
                </a:ext>
              </a:extLst>
            </p:cNvPr>
            <p:cNvCxnSpPr/>
            <p:nvPr/>
          </p:nvCxnSpPr>
          <p:spPr>
            <a:xfrm>
              <a:off x="-1865232" y="505660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7775D816-4A9F-4274-A71B-EF223E9E6618}"/>
                </a:ext>
              </a:extLst>
            </p:cNvPr>
            <p:cNvCxnSpPr/>
            <p:nvPr/>
          </p:nvCxnSpPr>
          <p:spPr>
            <a:xfrm>
              <a:off x="-1833474" y="505660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4B5DB15F-1E4D-4DDE-B66F-0222574986CA}"/>
                </a:ext>
              </a:extLst>
            </p:cNvPr>
            <p:cNvCxnSpPr/>
            <p:nvPr/>
          </p:nvCxnSpPr>
          <p:spPr>
            <a:xfrm flipV="1">
              <a:off x="-1947801" y="5056609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792E99D6-EE77-4F98-95E1-7432787B8D28}"/>
                </a:ext>
              </a:extLst>
            </p:cNvPr>
            <p:cNvCxnSpPr/>
            <p:nvPr/>
          </p:nvCxnSpPr>
          <p:spPr>
            <a:xfrm>
              <a:off x="-1752492" y="505343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AB85B472-E967-4BC8-8717-D460C5C5F645}"/>
                </a:ext>
              </a:extLst>
            </p:cNvPr>
            <p:cNvCxnSpPr/>
            <p:nvPr/>
          </p:nvCxnSpPr>
          <p:spPr>
            <a:xfrm>
              <a:off x="-1720735" y="505343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6312DECF-B95D-4C60-BCC0-DB18198ECF0B}"/>
                </a:ext>
              </a:extLst>
            </p:cNvPr>
            <p:cNvCxnSpPr/>
            <p:nvPr/>
          </p:nvCxnSpPr>
          <p:spPr>
            <a:xfrm>
              <a:off x="-1690565" y="505343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174A0515-D78E-4614-A4A5-F73CE6456ADB}"/>
                </a:ext>
              </a:extLst>
            </p:cNvPr>
            <p:cNvCxnSpPr/>
            <p:nvPr/>
          </p:nvCxnSpPr>
          <p:spPr>
            <a:xfrm>
              <a:off x="-1658808" y="505343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BAF1EAB9-A425-4BEC-81CC-844FDC7CA809}"/>
                </a:ext>
              </a:extLst>
            </p:cNvPr>
            <p:cNvCxnSpPr/>
            <p:nvPr/>
          </p:nvCxnSpPr>
          <p:spPr>
            <a:xfrm flipV="1">
              <a:off x="-1773135" y="5053434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336AEE3C-AD3A-4D7B-8BFD-3A27B6DAB3C9}"/>
                </a:ext>
              </a:extLst>
            </p:cNvPr>
            <p:cNvCxnSpPr/>
            <p:nvPr/>
          </p:nvCxnSpPr>
          <p:spPr>
            <a:xfrm>
              <a:off x="-1577826" y="505025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54E0EE45-C9F2-4157-8A24-BEB290AC1DA9}"/>
                </a:ext>
              </a:extLst>
            </p:cNvPr>
            <p:cNvCxnSpPr/>
            <p:nvPr/>
          </p:nvCxnSpPr>
          <p:spPr>
            <a:xfrm>
              <a:off x="-1547657" y="505025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D02ABA3A-CEBD-4222-8032-5403B4A72FB3}"/>
                </a:ext>
              </a:extLst>
            </p:cNvPr>
            <p:cNvCxnSpPr/>
            <p:nvPr/>
          </p:nvCxnSpPr>
          <p:spPr>
            <a:xfrm>
              <a:off x="-1515899" y="505025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D799A9CA-21C3-4205-B797-70D26C3559D6}"/>
                </a:ext>
              </a:extLst>
            </p:cNvPr>
            <p:cNvCxnSpPr/>
            <p:nvPr/>
          </p:nvCxnSpPr>
          <p:spPr>
            <a:xfrm>
              <a:off x="-1485729" y="505025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64511A9F-EF4A-4E38-B823-8274E6175AFC}"/>
                </a:ext>
              </a:extLst>
            </p:cNvPr>
            <p:cNvCxnSpPr/>
            <p:nvPr/>
          </p:nvCxnSpPr>
          <p:spPr>
            <a:xfrm flipV="1">
              <a:off x="-1598469" y="5050258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9333A139-D1DF-4583-8DE0-009251912F3B}"/>
                </a:ext>
              </a:extLst>
            </p:cNvPr>
            <p:cNvCxnSpPr/>
            <p:nvPr/>
          </p:nvCxnSpPr>
          <p:spPr>
            <a:xfrm>
              <a:off x="-1403159" y="50470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E85DE812-60D9-40BA-8E86-554981512A21}"/>
                </a:ext>
              </a:extLst>
            </p:cNvPr>
            <p:cNvCxnSpPr/>
            <p:nvPr/>
          </p:nvCxnSpPr>
          <p:spPr>
            <a:xfrm>
              <a:off x="-1372990" y="50470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6CCF6B0A-37B8-47E5-B82C-DBBF3C516117}"/>
                </a:ext>
              </a:extLst>
            </p:cNvPr>
            <p:cNvCxnSpPr/>
            <p:nvPr/>
          </p:nvCxnSpPr>
          <p:spPr>
            <a:xfrm>
              <a:off x="-1341233" y="50470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A2F8E75B-20DD-4A31-A13C-8924D7A9F726}"/>
                </a:ext>
              </a:extLst>
            </p:cNvPr>
            <p:cNvCxnSpPr/>
            <p:nvPr/>
          </p:nvCxnSpPr>
          <p:spPr>
            <a:xfrm>
              <a:off x="-1311063" y="50470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F4E01E1E-C455-4E69-9E86-79754ED681A7}"/>
                </a:ext>
              </a:extLst>
            </p:cNvPr>
            <p:cNvCxnSpPr/>
            <p:nvPr/>
          </p:nvCxnSpPr>
          <p:spPr>
            <a:xfrm flipV="1">
              <a:off x="-1423802" y="5047083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A767F6D8-1211-4D33-AAB8-C4D66EA66B42}"/>
                </a:ext>
              </a:extLst>
            </p:cNvPr>
            <p:cNvCxnSpPr/>
            <p:nvPr/>
          </p:nvCxnSpPr>
          <p:spPr>
            <a:xfrm>
              <a:off x="-1228493" y="504390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2CD4A3B8-2A9C-4196-BC1B-3BF595B8676F}"/>
                </a:ext>
              </a:extLst>
            </p:cNvPr>
            <p:cNvCxnSpPr/>
            <p:nvPr/>
          </p:nvCxnSpPr>
          <p:spPr>
            <a:xfrm>
              <a:off x="-1198324" y="504390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CE27962D-D1FA-4634-83F2-C8B0AD613A8C}"/>
                </a:ext>
              </a:extLst>
            </p:cNvPr>
            <p:cNvCxnSpPr/>
            <p:nvPr/>
          </p:nvCxnSpPr>
          <p:spPr>
            <a:xfrm>
              <a:off x="-1166566" y="504390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03C4798A-7C1F-4DB0-AC73-FE8C7E44ECAF}"/>
                </a:ext>
              </a:extLst>
            </p:cNvPr>
            <p:cNvCxnSpPr/>
            <p:nvPr/>
          </p:nvCxnSpPr>
          <p:spPr>
            <a:xfrm>
              <a:off x="-1136396" y="504390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BA6EF45E-4EA6-44AC-A79A-A5C8492995D8}"/>
                </a:ext>
              </a:extLst>
            </p:cNvPr>
            <p:cNvCxnSpPr/>
            <p:nvPr/>
          </p:nvCxnSpPr>
          <p:spPr>
            <a:xfrm flipV="1">
              <a:off x="-1249136" y="5043907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0E86E906-77A1-45B0-801B-25407B6EE9CF}"/>
                </a:ext>
              </a:extLst>
            </p:cNvPr>
            <p:cNvCxnSpPr/>
            <p:nvPr/>
          </p:nvCxnSpPr>
          <p:spPr>
            <a:xfrm>
              <a:off x="-1053827" y="504073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A128C2C3-D63E-4DDD-97C5-501BA832A1EF}"/>
                </a:ext>
              </a:extLst>
            </p:cNvPr>
            <p:cNvCxnSpPr/>
            <p:nvPr/>
          </p:nvCxnSpPr>
          <p:spPr>
            <a:xfrm>
              <a:off x="-1023657" y="504073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D3CE6D66-D73D-4FEB-8645-A383CC9C2E13}"/>
                </a:ext>
              </a:extLst>
            </p:cNvPr>
            <p:cNvCxnSpPr/>
            <p:nvPr/>
          </p:nvCxnSpPr>
          <p:spPr>
            <a:xfrm>
              <a:off x="-991900" y="504073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154DF0A6-FEB9-412E-BBDC-BB36C9890D8D}"/>
                </a:ext>
              </a:extLst>
            </p:cNvPr>
            <p:cNvCxnSpPr/>
            <p:nvPr/>
          </p:nvCxnSpPr>
          <p:spPr>
            <a:xfrm>
              <a:off x="-961730" y="504073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A000F2BE-0C1E-436C-9B5F-77600D307656}"/>
                </a:ext>
              </a:extLst>
            </p:cNvPr>
            <p:cNvCxnSpPr/>
            <p:nvPr/>
          </p:nvCxnSpPr>
          <p:spPr>
            <a:xfrm flipV="1">
              <a:off x="-1074469" y="5040731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800EA708-71FA-4964-94FC-2ACC8EB8E3C0}"/>
                </a:ext>
              </a:extLst>
            </p:cNvPr>
            <p:cNvCxnSpPr/>
            <p:nvPr/>
          </p:nvCxnSpPr>
          <p:spPr>
            <a:xfrm>
              <a:off x="-2101825" y="526461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BDB95389-87E0-42F5-A9EB-3C3F6FD5E8A5}"/>
                </a:ext>
              </a:extLst>
            </p:cNvPr>
            <p:cNvCxnSpPr/>
            <p:nvPr/>
          </p:nvCxnSpPr>
          <p:spPr>
            <a:xfrm>
              <a:off x="-2070067" y="526461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5FE25FC9-A54A-43B8-A8E9-442A71A64CEE}"/>
                </a:ext>
              </a:extLst>
            </p:cNvPr>
            <p:cNvCxnSpPr/>
            <p:nvPr/>
          </p:nvCxnSpPr>
          <p:spPr>
            <a:xfrm>
              <a:off x="-2039898" y="526461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6CB6319D-FD33-4FA9-AC8F-27E399CEAC3C}"/>
                </a:ext>
              </a:extLst>
            </p:cNvPr>
            <p:cNvCxnSpPr/>
            <p:nvPr/>
          </p:nvCxnSpPr>
          <p:spPr>
            <a:xfrm>
              <a:off x="-2008141" y="526461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593D7D07-173D-4E02-8FA7-CC8A296B2A88}"/>
                </a:ext>
              </a:extLst>
            </p:cNvPr>
            <p:cNvCxnSpPr/>
            <p:nvPr/>
          </p:nvCxnSpPr>
          <p:spPr>
            <a:xfrm flipV="1">
              <a:off x="-2122468" y="5264612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6A4AEA9D-E934-436F-B43F-2B78175EC34D}"/>
                </a:ext>
              </a:extLst>
            </p:cNvPr>
            <p:cNvCxnSpPr/>
            <p:nvPr/>
          </p:nvCxnSpPr>
          <p:spPr>
            <a:xfrm>
              <a:off x="-1927159" y="526143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D273E67C-C268-42C4-8E97-3F64B7206FAE}"/>
                </a:ext>
              </a:extLst>
            </p:cNvPr>
            <p:cNvCxnSpPr/>
            <p:nvPr/>
          </p:nvCxnSpPr>
          <p:spPr>
            <a:xfrm>
              <a:off x="-1896989" y="526143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03188DD9-222D-479A-9670-A04A085653F9}"/>
                </a:ext>
              </a:extLst>
            </p:cNvPr>
            <p:cNvCxnSpPr/>
            <p:nvPr/>
          </p:nvCxnSpPr>
          <p:spPr>
            <a:xfrm>
              <a:off x="-1865232" y="526143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42632415-A7B7-4221-94A9-AF3690991EC5}"/>
                </a:ext>
              </a:extLst>
            </p:cNvPr>
            <p:cNvCxnSpPr/>
            <p:nvPr/>
          </p:nvCxnSpPr>
          <p:spPr>
            <a:xfrm>
              <a:off x="-1835062" y="5261437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884F8815-5508-4718-8EA5-C43CA05746B4}"/>
                </a:ext>
              </a:extLst>
            </p:cNvPr>
            <p:cNvCxnSpPr/>
            <p:nvPr/>
          </p:nvCxnSpPr>
          <p:spPr>
            <a:xfrm flipV="1">
              <a:off x="-1947801" y="5261437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1EAAE0C5-500E-4C32-A8F8-2A01395C7E97}"/>
                </a:ext>
              </a:extLst>
            </p:cNvPr>
            <p:cNvCxnSpPr/>
            <p:nvPr/>
          </p:nvCxnSpPr>
          <p:spPr>
            <a:xfrm>
              <a:off x="-1752492" y="525826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3A9E3A80-8524-4771-A19C-7E11A4EFA725}"/>
                </a:ext>
              </a:extLst>
            </p:cNvPr>
            <p:cNvCxnSpPr/>
            <p:nvPr/>
          </p:nvCxnSpPr>
          <p:spPr>
            <a:xfrm>
              <a:off x="-1722323" y="525826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99C899BA-DD78-461C-B54C-A79B9F946948}"/>
                </a:ext>
              </a:extLst>
            </p:cNvPr>
            <p:cNvCxnSpPr/>
            <p:nvPr/>
          </p:nvCxnSpPr>
          <p:spPr>
            <a:xfrm>
              <a:off x="-1690565" y="525826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AAB64AA5-78E6-46CC-808A-D525533BBDD4}"/>
                </a:ext>
              </a:extLst>
            </p:cNvPr>
            <p:cNvCxnSpPr/>
            <p:nvPr/>
          </p:nvCxnSpPr>
          <p:spPr>
            <a:xfrm>
              <a:off x="-1660395" y="525826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0FA20C02-4A54-433B-BDB5-7298838CF250}"/>
                </a:ext>
              </a:extLst>
            </p:cNvPr>
            <p:cNvCxnSpPr/>
            <p:nvPr/>
          </p:nvCxnSpPr>
          <p:spPr>
            <a:xfrm flipV="1">
              <a:off x="-1773135" y="5258261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0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C9BF1F95-9090-4001-A00D-D45F9469E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6ACFE02-BF65-49EC-8405-48E641FE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5111750"/>
            <a:ext cx="9699626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F955A45-8B11-4EBE-B804-EB57DA39BF63}"/>
              </a:ext>
            </a:extLst>
          </p:cNvPr>
          <p:cNvGrpSpPr>
            <a:grpSpLocks/>
          </p:cNvGrpSpPr>
          <p:nvPr/>
        </p:nvGrpSpPr>
        <p:grpSpPr bwMode="auto">
          <a:xfrm>
            <a:off x="1562172" y="161967"/>
            <a:ext cx="6032354" cy="4702132"/>
            <a:chOff x="-3493378" y="2557864"/>
            <a:chExt cx="4179708" cy="3259304"/>
          </a:xfrm>
        </p:grpSpPr>
        <p:grpSp>
          <p:nvGrpSpPr>
            <p:cNvPr id="5" name="seagull 2">
              <a:extLst>
                <a:ext uri="{FF2B5EF4-FFF2-40B4-BE49-F238E27FC236}">
                  <a16:creationId xmlns="" xmlns:a16="http://schemas.microsoft.com/office/drawing/2014/main" id="{616178B3-0C03-4042-9C4D-FB18C43CB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493378" y="2557864"/>
              <a:ext cx="4179708" cy="3259304"/>
              <a:chOff x="-1582217" y="1433702"/>
              <a:chExt cx="4179708" cy="3259304"/>
            </a:xfrm>
          </p:grpSpPr>
          <p:pic>
            <p:nvPicPr>
              <p:cNvPr id="91" name="Picture 101">
                <a:hlinkClick r:id="" action="ppaction://hlinkshowjump?jump=nextslide"/>
                <a:extLst>
                  <a:ext uri="{FF2B5EF4-FFF2-40B4-BE49-F238E27FC236}">
                    <a16:creationId xmlns="" xmlns:a16="http://schemas.microsoft.com/office/drawing/2014/main" id="{D8F57F8E-E234-4343-99C4-8410EC12C5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1582217" y="1433702"/>
                <a:ext cx="4179708" cy="2956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" name="Group 102">
                <a:extLst>
                  <a:ext uri="{FF2B5EF4-FFF2-40B4-BE49-F238E27FC236}">
                    <a16:creationId xmlns="" xmlns:a16="http://schemas.microsoft.com/office/drawing/2014/main" id="{3F701E02-769D-4592-8256-CF584E4CA4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58541" y="3059856"/>
                <a:ext cx="1707818" cy="1633150"/>
                <a:chOff x="801675" y="3727969"/>
                <a:chExt cx="1707818" cy="1633150"/>
              </a:xfrm>
            </p:grpSpPr>
            <p:pic>
              <p:nvPicPr>
                <p:cNvPr id="93" name="Picture 103">
                  <a:hlinkClick r:id="" action="ppaction://hlinkshowjump?jump=nextslide"/>
                  <a:extLst>
                    <a:ext uri="{FF2B5EF4-FFF2-40B4-BE49-F238E27FC236}">
                      <a16:creationId xmlns="" xmlns:a16="http://schemas.microsoft.com/office/drawing/2014/main" id="{DEB83ED3-FCBD-47DA-B5C1-35FB658A62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675" y="3727969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" name="Rectangle 93">
                  <a:extLst>
                    <a:ext uri="{FF2B5EF4-FFF2-40B4-BE49-F238E27FC236}">
                      <a16:creationId xmlns="" xmlns:a16="http://schemas.microsoft.com/office/drawing/2014/main" id="{4FC10A4C-2530-4E1F-9B03-999179573B8C}"/>
                    </a:ext>
                  </a:extLst>
                </p:cNvPr>
                <p:cNvSpPr/>
                <p:nvPr/>
              </p:nvSpPr>
              <p:spPr>
                <a:xfrm>
                  <a:off x="1017688" y="4304752"/>
                  <a:ext cx="1242943" cy="7680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58CB9405-FF13-4B06-A6C2-D6BEA2301628}"/>
                </a:ext>
              </a:extLst>
            </p:cNvPr>
            <p:cNvCxnSpPr/>
            <p:nvPr/>
          </p:nvCxnSpPr>
          <p:spPr>
            <a:xfrm>
              <a:off x="-2100892" y="4854333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6B2A8CA3-31D3-4A49-961B-59FF4FC809CA}"/>
                </a:ext>
              </a:extLst>
            </p:cNvPr>
            <p:cNvCxnSpPr/>
            <p:nvPr/>
          </p:nvCxnSpPr>
          <p:spPr>
            <a:xfrm>
              <a:off x="-2070093" y="4854333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55A46095-C6F5-40C9-9EF8-ABD36E026A84}"/>
                </a:ext>
              </a:extLst>
            </p:cNvPr>
            <p:cNvCxnSpPr/>
            <p:nvPr/>
          </p:nvCxnSpPr>
          <p:spPr>
            <a:xfrm>
              <a:off x="-2039295" y="4854333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D05F0E8-2CD1-43C8-82F2-2EEC05335DED}"/>
                </a:ext>
              </a:extLst>
            </p:cNvPr>
            <p:cNvCxnSpPr/>
            <p:nvPr/>
          </p:nvCxnSpPr>
          <p:spPr>
            <a:xfrm>
              <a:off x="-2008496" y="4854333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89747882-C2CC-4201-9C93-572E8F2DACA2}"/>
                </a:ext>
              </a:extLst>
            </p:cNvPr>
            <p:cNvCxnSpPr/>
            <p:nvPr/>
          </p:nvCxnSpPr>
          <p:spPr>
            <a:xfrm flipV="1">
              <a:off x="-2121791" y="4854333"/>
              <a:ext cx="135293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3E6AEE8C-362B-458D-B335-9EDFEF1DBAEE}"/>
                </a:ext>
              </a:extLst>
            </p:cNvPr>
            <p:cNvCxnSpPr/>
            <p:nvPr/>
          </p:nvCxnSpPr>
          <p:spPr>
            <a:xfrm>
              <a:off x="-1926000" y="4851032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790CDC9A-E18F-49B0-A4DA-04B3AAD852EA}"/>
                </a:ext>
              </a:extLst>
            </p:cNvPr>
            <p:cNvCxnSpPr/>
            <p:nvPr/>
          </p:nvCxnSpPr>
          <p:spPr>
            <a:xfrm>
              <a:off x="-1895201" y="4851032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2A8729E6-9B59-4831-85F3-335B66142370}"/>
                </a:ext>
              </a:extLst>
            </p:cNvPr>
            <p:cNvCxnSpPr/>
            <p:nvPr/>
          </p:nvCxnSpPr>
          <p:spPr>
            <a:xfrm>
              <a:off x="-1864402" y="4851032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A91696AC-1730-4992-A8D7-CAD0C928B2CF}"/>
                </a:ext>
              </a:extLst>
            </p:cNvPr>
            <p:cNvCxnSpPr/>
            <p:nvPr/>
          </p:nvCxnSpPr>
          <p:spPr>
            <a:xfrm>
              <a:off x="-1833604" y="4851032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A2E195EC-6C2E-4E3C-B402-0936A0BAEB71}"/>
                </a:ext>
              </a:extLst>
            </p:cNvPr>
            <p:cNvCxnSpPr/>
            <p:nvPr/>
          </p:nvCxnSpPr>
          <p:spPr>
            <a:xfrm flipV="1">
              <a:off x="-1946899" y="4851032"/>
              <a:ext cx="135294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CB206CB3-2D57-4391-8D25-5848786AAFF1}"/>
                </a:ext>
              </a:extLst>
            </p:cNvPr>
            <p:cNvCxnSpPr/>
            <p:nvPr/>
          </p:nvCxnSpPr>
          <p:spPr>
            <a:xfrm>
              <a:off x="-1752207" y="4847731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5F6E6C45-7CA2-48EB-8BD5-988B97CFD6E9}"/>
                </a:ext>
              </a:extLst>
            </p:cNvPr>
            <p:cNvCxnSpPr/>
            <p:nvPr/>
          </p:nvCxnSpPr>
          <p:spPr>
            <a:xfrm>
              <a:off x="-1721409" y="4847731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D65E7474-D405-4F80-B3EF-9B3EB5C89B42}"/>
                </a:ext>
              </a:extLst>
            </p:cNvPr>
            <p:cNvCxnSpPr/>
            <p:nvPr/>
          </p:nvCxnSpPr>
          <p:spPr>
            <a:xfrm>
              <a:off x="-1689511" y="4847731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15CA16E7-F636-460F-AFB2-AAD9D457ACFF}"/>
                </a:ext>
              </a:extLst>
            </p:cNvPr>
            <p:cNvCxnSpPr/>
            <p:nvPr/>
          </p:nvCxnSpPr>
          <p:spPr>
            <a:xfrm>
              <a:off x="-1658712" y="4847731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DE98E8D0-5EC3-4E1A-8951-08FF283E9398}"/>
                </a:ext>
              </a:extLst>
            </p:cNvPr>
            <p:cNvCxnSpPr/>
            <p:nvPr/>
          </p:nvCxnSpPr>
          <p:spPr>
            <a:xfrm flipV="1">
              <a:off x="-1773107" y="4847731"/>
              <a:ext cx="136394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88872E3B-5133-45A0-8458-398693C12E38}"/>
                </a:ext>
              </a:extLst>
            </p:cNvPr>
            <p:cNvCxnSpPr/>
            <p:nvPr/>
          </p:nvCxnSpPr>
          <p:spPr>
            <a:xfrm>
              <a:off x="-1577316" y="4845530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93D86354-AB32-4EAF-A3D2-691810CDB52E}"/>
                </a:ext>
              </a:extLst>
            </p:cNvPr>
            <p:cNvCxnSpPr/>
            <p:nvPr/>
          </p:nvCxnSpPr>
          <p:spPr>
            <a:xfrm>
              <a:off x="-1546517" y="4845530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E4F5687-FE8E-4DC2-AD61-24539A35CB99}"/>
                </a:ext>
              </a:extLst>
            </p:cNvPr>
            <p:cNvCxnSpPr/>
            <p:nvPr/>
          </p:nvCxnSpPr>
          <p:spPr>
            <a:xfrm>
              <a:off x="-1515719" y="4845530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0598AC40-4546-4CBB-A619-D9C675F7B772}"/>
                </a:ext>
              </a:extLst>
            </p:cNvPr>
            <p:cNvCxnSpPr/>
            <p:nvPr/>
          </p:nvCxnSpPr>
          <p:spPr>
            <a:xfrm>
              <a:off x="-1484920" y="4845530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CCC91363-9599-468E-AF0F-C913166D6A2E}"/>
                </a:ext>
              </a:extLst>
            </p:cNvPr>
            <p:cNvCxnSpPr/>
            <p:nvPr/>
          </p:nvCxnSpPr>
          <p:spPr>
            <a:xfrm flipV="1">
              <a:off x="-1598214" y="4845530"/>
              <a:ext cx="135293" cy="1452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04A2AC8-C7E9-4242-A5E9-E05EE3B85336}"/>
                </a:ext>
              </a:extLst>
            </p:cNvPr>
            <p:cNvCxnSpPr/>
            <p:nvPr/>
          </p:nvCxnSpPr>
          <p:spPr>
            <a:xfrm>
              <a:off x="-1403524" y="4842229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56322F14-69AA-4DC3-B01D-7FD92482ECC7}"/>
                </a:ext>
              </a:extLst>
            </p:cNvPr>
            <p:cNvCxnSpPr/>
            <p:nvPr/>
          </p:nvCxnSpPr>
          <p:spPr>
            <a:xfrm>
              <a:off x="-1371625" y="4842229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8B461E9-0359-47CC-94C8-A7F3A6DB95B8}"/>
                </a:ext>
              </a:extLst>
            </p:cNvPr>
            <p:cNvCxnSpPr/>
            <p:nvPr/>
          </p:nvCxnSpPr>
          <p:spPr>
            <a:xfrm>
              <a:off x="-1340826" y="4842229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923484C0-D2A6-4D93-B804-B1303151299A}"/>
                </a:ext>
              </a:extLst>
            </p:cNvPr>
            <p:cNvCxnSpPr/>
            <p:nvPr/>
          </p:nvCxnSpPr>
          <p:spPr>
            <a:xfrm>
              <a:off x="-1310028" y="4842229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DB314581-00A8-405D-B6D1-C971462B95CD}"/>
                </a:ext>
              </a:extLst>
            </p:cNvPr>
            <p:cNvCxnSpPr/>
            <p:nvPr/>
          </p:nvCxnSpPr>
          <p:spPr>
            <a:xfrm flipV="1">
              <a:off x="-1423323" y="4842229"/>
              <a:ext cx="135294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71E1B773-E68A-4701-9DFA-1CF7F4F6DA8D}"/>
                </a:ext>
              </a:extLst>
            </p:cNvPr>
            <p:cNvCxnSpPr/>
            <p:nvPr/>
          </p:nvCxnSpPr>
          <p:spPr>
            <a:xfrm>
              <a:off x="-1228631" y="4838928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67DCB2D5-AD8E-4CA3-B440-B93C3CF3DD1A}"/>
                </a:ext>
              </a:extLst>
            </p:cNvPr>
            <p:cNvCxnSpPr/>
            <p:nvPr/>
          </p:nvCxnSpPr>
          <p:spPr>
            <a:xfrm>
              <a:off x="-1197833" y="4838928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446962B-441F-48A4-A1C7-1307CE989E34}"/>
                </a:ext>
              </a:extLst>
            </p:cNvPr>
            <p:cNvCxnSpPr/>
            <p:nvPr/>
          </p:nvCxnSpPr>
          <p:spPr>
            <a:xfrm>
              <a:off x="-1167034" y="4838928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CAF0E9D-74C8-4977-878A-231897554858}"/>
                </a:ext>
              </a:extLst>
            </p:cNvPr>
            <p:cNvCxnSpPr/>
            <p:nvPr/>
          </p:nvCxnSpPr>
          <p:spPr>
            <a:xfrm>
              <a:off x="-1135136" y="4838928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72E4B971-F73B-4778-A65A-4FA694A4494B}"/>
                </a:ext>
              </a:extLst>
            </p:cNvPr>
            <p:cNvCxnSpPr/>
            <p:nvPr/>
          </p:nvCxnSpPr>
          <p:spPr>
            <a:xfrm flipV="1">
              <a:off x="-1249531" y="4838928"/>
              <a:ext cx="136394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498EB9E6-E06A-4308-9DA6-2316B9940271}"/>
                </a:ext>
              </a:extLst>
            </p:cNvPr>
            <p:cNvCxnSpPr/>
            <p:nvPr/>
          </p:nvCxnSpPr>
          <p:spPr>
            <a:xfrm>
              <a:off x="-1053740" y="4835627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121675AF-4680-48DB-814B-0559026A717F}"/>
                </a:ext>
              </a:extLst>
            </p:cNvPr>
            <p:cNvCxnSpPr/>
            <p:nvPr/>
          </p:nvCxnSpPr>
          <p:spPr>
            <a:xfrm>
              <a:off x="-1022941" y="4835627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D8C9950-8CA8-4AB7-99F3-E0C499C76142}"/>
                </a:ext>
              </a:extLst>
            </p:cNvPr>
            <p:cNvCxnSpPr/>
            <p:nvPr/>
          </p:nvCxnSpPr>
          <p:spPr>
            <a:xfrm>
              <a:off x="-992142" y="4835627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7C8306C6-C98C-44A7-988E-1F79DAE9453B}"/>
                </a:ext>
              </a:extLst>
            </p:cNvPr>
            <p:cNvCxnSpPr/>
            <p:nvPr/>
          </p:nvCxnSpPr>
          <p:spPr>
            <a:xfrm>
              <a:off x="-961344" y="4835627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A9485AED-FF06-4CD8-82F7-9769F4BD77AC}"/>
                </a:ext>
              </a:extLst>
            </p:cNvPr>
            <p:cNvCxnSpPr/>
            <p:nvPr/>
          </p:nvCxnSpPr>
          <p:spPr>
            <a:xfrm flipV="1">
              <a:off x="-1074638" y="4835627"/>
              <a:ext cx="135293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2A525F34-C1E4-4A6A-B0F6-25E24141133F}"/>
                </a:ext>
              </a:extLst>
            </p:cNvPr>
            <p:cNvCxnSpPr/>
            <p:nvPr/>
          </p:nvCxnSpPr>
          <p:spPr>
            <a:xfrm>
              <a:off x="-2100892" y="5059005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4A13DFB3-8AC1-4B72-9008-C76616EF638F}"/>
                </a:ext>
              </a:extLst>
            </p:cNvPr>
            <p:cNvCxnSpPr/>
            <p:nvPr/>
          </p:nvCxnSpPr>
          <p:spPr>
            <a:xfrm>
              <a:off x="-2070093" y="5059005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04A03058-5D37-498E-8E54-3A7B883DA3B4}"/>
                </a:ext>
              </a:extLst>
            </p:cNvPr>
            <p:cNvCxnSpPr/>
            <p:nvPr/>
          </p:nvCxnSpPr>
          <p:spPr>
            <a:xfrm>
              <a:off x="-2039295" y="5059005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C7C08153-4F22-4171-9BB2-9C301DB523F4}"/>
                </a:ext>
              </a:extLst>
            </p:cNvPr>
            <p:cNvCxnSpPr/>
            <p:nvPr/>
          </p:nvCxnSpPr>
          <p:spPr>
            <a:xfrm>
              <a:off x="-2008496" y="5059005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DBA10C80-DB9E-477E-8E52-3EFAEEA45B02}"/>
                </a:ext>
              </a:extLst>
            </p:cNvPr>
            <p:cNvCxnSpPr/>
            <p:nvPr/>
          </p:nvCxnSpPr>
          <p:spPr>
            <a:xfrm flipV="1">
              <a:off x="-2121791" y="5059005"/>
              <a:ext cx="135293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80217977-BA3C-449E-AA65-4032FF909783}"/>
                </a:ext>
              </a:extLst>
            </p:cNvPr>
            <p:cNvCxnSpPr/>
            <p:nvPr/>
          </p:nvCxnSpPr>
          <p:spPr>
            <a:xfrm>
              <a:off x="-1927100" y="5055703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2956CFE4-181B-4899-85C6-0113BF82BF66}"/>
                </a:ext>
              </a:extLst>
            </p:cNvPr>
            <p:cNvCxnSpPr/>
            <p:nvPr/>
          </p:nvCxnSpPr>
          <p:spPr>
            <a:xfrm>
              <a:off x="-1896301" y="5055703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FFD64794-A632-4907-8A31-A7344AD0D747}"/>
                </a:ext>
              </a:extLst>
            </p:cNvPr>
            <p:cNvCxnSpPr/>
            <p:nvPr/>
          </p:nvCxnSpPr>
          <p:spPr>
            <a:xfrm>
              <a:off x="-1865503" y="5055703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8DF45966-14ED-4F07-84E9-41AA9D7F846E}"/>
                </a:ext>
              </a:extLst>
            </p:cNvPr>
            <p:cNvCxnSpPr/>
            <p:nvPr/>
          </p:nvCxnSpPr>
          <p:spPr>
            <a:xfrm>
              <a:off x="-1833604" y="5055703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812A0CB7-36A2-445F-B088-E1BBDD93F0BD}"/>
                </a:ext>
              </a:extLst>
            </p:cNvPr>
            <p:cNvCxnSpPr/>
            <p:nvPr/>
          </p:nvCxnSpPr>
          <p:spPr>
            <a:xfrm flipV="1">
              <a:off x="-1947999" y="5055703"/>
              <a:ext cx="136394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9DBD71A3-A949-4FDA-A3D6-1CD899C4CAE3}"/>
                </a:ext>
              </a:extLst>
            </p:cNvPr>
            <p:cNvCxnSpPr/>
            <p:nvPr/>
          </p:nvCxnSpPr>
          <p:spPr>
            <a:xfrm>
              <a:off x="-1752207" y="5052402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F67470C8-23E8-4638-BCFB-6C95FFE98818}"/>
                </a:ext>
              </a:extLst>
            </p:cNvPr>
            <p:cNvCxnSpPr/>
            <p:nvPr/>
          </p:nvCxnSpPr>
          <p:spPr>
            <a:xfrm>
              <a:off x="-1721409" y="5052402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C907FDF3-EB99-4466-A96D-9C51EFC2CB52}"/>
                </a:ext>
              </a:extLst>
            </p:cNvPr>
            <p:cNvCxnSpPr/>
            <p:nvPr/>
          </p:nvCxnSpPr>
          <p:spPr>
            <a:xfrm>
              <a:off x="-1690610" y="5052402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EB89DC86-A0B6-45CC-95E9-32161A3A48D0}"/>
                </a:ext>
              </a:extLst>
            </p:cNvPr>
            <p:cNvCxnSpPr/>
            <p:nvPr/>
          </p:nvCxnSpPr>
          <p:spPr>
            <a:xfrm>
              <a:off x="-1659812" y="5052402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3A07158A-B442-43FF-858A-5117956E298B}"/>
                </a:ext>
              </a:extLst>
            </p:cNvPr>
            <p:cNvCxnSpPr/>
            <p:nvPr/>
          </p:nvCxnSpPr>
          <p:spPr>
            <a:xfrm flipV="1">
              <a:off x="-1773107" y="5052402"/>
              <a:ext cx="135294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33211B05-CB0E-490B-9142-F89DD7091A0F}"/>
                </a:ext>
              </a:extLst>
            </p:cNvPr>
            <p:cNvCxnSpPr/>
            <p:nvPr/>
          </p:nvCxnSpPr>
          <p:spPr>
            <a:xfrm>
              <a:off x="-1578415" y="5050202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06A62562-C2B4-4396-94CC-BF60AA8BFF3E}"/>
                </a:ext>
              </a:extLst>
            </p:cNvPr>
            <p:cNvCxnSpPr/>
            <p:nvPr/>
          </p:nvCxnSpPr>
          <p:spPr>
            <a:xfrm>
              <a:off x="-1546517" y="5050202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10D69364-26C9-4FE9-BE75-C88C429A3DE9}"/>
                </a:ext>
              </a:extLst>
            </p:cNvPr>
            <p:cNvCxnSpPr/>
            <p:nvPr/>
          </p:nvCxnSpPr>
          <p:spPr>
            <a:xfrm>
              <a:off x="-1515719" y="5050202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37EB6507-1A63-45C1-9FAF-24A508790F13}"/>
                </a:ext>
              </a:extLst>
            </p:cNvPr>
            <p:cNvCxnSpPr/>
            <p:nvPr/>
          </p:nvCxnSpPr>
          <p:spPr>
            <a:xfrm>
              <a:off x="-1484920" y="5050202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D4A8A877-9B0E-444B-9734-396CE9975BA7}"/>
                </a:ext>
              </a:extLst>
            </p:cNvPr>
            <p:cNvCxnSpPr/>
            <p:nvPr/>
          </p:nvCxnSpPr>
          <p:spPr>
            <a:xfrm flipV="1">
              <a:off x="-1598214" y="5050202"/>
              <a:ext cx="135293" cy="1452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CFA5413D-FD23-435B-82D7-174A83C918DB}"/>
                </a:ext>
              </a:extLst>
            </p:cNvPr>
            <p:cNvCxnSpPr/>
            <p:nvPr/>
          </p:nvCxnSpPr>
          <p:spPr>
            <a:xfrm>
              <a:off x="-1403524" y="5046900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87BBC7F3-38D8-4AF7-BCB5-4540D3F2CEFC}"/>
                </a:ext>
              </a:extLst>
            </p:cNvPr>
            <p:cNvCxnSpPr/>
            <p:nvPr/>
          </p:nvCxnSpPr>
          <p:spPr>
            <a:xfrm>
              <a:off x="-1372725" y="5046900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21E95540-D5AB-40FC-B591-60142EE1473C}"/>
                </a:ext>
              </a:extLst>
            </p:cNvPr>
            <p:cNvCxnSpPr/>
            <p:nvPr/>
          </p:nvCxnSpPr>
          <p:spPr>
            <a:xfrm>
              <a:off x="-1341927" y="5046900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AA8DE3EB-B8C1-4CAE-AB49-C779083F4BAF}"/>
                </a:ext>
              </a:extLst>
            </p:cNvPr>
            <p:cNvCxnSpPr/>
            <p:nvPr/>
          </p:nvCxnSpPr>
          <p:spPr>
            <a:xfrm>
              <a:off x="-1310028" y="5046900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AA822C7B-C406-4008-82EE-6B5735050BF9}"/>
                </a:ext>
              </a:extLst>
            </p:cNvPr>
            <p:cNvCxnSpPr/>
            <p:nvPr/>
          </p:nvCxnSpPr>
          <p:spPr>
            <a:xfrm flipV="1">
              <a:off x="-1424422" y="5046900"/>
              <a:ext cx="136394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A71C12F5-4544-4A25-81A4-84BDE3476018}"/>
                </a:ext>
              </a:extLst>
            </p:cNvPr>
            <p:cNvCxnSpPr/>
            <p:nvPr/>
          </p:nvCxnSpPr>
          <p:spPr>
            <a:xfrm>
              <a:off x="-1228631" y="5043599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F5BA9295-BBFA-4554-9C1F-746B44833E5B}"/>
                </a:ext>
              </a:extLst>
            </p:cNvPr>
            <p:cNvCxnSpPr/>
            <p:nvPr/>
          </p:nvCxnSpPr>
          <p:spPr>
            <a:xfrm>
              <a:off x="-1197833" y="5043599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1FACEA5A-DCC1-4CCB-A25D-870900BB9C84}"/>
                </a:ext>
              </a:extLst>
            </p:cNvPr>
            <p:cNvCxnSpPr/>
            <p:nvPr/>
          </p:nvCxnSpPr>
          <p:spPr>
            <a:xfrm>
              <a:off x="-1167034" y="5043599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BF1EA641-96DC-4361-A458-D8FEDAF84D6F}"/>
                </a:ext>
              </a:extLst>
            </p:cNvPr>
            <p:cNvCxnSpPr/>
            <p:nvPr/>
          </p:nvCxnSpPr>
          <p:spPr>
            <a:xfrm>
              <a:off x="-1136236" y="5043599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E81C01DE-2518-43C3-BF4E-E514AE6C49A6}"/>
                </a:ext>
              </a:extLst>
            </p:cNvPr>
            <p:cNvCxnSpPr/>
            <p:nvPr/>
          </p:nvCxnSpPr>
          <p:spPr>
            <a:xfrm flipV="1">
              <a:off x="-1249531" y="5043599"/>
              <a:ext cx="135294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605D6177-E7FF-445A-B933-A7FC838D3099}"/>
                </a:ext>
              </a:extLst>
            </p:cNvPr>
            <p:cNvCxnSpPr/>
            <p:nvPr/>
          </p:nvCxnSpPr>
          <p:spPr>
            <a:xfrm>
              <a:off x="-1054839" y="5040298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3EC601E5-5870-4F52-AB8E-A3028E4F5324}"/>
                </a:ext>
              </a:extLst>
            </p:cNvPr>
            <p:cNvCxnSpPr/>
            <p:nvPr/>
          </p:nvCxnSpPr>
          <p:spPr>
            <a:xfrm>
              <a:off x="-1024041" y="5040298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A8B3D931-A087-4D3B-AA87-B22934C59E3B}"/>
                </a:ext>
              </a:extLst>
            </p:cNvPr>
            <p:cNvCxnSpPr/>
            <p:nvPr/>
          </p:nvCxnSpPr>
          <p:spPr>
            <a:xfrm>
              <a:off x="-992142" y="5040298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C2229C49-B8F9-4015-A83F-BD41EB1126BE}"/>
                </a:ext>
              </a:extLst>
            </p:cNvPr>
            <p:cNvCxnSpPr/>
            <p:nvPr/>
          </p:nvCxnSpPr>
          <p:spPr>
            <a:xfrm>
              <a:off x="-961344" y="5040298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DBEF4D78-B7F5-4F87-BC1D-FAD7972AC2FB}"/>
                </a:ext>
              </a:extLst>
            </p:cNvPr>
            <p:cNvCxnSpPr/>
            <p:nvPr/>
          </p:nvCxnSpPr>
          <p:spPr>
            <a:xfrm flipV="1">
              <a:off x="-1075739" y="5040298"/>
              <a:ext cx="136394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B3861E85-66D1-475B-8212-5D39125B06F8}"/>
                </a:ext>
              </a:extLst>
            </p:cNvPr>
            <p:cNvCxnSpPr/>
            <p:nvPr/>
          </p:nvCxnSpPr>
          <p:spPr>
            <a:xfrm>
              <a:off x="-2101991" y="5263676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0D5AED94-2722-49D9-8025-1A2F096F0F54}"/>
                </a:ext>
              </a:extLst>
            </p:cNvPr>
            <p:cNvCxnSpPr/>
            <p:nvPr/>
          </p:nvCxnSpPr>
          <p:spPr>
            <a:xfrm>
              <a:off x="-2071193" y="5263676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3B48AEED-4C6D-4EE3-BAED-6941BD91AE4B}"/>
                </a:ext>
              </a:extLst>
            </p:cNvPr>
            <p:cNvCxnSpPr/>
            <p:nvPr/>
          </p:nvCxnSpPr>
          <p:spPr>
            <a:xfrm>
              <a:off x="-2040394" y="5263676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FC3D3FEB-DE1E-458B-99AD-54684A0BF623}"/>
                </a:ext>
              </a:extLst>
            </p:cNvPr>
            <p:cNvCxnSpPr/>
            <p:nvPr/>
          </p:nvCxnSpPr>
          <p:spPr>
            <a:xfrm>
              <a:off x="-2008496" y="5263676"/>
              <a:ext cx="0" cy="152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E4922A97-4F2E-4B7C-883C-95F5879FA4FA}"/>
                </a:ext>
              </a:extLst>
            </p:cNvPr>
            <p:cNvCxnSpPr/>
            <p:nvPr/>
          </p:nvCxnSpPr>
          <p:spPr>
            <a:xfrm flipV="1">
              <a:off x="-2122891" y="5263676"/>
              <a:ext cx="136394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BAC55908-48C1-41D6-89FA-F4512D572E46}"/>
                </a:ext>
              </a:extLst>
            </p:cNvPr>
            <p:cNvCxnSpPr/>
            <p:nvPr/>
          </p:nvCxnSpPr>
          <p:spPr>
            <a:xfrm>
              <a:off x="-1927100" y="5260374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BCF2250D-C9E2-4199-B4FF-5B5E07DABA43}"/>
                </a:ext>
              </a:extLst>
            </p:cNvPr>
            <p:cNvCxnSpPr/>
            <p:nvPr/>
          </p:nvCxnSpPr>
          <p:spPr>
            <a:xfrm>
              <a:off x="-1896301" y="5260374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B77CD4C5-2315-421B-8818-888A0CFB6B26}"/>
                </a:ext>
              </a:extLst>
            </p:cNvPr>
            <p:cNvCxnSpPr/>
            <p:nvPr/>
          </p:nvCxnSpPr>
          <p:spPr>
            <a:xfrm>
              <a:off x="-1865503" y="5260374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FDE0CC48-3DB8-45AE-AA41-E50FA4399F69}"/>
                </a:ext>
              </a:extLst>
            </p:cNvPr>
            <p:cNvCxnSpPr/>
            <p:nvPr/>
          </p:nvCxnSpPr>
          <p:spPr>
            <a:xfrm>
              <a:off x="-1834704" y="5260374"/>
              <a:ext cx="0" cy="154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FF7FBF48-5AE9-4375-A67F-37561386233E}"/>
                </a:ext>
              </a:extLst>
            </p:cNvPr>
            <p:cNvCxnSpPr/>
            <p:nvPr/>
          </p:nvCxnSpPr>
          <p:spPr>
            <a:xfrm flipV="1">
              <a:off x="-1947999" y="5260374"/>
              <a:ext cx="135293" cy="1463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BA64A702-1FF6-4B8F-94B6-212E61FED259}"/>
                </a:ext>
              </a:extLst>
            </p:cNvPr>
            <p:cNvCxnSpPr/>
            <p:nvPr/>
          </p:nvCxnSpPr>
          <p:spPr>
            <a:xfrm>
              <a:off x="-1753308" y="5258174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8B5BCE85-679A-423C-92FC-A79A650C17CB}"/>
                </a:ext>
              </a:extLst>
            </p:cNvPr>
            <p:cNvCxnSpPr/>
            <p:nvPr/>
          </p:nvCxnSpPr>
          <p:spPr>
            <a:xfrm>
              <a:off x="-1721409" y="5258174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FC15023D-C083-4308-A743-497FB2435857}"/>
                </a:ext>
              </a:extLst>
            </p:cNvPr>
            <p:cNvCxnSpPr/>
            <p:nvPr/>
          </p:nvCxnSpPr>
          <p:spPr>
            <a:xfrm>
              <a:off x="-1690610" y="5258174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D52259F1-62F4-4DD1-A6FA-92EC2DBDD664}"/>
                </a:ext>
              </a:extLst>
            </p:cNvPr>
            <p:cNvCxnSpPr/>
            <p:nvPr/>
          </p:nvCxnSpPr>
          <p:spPr>
            <a:xfrm>
              <a:off x="-1659812" y="5258174"/>
              <a:ext cx="0" cy="152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9C22D02E-F88B-491F-B3F7-4E485EB5D104}"/>
                </a:ext>
              </a:extLst>
            </p:cNvPr>
            <p:cNvCxnSpPr/>
            <p:nvPr/>
          </p:nvCxnSpPr>
          <p:spPr>
            <a:xfrm flipV="1">
              <a:off x="-1773107" y="5258174"/>
              <a:ext cx="135294" cy="1452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53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61940672-1155-4A0C-B0B4-322824A16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D583761-9747-4A72-99EE-2F0E11F66115}"/>
              </a:ext>
            </a:extLst>
          </p:cNvPr>
          <p:cNvSpPr/>
          <p:nvPr/>
        </p:nvSpPr>
        <p:spPr>
          <a:xfrm>
            <a:off x="-295275" y="206375"/>
            <a:ext cx="9704388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select the seagull that is carrying the number shown by the arrow?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AED566-A09D-43B7-A71C-DB3996E4E697}"/>
              </a:ext>
            </a:extLst>
          </p:cNvPr>
          <p:cNvSpPr/>
          <p:nvPr/>
        </p:nvSpPr>
        <p:spPr>
          <a:xfrm>
            <a:off x="193675" y="5741988"/>
            <a:ext cx="8756650" cy="996950"/>
          </a:xfrm>
          <a:prstGeom prst="rect">
            <a:avLst/>
          </a:prstGeom>
          <a:solidFill>
            <a:schemeClr val="bg1"/>
          </a:solidFill>
          <a:ln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F1A4455B-6817-4F47-A8F5-657E87878E3C}"/>
              </a:ext>
            </a:extLst>
          </p:cNvPr>
          <p:cNvCxnSpPr/>
          <p:nvPr/>
        </p:nvCxnSpPr>
        <p:spPr>
          <a:xfrm>
            <a:off x="593725" y="6243638"/>
            <a:ext cx="7956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9B4B5FB-74F5-4997-919B-12297AC41250}"/>
              </a:ext>
            </a:extLst>
          </p:cNvPr>
          <p:cNvCxnSpPr/>
          <p:nvPr/>
        </p:nvCxnSpPr>
        <p:spPr>
          <a:xfrm>
            <a:off x="598488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839943A-544A-4D07-91C8-191FA86325BB}"/>
              </a:ext>
            </a:extLst>
          </p:cNvPr>
          <p:cNvCxnSpPr/>
          <p:nvPr/>
        </p:nvCxnSpPr>
        <p:spPr>
          <a:xfrm>
            <a:off x="25876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322917F-3A7F-43DF-A288-EDD258693498}"/>
              </a:ext>
            </a:extLst>
          </p:cNvPr>
          <p:cNvCxnSpPr/>
          <p:nvPr/>
        </p:nvCxnSpPr>
        <p:spPr>
          <a:xfrm>
            <a:off x="45751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31C49A7-CA8D-49CD-B8FD-806487604793}"/>
              </a:ext>
            </a:extLst>
          </p:cNvPr>
          <p:cNvCxnSpPr/>
          <p:nvPr/>
        </p:nvCxnSpPr>
        <p:spPr>
          <a:xfrm>
            <a:off x="65627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2AA215B-38C2-4E1D-8CB0-5D7AE7813D62}"/>
              </a:ext>
            </a:extLst>
          </p:cNvPr>
          <p:cNvCxnSpPr/>
          <p:nvPr/>
        </p:nvCxnSpPr>
        <p:spPr>
          <a:xfrm>
            <a:off x="85502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1">
            <a:extLst>
              <a:ext uri="{FF2B5EF4-FFF2-40B4-BE49-F238E27FC236}">
                <a16:creationId xmlns="" xmlns:a16="http://schemas.microsoft.com/office/drawing/2014/main" id="{AD3A9DA1-D25F-4DA7-BBB9-499E5E9AA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6376988"/>
            <a:ext cx="423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="" xmlns:a16="http://schemas.microsoft.com/office/drawing/2014/main" id="{B2C65AE7-56A4-49BA-BCA1-FACAA2A7E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376988"/>
            <a:ext cx="45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DFEFEB53-2EE7-4A46-9586-DEADD20D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6376988"/>
            <a:ext cx="43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="" xmlns:a16="http://schemas.microsoft.com/office/drawing/2014/main" id="{6CDF229B-BE76-4DDE-A13A-A57093AE8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6376988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C5CCDF36-5350-48F7-A5DA-799A3AC64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63769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16" name="Down Arrow 29">
            <a:extLst>
              <a:ext uri="{FF2B5EF4-FFF2-40B4-BE49-F238E27FC236}">
                <a16:creationId xmlns="" xmlns:a16="http://schemas.microsoft.com/office/drawing/2014/main" id="{ECF069B0-0819-4483-A522-DF71D4C74CB8}"/>
              </a:ext>
            </a:extLst>
          </p:cNvPr>
          <p:cNvSpPr/>
          <p:nvPr/>
        </p:nvSpPr>
        <p:spPr>
          <a:xfrm>
            <a:off x="3786188" y="5803900"/>
            <a:ext cx="230187" cy="37782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7" name="seagull 1">
            <a:extLst>
              <a:ext uri="{FF2B5EF4-FFF2-40B4-BE49-F238E27FC236}">
                <a16:creationId xmlns="" xmlns:a16="http://schemas.microsoft.com/office/drawing/2014/main" id="{6A43EDE8-92F5-4827-9C82-E15CC2D887F8}"/>
              </a:ext>
            </a:extLst>
          </p:cNvPr>
          <p:cNvGrpSpPr>
            <a:grpSpLocks/>
          </p:cNvGrpSpPr>
          <p:nvPr/>
        </p:nvGrpSpPr>
        <p:grpSpPr bwMode="auto">
          <a:xfrm>
            <a:off x="-3541275" y="-565400"/>
            <a:ext cx="4723821" cy="3451473"/>
            <a:chOff x="1532991" y="1007070"/>
            <a:chExt cx="4724941" cy="3452006"/>
          </a:xfrm>
        </p:grpSpPr>
        <p:pic>
          <p:nvPicPr>
            <p:cNvPr id="18" name="Picture 61">
              <a:extLst>
                <a:ext uri="{FF2B5EF4-FFF2-40B4-BE49-F238E27FC236}">
                  <a16:creationId xmlns="" xmlns:a16="http://schemas.microsoft.com/office/drawing/2014/main" id="{91671DA8-F2C3-4717-AF44-FB00BCEE2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32991" y="1007070"/>
              <a:ext cx="4724941" cy="3340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9">
              <a:extLst>
                <a:ext uri="{FF2B5EF4-FFF2-40B4-BE49-F238E27FC236}">
                  <a16:creationId xmlns="" xmlns:a16="http://schemas.microsoft.com/office/drawing/2014/main" id="{C0D51A64-CB81-40CD-A5D4-B4733EDF5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2" y="2825926"/>
              <a:ext cx="1707818" cy="1633150"/>
              <a:chOff x="2821452" y="2825926"/>
              <a:chExt cx="1707818" cy="1633150"/>
            </a:xfrm>
          </p:grpSpPr>
          <p:pic>
            <p:nvPicPr>
              <p:cNvPr id="20" name="Picture 32">
                <a:extLst>
                  <a:ext uri="{FF2B5EF4-FFF2-40B4-BE49-F238E27FC236}">
                    <a16:creationId xmlns="" xmlns:a16="http://schemas.microsoft.com/office/drawing/2014/main" id="{DB74CBA2-9EF6-4AE6-81CD-AE622DC15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2" y="2825926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DD7A8953-2D27-4964-8E13-F2F43DC5EF1B}"/>
                  </a:ext>
                </a:extLst>
              </p:cNvPr>
              <p:cNvSpPr/>
              <p:nvPr/>
            </p:nvSpPr>
            <p:spPr>
              <a:xfrm>
                <a:off x="2921946" y="3360356"/>
                <a:ext cx="1465610" cy="768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three tens and four ones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16E94B3-7BEE-4F54-A5C4-98532DD530AA}"/>
              </a:ext>
            </a:extLst>
          </p:cNvPr>
          <p:cNvGrpSpPr>
            <a:grpSpLocks/>
          </p:cNvGrpSpPr>
          <p:nvPr/>
        </p:nvGrpSpPr>
        <p:grpSpPr bwMode="auto">
          <a:xfrm>
            <a:off x="8230921" y="-210684"/>
            <a:ext cx="4424192" cy="3355522"/>
            <a:chOff x="8230273" y="-210719"/>
            <a:chExt cx="4425241" cy="3356091"/>
          </a:xfrm>
        </p:grpSpPr>
        <p:grpSp>
          <p:nvGrpSpPr>
            <p:cNvPr id="23" name="seagull 3">
              <a:extLst>
                <a:ext uri="{FF2B5EF4-FFF2-40B4-BE49-F238E27FC236}">
                  <a16:creationId xmlns="" xmlns:a16="http://schemas.microsoft.com/office/drawing/2014/main" id="{366C737C-88AE-4DC2-94C1-5BAE66B30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30273" y="-210719"/>
              <a:ext cx="4425241" cy="3356091"/>
              <a:chOff x="3805812" y="-121360"/>
              <a:chExt cx="4425241" cy="3356091"/>
            </a:xfrm>
          </p:grpSpPr>
          <p:pic>
            <p:nvPicPr>
              <p:cNvPr id="29" name="Picture 62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7FB403B1-01F1-4D6F-AF58-F5DB19B7C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flipH="1">
                <a:off x="3805812" y="-121360"/>
                <a:ext cx="4425241" cy="3128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" name="Group 57">
                <a:extLst>
                  <a:ext uri="{FF2B5EF4-FFF2-40B4-BE49-F238E27FC236}">
                    <a16:creationId xmlns="" xmlns:a16="http://schemas.microsoft.com/office/drawing/2014/main" id="{F24FB008-6ACB-4B5F-B414-55DFDA4EF0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2052" y="1601581"/>
                <a:ext cx="1707818" cy="1633150"/>
                <a:chOff x="5183525" y="1453979"/>
                <a:chExt cx="1707818" cy="1633150"/>
              </a:xfrm>
            </p:grpSpPr>
            <p:pic>
              <p:nvPicPr>
                <p:cNvPr id="31" name="Picture 50">
                  <a:hlinkClick r:id="rId5" action="ppaction://hlinksldjump"/>
                  <a:extLst>
                    <a:ext uri="{FF2B5EF4-FFF2-40B4-BE49-F238E27FC236}">
                      <a16:creationId xmlns="" xmlns:a16="http://schemas.microsoft.com/office/drawing/2014/main" id="{DC3F984E-C986-46EF-98E9-F9071ACAFE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3525" y="1453979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" name="Rectangle 31">
                  <a:hlinkClick r:id="rId5" action="ppaction://hlinksldjump"/>
                  <a:extLst>
                    <a:ext uri="{FF2B5EF4-FFF2-40B4-BE49-F238E27FC236}">
                      <a16:creationId xmlns="" xmlns:a16="http://schemas.microsoft.com/office/drawing/2014/main" id="{A7465869-4CBC-4FDE-9920-D3188EF0F0BD}"/>
                    </a:ext>
                  </a:extLst>
                </p:cNvPr>
                <p:cNvSpPr/>
                <p:nvPr/>
              </p:nvSpPr>
              <p:spPr>
                <a:xfrm>
                  <a:off x="5398033" y="1947111"/>
                  <a:ext cx="1243308" cy="903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097F344D-CBC1-4332-AB82-1C1D281CA196}"/>
                </a:ext>
              </a:extLst>
            </p:cNvPr>
            <p:cNvSpPr/>
            <p:nvPr/>
          </p:nvSpPr>
          <p:spPr>
            <a:xfrm>
              <a:off x="10142343" y="2502325"/>
              <a:ext cx="365212" cy="365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40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24EDB00-DEB2-4FA6-B94A-6A4CAA92A9ED}"/>
                </a:ext>
              </a:extLst>
            </p:cNvPr>
            <p:cNvCxnSpPr>
              <a:endCxn id="24" idx="7"/>
            </p:cNvCxnSpPr>
            <p:nvPr/>
          </p:nvCxnSpPr>
          <p:spPr>
            <a:xfrm flipH="1">
              <a:off x="10453566" y="2283213"/>
              <a:ext cx="187369" cy="273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80FED537-C3D7-4BBF-AB43-C3791F164878}"/>
                </a:ext>
              </a:extLst>
            </p:cNvPr>
            <p:cNvSpPr/>
            <p:nvPr/>
          </p:nvSpPr>
          <p:spPr>
            <a:xfrm>
              <a:off x="10439275" y="2051398"/>
              <a:ext cx="365212" cy="363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CF2C080-A042-42E3-9C6C-259A7651CE48}"/>
                </a:ext>
              </a:extLst>
            </p:cNvPr>
            <p:cNvCxnSpPr>
              <a:stCxn id="26" idx="5"/>
            </p:cNvCxnSpPr>
            <p:nvPr/>
          </p:nvCxnSpPr>
          <p:spPr>
            <a:xfrm>
              <a:off x="10750499" y="2361014"/>
              <a:ext cx="154024" cy="2556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A7B5D52D-E285-4528-B823-49FA0FD5E53C}"/>
                </a:ext>
              </a:extLst>
            </p:cNvPr>
            <p:cNvSpPr/>
            <p:nvPr/>
          </p:nvSpPr>
          <p:spPr>
            <a:xfrm>
              <a:off x="10721917" y="2502325"/>
              <a:ext cx="363624" cy="365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3" name="seagull 3">
            <a:extLst>
              <a:ext uri="{FF2B5EF4-FFF2-40B4-BE49-F238E27FC236}">
                <a16:creationId xmlns="" xmlns:a16="http://schemas.microsoft.com/office/drawing/2014/main" id="{14BA67FA-841A-411B-9B26-AA42C1E6F663}"/>
              </a:ext>
            </a:extLst>
          </p:cNvPr>
          <p:cNvGrpSpPr>
            <a:grpSpLocks/>
          </p:cNvGrpSpPr>
          <p:nvPr/>
        </p:nvGrpSpPr>
        <p:grpSpPr bwMode="auto">
          <a:xfrm>
            <a:off x="-3541275" y="2911460"/>
            <a:ext cx="4545630" cy="3416315"/>
            <a:chOff x="4252709" y="-182165"/>
            <a:chExt cx="4546708" cy="3416896"/>
          </a:xfrm>
        </p:grpSpPr>
        <p:pic>
          <p:nvPicPr>
            <p:cNvPr id="34" name="Picture 159">
              <a:extLst>
                <a:ext uri="{FF2B5EF4-FFF2-40B4-BE49-F238E27FC236}">
                  <a16:creationId xmlns="" xmlns:a16="http://schemas.microsoft.com/office/drawing/2014/main" id="{59445168-EC2A-4962-897E-85E47605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52709" y="-182165"/>
              <a:ext cx="4546708" cy="3214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160">
              <a:extLst>
                <a:ext uri="{FF2B5EF4-FFF2-40B4-BE49-F238E27FC236}">
                  <a16:creationId xmlns="" xmlns:a16="http://schemas.microsoft.com/office/drawing/2014/main" id="{4ED1EBEE-5662-45C5-955A-F9FD38158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2052" y="1601581"/>
              <a:ext cx="1707818" cy="1633150"/>
              <a:chOff x="5183525" y="1453979"/>
              <a:chExt cx="1707818" cy="1633150"/>
            </a:xfrm>
          </p:grpSpPr>
          <p:pic>
            <p:nvPicPr>
              <p:cNvPr id="36" name="Picture 161">
                <a:extLst>
                  <a:ext uri="{FF2B5EF4-FFF2-40B4-BE49-F238E27FC236}">
                    <a16:creationId xmlns="" xmlns:a16="http://schemas.microsoft.com/office/drawing/2014/main" id="{0AB2B880-08B9-4F6B-BFAF-F6286E0C6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3525" y="1453979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7B12301D-B7C8-4C92-ACDF-565ACABAFD7D}"/>
                  </a:ext>
                </a:extLst>
              </p:cNvPr>
              <p:cNvSpPr/>
              <p:nvPr/>
            </p:nvSpPr>
            <p:spPr>
              <a:xfrm>
                <a:off x="5399621" y="2029674"/>
                <a:ext cx="1243307" cy="7700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163">
                <a:extLst>
                  <a:ext uri="{FF2B5EF4-FFF2-40B4-BE49-F238E27FC236}">
                    <a16:creationId xmlns="" xmlns:a16="http://schemas.microsoft.com/office/drawing/2014/main" id="{C1740973-31DD-4F64-9ACB-93FD7AB28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479903" y="2108367"/>
                <a:ext cx="337120" cy="339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165">
                <a:extLst>
                  <a:ext uri="{FF2B5EF4-FFF2-40B4-BE49-F238E27FC236}">
                    <a16:creationId xmlns="" xmlns:a16="http://schemas.microsoft.com/office/drawing/2014/main" id="{46C7C004-75E3-4CAE-9124-2DBC41ED1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054"/>
              <a:stretch>
                <a:fillRect/>
              </a:stretch>
            </p:blipFill>
            <p:spPr bwMode="auto">
              <a:xfrm>
                <a:off x="6127308" y="2491718"/>
                <a:ext cx="268247" cy="264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184">
                <a:extLst>
                  <a:ext uri="{FF2B5EF4-FFF2-40B4-BE49-F238E27FC236}">
                    <a16:creationId xmlns="" xmlns:a16="http://schemas.microsoft.com/office/drawing/2014/main" id="{81B7DFF5-AEF2-4BC0-982E-6DDDFA1A6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848359" y="2091546"/>
                <a:ext cx="337120" cy="339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185">
                <a:extLst>
                  <a:ext uri="{FF2B5EF4-FFF2-40B4-BE49-F238E27FC236}">
                    <a16:creationId xmlns="" xmlns:a16="http://schemas.microsoft.com/office/drawing/2014/main" id="{45629053-F891-4032-B062-493AADA82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6216815" y="2074725"/>
                <a:ext cx="337120" cy="339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86">
                <a:extLst>
                  <a:ext uri="{FF2B5EF4-FFF2-40B4-BE49-F238E27FC236}">
                    <a16:creationId xmlns="" xmlns:a16="http://schemas.microsoft.com/office/drawing/2014/main" id="{EA1E7946-90A3-49CC-A51B-3152717461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679799" y="2439976"/>
                <a:ext cx="337120" cy="339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3" name="seagull 4">
            <a:extLst>
              <a:ext uri="{FF2B5EF4-FFF2-40B4-BE49-F238E27FC236}">
                <a16:creationId xmlns="" xmlns:a16="http://schemas.microsoft.com/office/drawing/2014/main" id="{F1FBDA14-F2D8-4294-BF5B-8CD713581CA8}"/>
              </a:ext>
            </a:extLst>
          </p:cNvPr>
          <p:cNvGrpSpPr>
            <a:grpSpLocks/>
          </p:cNvGrpSpPr>
          <p:nvPr/>
        </p:nvGrpSpPr>
        <p:grpSpPr bwMode="auto">
          <a:xfrm>
            <a:off x="8076273" y="2644259"/>
            <a:ext cx="4349161" cy="3266005"/>
            <a:chOff x="4277533" y="1934177"/>
            <a:chExt cx="4347406" cy="3266393"/>
          </a:xfrm>
        </p:grpSpPr>
        <p:pic>
          <p:nvPicPr>
            <p:cNvPr id="44" name="Picture 167">
              <a:extLst>
                <a:ext uri="{FF2B5EF4-FFF2-40B4-BE49-F238E27FC236}">
                  <a16:creationId xmlns="" xmlns:a16="http://schemas.microsoft.com/office/drawing/2014/main" id="{FB41D140-ACEA-4CBC-8E97-70F282537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4277533" y="1934177"/>
              <a:ext cx="4347406" cy="307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" name="Group 168">
              <a:extLst>
                <a:ext uri="{FF2B5EF4-FFF2-40B4-BE49-F238E27FC236}">
                  <a16:creationId xmlns="" xmlns:a16="http://schemas.microsoft.com/office/drawing/2014/main" id="{DB573125-96DB-4595-BC79-C6451DFCB4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7618" y="3567420"/>
              <a:ext cx="1707818" cy="1633150"/>
              <a:chOff x="5542550" y="3515500"/>
              <a:chExt cx="1707818" cy="1633150"/>
            </a:xfrm>
          </p:grpSpPr>
          <p:pic>
            <p:nvPicPr>
              <p:cNvPr id="46" name="Picture 169">
                <a:extLst>
                  <a:ext uri="{FF2B5EF4-FFF2-40B4-BE49-F238E27FC236}">
                    <a16:creationId xmlns="" xmlns:a16="http://schemas.microsoft.com/office/drawing/2014/main" id="{892E7696-D1A3-419E-8921-E56317919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550" y="3515500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D65546DC-4847-4A42-BACB-D4150CCB1CB7}"/>
                  </a:ext>
                </a:extLst>
              </p:cNvPr>
              <p:cNvSpPr/>
              <p:nvPr/>
            </p:nvSpPr>
            <p:spPr>
              <a:xfrm>
                <a:off x="5758335" y="4091249"/>
                <a:ext cx="1242512" cy="7700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8" name="Picture 171">
                <a:extLst>
                  <a:ext uri="{FF2B5EF4-FFF2-40B4-BE49-F238E27FC236}">
                    <a16:creationId xmlns="" xmlns:a16="http://schemas.microsoft.com/office/drawing/2014/main" id="{421556FF-5491-4B5C-B821-DF6398268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842" y="4187392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172">
                <a:extLst>
                  <a:ext uri="{FF2B5EF4-FFF2-40B4-BE49-F238E27FC236}">
                    <a16:creationId xmlns="" xmlns:a16="http://schemas.microsoft.com/office/drawing/2014/main" id="{0BE63BF8-7C4A-4D4C-9C10-4B5EF77433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2571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73">
                <a:extLst>
                  <a:ext uri="{FF2B5EF4-FFF2-40B4-BE49-F238E27FC236}">
                    <a16:creationId xmlns="" xmlns:a16="http://schemas.microsoft.com/office/drawing/2014/main" id="{3287AFE7-D5FE-4A5E-AEBA-6DE2192A7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9300" y="4187390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74">
                <a:extLst>
                  <a:ext uri="{FF2B5EF4-FFF2-40B4-BE49-F238E27FC236}">
                    <a16:creationId xmlns="" xmlns:a16="http://schemas.microsoft.com/office/drawing/2014/main" id="{8199FEC1-A8F9-4922-9296-342111EDC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1202" y="467909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175">
                <a:extLst>
                  <a:ext uri="{FF2B5EF4-FFF2-40B4-BE49-F238E27FC236}">
                    <a16:creationId xmlns="" xmlns:a16="http://schemas.microsoft.com/office/drawing/2014/main" id="{98EB4AB9-7D24-4FAE-8F6D-D58580039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4178" y="4526183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176">
                <a:extLst>
                  <a:ext uri="{FF2B5EF4-FFF2-40B4-BE49-F238E27FC236}">
                    <a16:creationId xmlns="" xmlns:a16="http://schemas.microsoft.com/office/drawing/2014/main" id="{629F905B-0EE2-4D06-B7DA-E7068C0A5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7154" y="4373274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177">
                <a:extLst>
                  <a:ext uri="{FF2B5EF4-FFF2-40B4-BE49-F238E27FC236}">
                    <a16:creationId xmlns="" xmlns:a16="http://schemas.microsoft.com/office/drawing/2014/main" id="{1889373C-F3CE-48B7-89D5-CF0C9272B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5558" y="4683520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179">
                <a:extLst>
                  <a:ext uri="{FF2B5EF4-FFF2-40B4-BE49-F238E27FC236}">
                    <a16:creationId xmlns="" xmlns:a16="http://schemas.microsoft.com/office/drawing/2014/main" id="{ABBACCF1-68F0-47C8-A448-D68C8500F5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8534" y="4530611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180">
                <a:extLst>
                  <a:ext uri="{FF2B5EF4-FFF2-40B4-BE49-F238E27FC236}">
                    <a16:creationId xmlns="" xmlns:a16="http://schemas.microsoft.com/office/drawing/2014/main" id="{6313A534-DE6B-491D-A60F-354279EB6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1510" y="437770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87">
                <a:extLst>
                  <a:ext uri="{FF2B5EF4-FFF2-40B4-BE49-F238E27FC236}">
                    <a16:creationId xmlns="" xmlns:a16="http://schemas.microsoft.com/office/drawing/2014/main" id="{6DAEE844-9B8D-4669-90DA-35806DDC2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1781" y="4187390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188">
                <a:extLst>
                  <a:ext uri="{FF2B5EF4-FFF2-40B4-BE49-F238E27FC236}">
                    <a16:creationId xmlns="" xmlns:a16="http://schemas.microsoft.com/office/drawing/2014/main" id="{10B4403A-7D93-434D-A770-BF24F19C19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050" y="4215937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189">
                <a:extLst>
                  <a:ext uri="{FF2B5EF4-FFF2-40B4-BE49-F238E27FC236}">
                    <a16:creationId xmlns="" xmlns:a16="http://schemas.microsoft.com/office/drawing/2014/main" id="{34E73974-DE69-46C5-BE04-47E9AC506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406" y="4220365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0" name="Show All Seagulls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9CFF53F1-042C-46BD-9099-D220AE06E4CD}"/>
              </a:ext>
            </a:extLst>
          </p:cNvPr>
          <p:cNvSpPr/>
          <p:nvPr/>
        </p:nvSpPr>
        <p:spPr>
          <a:xfrm>
            <a:off x="3233738" y="906463"/>
            <a:ext cx="2676525" cy="546100"/>
          </a:xfrm>
          <a:prstGeom prst="roundRect">
            <a:avLst/>
          </a:prstGeom>
          <a:solidFill>
            <a:srgbClr val="2DB7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Show All Seagulls</a:t>
            </a:r>
          </a:p>
        </p:txBody>
      </p:sp>
    </p:spTree>
    <p:extLst>
      <p:ext uri="{BB962C8B-B14F-4D97-AF65-F5344CB8AC3E}">
        <p14:creationId xmlns:p14="http://schemas.microsoft.com/office/powerpoint/2010/main" val="17093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38778E-17 L -7.22222E-6 1.38778E-17 C 0.0019 0.00278 0.00381 0.00555 0.00555 0.00856 C 0.00659 0.01018 0.00711 0.01204 0.00833 0.01342 C 0.01006 0.01528 0.01388 0.01829 0.01388 0.01829 C 0.02065 0.01597 0.0144 0.01852 0.02117 0.01458 C 0.02204 0.01412 0.02308 0.01389 0.02395 0.01342 C 0.02517 0.01273 0.02638 0.0118 0.0276 0.01088 C 0.02847 0.01042 0.02951 0.01042 0.03038 0.00972 C 0.03281 0.00787 0.03524 0.00579 0.03767 0.0037 C 0.03958 0.00208 0.04114 -0.00023 0.04322 -0.00116 L 0.04878 -0.0037 C 0.04965 -0.00301 0.05659 0.00301 0.05781 0.00486 C 0.05867 0.00579 0.05885 0.00741 0.05972 0.00856 C 0.06111 0.01042 0.06284 0.0118 0.06423 0.01342 C 0.06458 0.01458 0.06475 0.01597 0.06527 0.01713 C 0.06597 0.01852 0.06701 0.01967 0.06805 0.02083 C 0.07256 0.02569 0.07204 0.025 0.07604 0.02685 C 0.07864 0.02569 0.07986 0.02546 0.08246 0.02315 C 0.08385 0.02222 0.08489 0.0206 0.08611 0.01967 C 0.08732 0.01852 0.08871 0.01805 0.08975 0.01713 C 0.09305 0.01389 0.09166 0.01296 0.09531 0.01088 C 0.09652 0.01042 0.09774 0.01042 0.09895 0.00972 C 0.10034 0.00903 0.10138 0.0081 0.1026 0.00741 C 0.10729 0.00903 0.10867 0.00856 0.1118 0.01227 C 0.11284 0.01342 0.11371 0.01458 0.11458 0.01597 C 0.11701 0.01967 0.11788 0.025 0.12187 0.02685 L 0.12465 0.02824 C 0.13142 0.02778 0.14739 0.02801 0.15677 0.02569 C 0.15781 0.02546 0.1585 0.02477 0.15954 0.02454 C 0.16475 0.02268 0.16302 0.02384 0.1677 0.02199 C 0.16961 0.0213 0.1717 0.02106 0.17326 0.01967 C 0.17986 0.01366 0.17673 0.01528 0.18246 0.01342 C 0.18437 0.0118 0.18593 0.00949 0.18802 0.00856 C 0.18888 0.0081 0.18992 0.00787 0.19079 0.00741 C 0.19166 0.00671 0.19253 0.00532 0.1934 0.00486 C 0.19461 0.00417 0.196 0.00417 0.19722 0.0037 C 0.19808 0.00324 0.19895 0.00278 0.19982 0.00231 C 0.21128 -0.00185 0.20364 0.00162 0.20989 -0.00116 C 0.21579 -0.00093 0.2217 -0.0007 0.22742 1.38778E-17 C 0.22829 1.38778E-17 0.22916 0.00092 0.2302 0.00116 C 0.23142 0.00162 0.23263 0.00208 0.23385 0.00231 C 0.23611 0.00301 0.24062 0.0037 0.24305 0.00486 C 0.24427 0.00555 0.24548 0.00648 0.2467 0.00741 C 0.24913 0.0088 0.25138 0.00903 0.25399 0.00972 C 0.2552 0.01065 0.25642 0.01157 0.25763 0.01227 C 0.26302 0.01481 0.26058 0.0118 0.26683 0.01597 C 0.26805 0.01667 0.26927 0.01759 0.27048 0.01829 C 0.27135 0.01875 0.27239 0.01898 0.27326 0.01967 C 0.27517 0.0206 0.27673 0.02268 0.27881 0.02315 C 0.28211 0.0243 0.28558 0.02407 0.28888 0.02454 C 0.29861 0.0287 0.29027 0.02523 0.30173 0.0294 C 0.30381 0.03009 0.3059 0.03125 0.30815 0.03171 C 0.31024 0.03241 0.31249 0.03264 0.31458 0.0331 C 0.31614 0.03333 0.31753 0.0338 0.31909 0.03426 C 0.321 0.03472 0.32274 0.03495 0.32465 0.03542 C 0.32621 0.03588 0.3276 0.03657 0.32916 0.0368 C 0.33263 0.03727 0.33593 0.0375 0.3394 0.03796 C 0.3651 0.04143 0.32742 0.0368 0.35763 0.04051 C 0.3677 0.03958 0.37968 0.03935 0.38975 0.0368 C 0.39253 0.03611 0.39461 0.03565 0.39704 0.03426 C 0.39843 0.03356 0.39947 0.03264 0.40086 0.03171 C 0.4059 0.02893 0.40104 0.03287 0.40729 0.02824 C 0.4144 0.02268 0.40503 0.02917 0.41267 0.02199 C 0.41388 0.02106 0.41527 0.0206 0.41631 0.01967 C 0.42048 0.01551 0.4184 0.01389 0.42465 0.01088 C 0.43159 0.00787 0.42308 0.01204 0.4302 0.00741 C 0.43107 0.00671 0.43194 0.00648 0.43281 0.00602 C 0.4342 0.00532 0.43524 0.0044 0.43663 0.0037 C 0.43836 0.00278 0.4401 0.00162 0.44201 0.00116 C 0.44878 -0.00023 0.44583 0.00046 0.45121 -0.00116 L 0.51267 1.38778E-17 C 0.51388 1.38778E-17 0.5151 0.00092 0.51631 0.00116 C 0.52065 0.00185 0.52499 0.00185 0.52916 0.00231 C 0.53194 0.00278 0.54617 0.00579 0.5467 0.00602 C 0.54756 0.00648 0.54843 0.00717 0.5493 0.00741 C 0.55555 0.00833 0.5677 0.00972 0.5677 0.00972 C 0.56961 0.01065 0.57135 0.01157 0.57326 0.01227 L 0.58055 0.01458 C 0.58489 0.01435 0.58923 0.01435 0.5934 0.01342 C 0.59479 0.01319 0.59583 0.0118 0.59704 0.01088 C 0.59861 0.01018 0.60017 0.00949 0.60173 0.00856 C 0.60295 0.00787 0.60399 0.00671 0.60538 0.00602 C 0.60659 0.00555 0.60781 0.00532 0.60902 0.00486 C 0.61527 -0.0007 0.60746 0.00555 0.61822 0.00116 C 0.61927 0.00069 0.61996 -0.0007 0.621 -0.00116 C 0.62326 -0.00232 0.62586 -0.00301 0.62829 -0.0037 C 0.63906 -0.00695 0.6368 -0.00602 0.64843 -0.00741 C 0.65572 -0.00695 0.66319 -0.00718 0.67048 -0.00625 C 0.67187 -0.00602 0.67291 -0.0044 0.67413 -0.0037 C 0.67499 -0.00324 0.67604 -0.00301 0.6769 -0.00255 C 0.67795 -0.00185 0.67864 -0.0007 0.67968 1.38778E-17 C 0.68263 0.00185 0.68576 0.00347 0.68888 0.00486 C 0.69288 0.00671 0.6967 0.00833 0.70069 0.01088 C 0.7026 0.01227 0.70433 0.01389 0.70624 0.01458 C 0.70833 0.01551 0.71058 0.01551 0.71267 0.01597 C 0.71458 0.0162 0.71631 0.01667 0.71822 0.01713 C 0.71944 0.01782 0.72065 0.01875 0.72187 0.01967 C 0.72482 0.0213 0.72812 0.02245 0.73107 0.02454 C 0.7335 0.02616 0.73576 0.02801 0.73836 0.0294 C 0.73975 0.03009 0.74548 0.03148 0.7467 0.03171 C 0.74756 0.03217 0.74843 0.03287 0.7493 0.0331 C 0.75242 0.03356 0.75555 0.0338 0.7585 0.03426 C 0.77604 0.03704 0.75017 0.0338 0.77604 0.0368 C 0.78298 0.03634 0.7901 0.03634 0.79704 0.03542 C 0.80451 0.03449 0.80399 0.03241 0.81076 0.0294 C 0.81805 0.02616 0.82586 0.02477 0.83281 0.02083 C 0.83506 0.01967 0.83715 0.01805 0.83923 0.01713 C 0.84131 0.0162 0.84357 0.01551 0.84565 0.01458 C 0.8493 0.01319 0.85295 0.01134 0.85677 0.00972 C 0.8585 0.00903 0.86041 0.00856 0.86215 0.00741 C 0.86406 0.00602 0.86579 0.00486 0.8677 0.0037 C 0.86979 0.00231 0.87204 0.00139 0.87413 1.38778E-17 C 0.8842 -0.00671 0.87291 -0.00116 0.8842 -0.00625 C 0.89045 -0.0125 0.88506 -0.00787 0.8934 -0.01227 C 0.89774 -0.01458 0.8967 -0.01551 0.90156 -0.01713 C 0.90347 -0.01783 0.90538 -0.01806 0.90711 -0.01852 C 0.90867 -0.01921 0.91024 -0.02014 0.9118 -0.02083 C 0.91319 -0.02153 0.91475 -0.02176 0.91631 -0.02199 C 0.92274 -0.02361 0.92256 -0.02338 0.93003 -0.02454 C 0.95086 -0.02338 0.9717 -0.02269 0.99253 -0.02083 C 0.99461 -0.0206 0.9967 -0.01898 0.99895 -0.01852 C 1.00104 -0.01783 1.00312 -0.01783 1.00538 -0.01713 C 1.00902 -0.0162 1.01267 -0.01458 1.01631 -0.01343 C 1.01857 -0.01296 1.02621 -0.01158 1.02829 -0.01111 C 1.03229 -0.00903 1.03611 -0.00671 1.0401 -0.00486 C 1.04166 -0.0044 1.04322 -0.00417 1.04479 -0.0037 C 1.04652 -0.00301 1.04843 -0.00208 1.05017 -0.00116 C 1.0526 -0.00046 1.0552 0.00046 1.05763 0.00116 C 1.06128 0.00069 1.06492 0.00069 1.06857 1.38778E-17 C 1.07013 -0.00023 1.07395 -0.00278 1.07499 -0.0037 C 1.08385 -0.01111 1.07239 -0.00347 1.08506 -0.01597 C 1.08854 -0.01921 1.09149 -0.02338 1.09513 -0.0257 C 1.09635 -0.02662 1.09774 -0.02732 1.09878 -0.02824 C 1.10902 -0.03727 1.1026 -0.03403 1.10902 -0.03681 C 1.11128 -0.04144 1.11041 -0.04051 1.1144 -0.04421 C 1.11683 -0.0463 1.11892 -0.04931 1.12187 -0.05023 C 1.12361 -0.05093 1.12638 -0.05162 1.12829 -0.05278 C 1.1302 -0.05394 1.13246 -0.05602 1.13472 -0.05648 C 1.13767 -0.05695 1.14079 -0.05718 1.14374 -0.05764 C 1.14531 -0.05787 1.14687 -0.0588 1.14843 -0.0588 C 1.15607 -0.05949 1.16371 -0.05972 1.17135 -0.06019 L 1.1769 -0.0625 L 1.17951 -0.06366 C 1.18906 -0.06296 1.19861 -0.0625 1.20798 -0.06134 C 1.21822 -0.05995 1.21475 -0.05833 1.22447 -0.05394 C 1.2309 -0.05116 1.23732 -0.04908 1.24374 -0.04653 C 1.24895 -0.04468 1.25416 -0.0419 1.25937 -0.04051 C 1.26093 -0.04005 1.26249 -0.03982 1.26406 -0.03935 C 1.26492 -0.03889 1.26579 -0.03843 1.26666 -0.03796 C 1.26857 -0.0375 1.27048 -0.03727 1.27222 -0.03681 C 1.27517 -0.03611 1.27604 -0.03542 1.27864 -0.03426 C 1.29878 -0.03542 1.29617 -0.03495 1.31163 -0.03681 C 1.31475 -0.03727 1.31788 -0.0375 1.32083 -0.03796 C 1.32517 -0.03866 1.33367 -0.04051 1.33367 -0.04051 C 1.34166 -0.03958 1.34965 -0.03912 1.35763 -0.03796 C 1.36753 -0.03681 1.3585 -0.03681 1.36215 -0.03681 " pathEditMode="relative" ptsTypes="AAAAAAAAAAAAAAAAAAAAAAAAAAAAAAAAAAAAAAAAAAAAAAAAAAAAAAAAAAAAAAAAAAAAAAAAAAAAAAAAAAAA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44444E-6 L -5.27778E-6 -4.44444E-6 C -0.00278 0.00486 -0.00539 0.00995 -0.00834 0.01458 C -0.01303 0.02199 -0.01685 0.02477 -0.02223 0.03125 C -0.02518 0.03495 -0.02778 0.03866 -0.03056 0.04236 C -0.03195 0.04421 -0.03317 0.04653 -0.03473 0.04792 C -0.03664 0.04977 -0.03837 0.05185 -0.04028 0.05347 C -0.04497 0.05741 -0.04896 0.0632 -0.05417 0.06458 C -0.06962 0.06875 -0.06372 0.06644 -0.07223 0.07014 C -0.08438 0.06968 -0.09636 0.06945 -0.10834 0.06829 C -0.1099 0.06829 -0.11112 0.06713 -0.11251 0.06644 C -0.11442 0.06574 -0.11632 0.06551 -0.11806 0.06458 C -0.12049 0.06366 -0.12275 0.06181 -0.12501 0.06088 C -0.12778 0.05995 -0.13056 0.05972 -0.13334 0.05903 C -0.1481 0.04445 -0.12935 0.06158 -0.14584 0.05162 C -0.16268 0.0419 -0.13594 0.04884 -0.16251 0.04421 C -0.18178 0.03148 -0.16962 0.0382 -0.21528 0.04236 C -0.2191 0.04283 -0.22275 0.04491 -0.22639 0.04607 C -0.2283 0.04676 -0.23039 0.04699 -0.23195 0.04792 C -0.23386 0.04931 -0.2356 0.05093 -0.23751 0.05162 C -0.24393 0.05463 -0.2507 0.05579 -0.25695 0.05903 C -0.26164 0.06158 -0.26598 0.06528 -0.27084 0.06644 C -0.29185 0.07222 -0.2658 0.06505 -0.28334 0.07014 C -0.28577 0.07083 -0.28803 0.0713 -0.29028 0.07199 C -0.29323 0.07315 -0.29584 0.07454 -0.29862 0.0757 C -0.30001 0.07639 -0.30157 0.07685 -0.30278 0.07755 C -0.30747 0.08009 -0.31198 0.08357 -0.31667 0.08495 C -0.31858 0.08565 -0.32049 0.08634 -0.32223 0.08681 C -0.32882 0.08889 -0.32882 0.08843 -0.33473 0.09051 C -0.34879 0.09583 -0.32709 0.08843 -0.34445 0.09421 C -0.35174 0.1007 -0.34549 0.0963 -0.35556 0.09977 C -0.35851 0.10093 -0.36112 0.10232 -0.36389 0.10347 L -0.36806 0.10533 C -0.38247 0.10486 -0.39688 0.10463 -0.41112 0.10347 C -0.41268 0.10347 -0.41389 0.10208 -0.41528 0.10162 C -0.4191 0.10093 -0.42275 0.10046 -0.42639 0.09977 C -0.46042 0.09537 -0.42848 0.10046 -0.45417 0.09607 C -0.46615 0.09097 -0.45973 0.09306 -0.47362 0.09051 C -0.47501 0.09005 -0.47639 0.08889 -0.47778 0.08866 C -0.50643 0.08426 -0.54341 0.0882 -0.56806 0.08866 C -0.57084 0.08935 -0.57379 0.08982 -0.57639 0.09051 C -0.57935 0.09167 -0.58195 0.09306 -0.58473 0.09421 C -0.58612 0.09491 -0.58751 0.0956 -0.58889 0.09607 C -0.5908 0.09676 -0.59271 0.09722 -0.59445 0.09792 C -0.59653 0.09908 -0.5981 0.1007 -0.60001 0.10162 C -0.60712 0.10556 -0.60834 0.10533 -0.61528 0.10718 C -0.61667 0.10903 -0.61789 0.11158 -0.61945 0.11273 C -0.62119 0.11412 -0.62327 0.11366 -0.62501 0.11458 C -0.62657 0.11551 -0.62761 0.11759 -0.62917 0.11829 C -0.63282 0.12014 -0.63681 0.1206 -0.64028 0.12199 C -0.64497 0.12408 -0.6448 0.12431 -0.65001 0.1257 C -0.65244 0.12639 -0.65469 0.12755 -0.65695 0.12755 C -0.69584 0.12894 -0.73473 0.12894 -0.77362 0.1294 C -0.77501 0.13009 -0.77639 0.13079 -0.77778 0.13125 C -0.77969 0.13218 -0.7816 0.13241 -0.78334 0.1331 C -0.78542 0.13426 -0.78698 0.13611 -0.78889 0.13681 C -0.79254 0.13843 -0.80001 0.14051 -0.80001 0.14051 C -0.80903 0.14792 -0.80869 0.14815 -0.82084 0.15347 C -0.82223 0.15417 -0.82362 0.15486 -0.82501 0.15533 C -0.82692 0.15625 -0.82882 0.15648 -0.83056 0.15718 C -0.83299 0.15833 -0.83525 0.15972 -0.83751 0.16088 C -0.83889 0.16158 -0.84046 0.16227 -0.84167 0.16273 C -0.84341 0.16366 -0.85035 0.16759 -0.85278 0.16829 C -0.86251 0.1713 -0.85886 0.16898 -0.86667 0.17199 C -0.86962 0.17315 -0.87223 0.17454 -0.87501 0.1757 C -0.87639 0.17639 -0.87778 0.17732 -0.87917 0.17755 L -0.88612 0.1794 C -0.89462 0.18704 -0.8856 0.17986 -0.89584 0.18495 C -0.89792 0.18611 -0.89948 0.18773 -0.90139 0.18866 C -0.90417 0.19028 -0.90973 0.19236 -0.90973 0.19236 C -0.92014 0.20278 -0.91007 0.19445 -0.92223 0.19977 C -0.92431 0.2007 -0.92605 0.20255 -0.92778 0.20347 C -0.92917 0.2044 -0.93073 0.20463 -0.93195 0.20533 C -0.93386 0.20648 -0.9356 0.2081 -0.93751 0.20903 C -0.9408 0.21065 -0.9441 0.21134 -0.94723 0.21273 C -0.95209 0.21505 -0.9566 0.21783 -0.96112 0.22014 C -0.96355 0.22153 -0.9658 0.22292 -0.96806 0.22384 C -0.97084 0.22523 -0.97362 0.22662 -0.97639 0.22755 C -0.9783 0.22847 -0.98021 0.2287 -0.98195 0.2294 C -0.99653 0.23681 -0.97882 0.23033 -0.99306 0.23495 C -0.99445 0.23634 -0.99584 0.23796 -0.99723 0.23866 C -1.00174 0.24144 -1.0066 0.24283 -1.01112 0.24421 C -1.01303 0.24607 -1.01459 0.24884 -1.01667 0.24977 C -1.01945 0.25139 -1.0224 0.25093 -1.02501 0.25162 C -1.02952 0.25301 -1.03091 0.2537 -1.03473 0.25533 C -1.0408 0.25486 -1.04688 0.25463 -1.05278 0.25347 C -1.05469 0.25324 -1.0566 0.25232 -1.05834 0.25162 C -1.06112 0.25093 -1.06389 0.25046 -1.06667 0.24977 L -1.12223 0.25162 C -1.12605 0.25185 -1.12969 0.25301 -1.13334 0.25347 C -1.14619 0.25556 -1.14653 0.25509 -1.15834 0.25718 C -1.18369 0.26204 -1.15382 0.25648 -1.17223 0.26088 C -1.17848 0.2625 -1.18837 0.26389 -1.19445 0.26458 C -1.1981 0.26597 -1.20192 0.2669 -1.20556 0.26829 C -1.20695 0.26898 -1.20834 0.26968 -1.20973 0.27014 C -1.21198 0.27153 -1.21424 0.27292 -1.21667 0.27384 C -1.21841 0.27477 -1.22032 0.27523 -1.22223 0.2757 C -1.23403 0.28634 -1.21893 0.27361 -1.23056 0.28125 C -1.23195 0.28241 -1.23317 0.28403 -1.23473 0.28495 C -1.23594 0.28588 -1.23751 0.28588 -1.23889 0.28681 C -1.24167 0.28912 -1.2441 0.29259 -1.24723 0.29421 C -1.24948 0.2956 -1.25192 0.29653 -1.25417 0.29792 C -1.25556 0.29908 -1.25678 0.3007 -1.25834 0.30162 C -1.25955 0.30255 -1.26112 0.30278 -1.26251 0.30347 C -1.27258 0.30949 -1.26337 0.30579 -1.27362 0.30903 C -1.27535 0.31088 -1.27709 0.31343 -1.27917 0.31458 C -1.28073 0.31574 -1.28282 0.31574 -1.28473 0.31644 C -1.28612 0.31713 -1.28751 0.31759 -1.28889 0.31829 C -1.29202 0.32014 -1.29532 0.32222 -1.29862 0.32384 C -1.29983 0.32477 -1.30139 0.325 -1.30278 0.3257 C -1.30417 0.32685 -1.30539 0.32847 -1.30678 0.3294 C -1.30955 0.33125 -1.31389 0.33195 -1.31667 0.3331 C -1.34219 0.34468 -1.30244 0.32847 -1.33178 0.34051 C -1.33508 0.3419 -1.33837 0.34283 -1.34167 0.34421 C -1.34497 0.34583 -1.34792 0.34861 -1.35139 0.34977 C -1.3599 0.35301 -1.3691 0.35347 -1.37778 0.35718 C -1.38195 0.35903 -1.38594 0.36158 -1.39028 0.36273 C -1.3948 0.36412 -1.39948 0.36412 -1.40417 0.36458 C -1.40782 0.36528 -1.41146 0.36597 -1.41528 0.36644 C -1.42171 0.36783 -1.4283 0.36852 -1.43473 0.37014 C -1.43698 0.37083 -1.43924 0.37176 -1.44167 0.37199 C -1.44619 0.37292 -1.45087 0.37338 -1.45556 0.37384 C -1.47084 0.38079 -1.45383 0.37384 -1.49306 0.37755 C -1.49445 0.37778 -1.49567 0.37917 -1.49723 0.3794 C -1.50087 0.38033 -1.50452 0.38056 -1.50834 0.38125 C -1.52778 0.38519 -1.50261 0.38148 -1.53195 0.38495 C -1.53698 0.38634 -1.54237 0.3875 -1.54723 0.39051 C -1.54896 0.3919 -1.55087 0.39329 -1.55278 0.39421 C -1.554 0.39514 -1.55556 0.39537 -1.55695 0.39607 C -1.55834 0.39722 -1.55955 0.39884 -1.56112 0.39977 C -1.56233 0.4007 -1.56389 0.40093 -1.56528 0.40162 C -1.5698 0.40417 -1.57466 0.40625 -1.57917 0.40903 C -1.58091 0.41042 -1.58282 0.41158 -1.58473 0.41273 C -1.58612 0.41389 -1.58733 0.41574 -1.58889 0.41644 C -1.59063 0.41759 -1.59254 0.41759 -1.59445 0.41829 C -1.59671 0.41945 -1.59896 0.42083 -1.60139 0.42199 C -1.61511 0.43009 -1.60921 0.4294 -1.61667 0.4294 " pathEditMode="relative" ptsTypes="AAAAAAAAAAAAAAAAAAAAAAAAAAAAAAAAAAAAAAAAAAAAAAAAAAAAAAAAAAAAAAAAAAAAAAAAAAAAAAAAAAAAAAAAAAAAAAAAAAAAAAAAAAAAAAAAAAAAAAAAAAAAAAAAAAAAAAAAA">
                                      <p:cBhvr>
                                        <p:cTn id="8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3.61111E-6 -2.22222E-6 C -0.00469 0.00186 -0.00937 0.00324 -0.01389 0.00556 C -0.03403 0.01551 -0.01319 0.00787 -0.02778 0.01297 C -0.03055 0.01528 -0.03298 0.01922 -0.03611 0.02037 C -0.04375 0.02269 -0.0401 0.02107 -0.04722 0.02593 C -0.05885 0.02523 -0.07048 0.025 -0.08194 0.02408 C -0.09427 0.02292 -0.08663 0.02176 -0.09861 0.01852 C -0.10608 0.01644 -0.11962 0.01412 -0.12778 0.01297 C -0.1316 0.01111 -0.13507 0.00834 -0.13889 0.00741 C -0.14392 0.00602 -0.17726 0.00371 -0.17778 0.00371 C -0.18212 0.00324 -0.18611 0.00232 -0.19028 0.00186 C -0.19635 0.00093 -0.20243 0.00047 -0.20833 -2.22222E-6 L -0.27361 0.00186 C -0.27517 0.00186 -0.27639 0.00301 -0.27795 0.00371 C -0.28021 0.0044 -0.28246 0.00463 -0.28472 0.00556 C -0.30417 0.0125 -0.28316 0.00648 -0.3 0.01111 C -0.30191 0.01227 -0.30399 0.0132 -0.30555 0.01482 C -0.30955 0.01806 -0.31233 0.02385 -0.31667 0.02593 C -0.32726 0.03056 -0.31423 0.02408 -0.325 0.03148 C -0.32639 0.03218 -0.32795 0.03241 -0.32917 0.03334 C -0.33073 0.03426 -0.33194 0.03588 -0.33333 0.03704 C -0.33472 0.03773 -0.33628 0.03797 -0.3375 0.03889 C -0.3467 0.04491 -0.33663 0.03982 -0.34583 0.04815 C -0.34722 0.04908 -0.34878 0.04908 -0.35 0.05 C -0.35156 0.05093 -0.35278 0.05255 -0.35417 0.05371 C -0.35903 0.05718 -0.36267 0.05903 -0.36805 0.06111 C -0.37048 0.06181 -0.37274 0.06204 -0.37517 0.06297 C -0.38333 0.06551 -0.37552 0.06551 -0.38889 0.06667 C -0.40104 0.0676 -0.41302 0.06783 -0.425 0.06852 C -0.43941 0.06783 -0.45382 0.0676 -0.46805 0.06667 C -0.47101 0.06644 -0.47361 0.06528 -0.47639 0.06482 C -0.48055 0.06389 -0.48472 0.0632 -0.48889 0.06297 C -0.49774 0.06204 -0.5066 0.06158 -0.51528 0.06111 C -0.55104 0.05139 -0.50642 0.06273 -0.54444 0.05556 C -0.54601 0.0551 -0.54722 0.05417 -0.54861 0.05371 C -0.55052 0.05278 -0.55243 0.05209 -0.55434 0.05186 C -0.55937 0.05093 -0.56441 0.05047 -0.56962 0.05 C -0.57187 0.04931 -0.57413 0.04885 -0.57639 0.04815 C -0.57795 0.04746 -0.57917 0.04653 -0.58055 0.0463 C -0.59635 0.04329 -0.62986 0.04283 -0.63889 0.0426 C -0.65608 0.04375 -0.67326 0.04398 -0.69028 0.0463 C -0.69288 0.04653 -0.69496 0.04885 -0.69722 0.05 C -0.7059 0.05417 -0.70434 0.05324 -0.7125 0.05556 L -0.75833 0.05371 C -0.76354 0.05255 -0.76753 0.04676 -0.77222 0.04445 C -0.7783 0.04121 -0.78455 0.03889 -0.79028 0.03519 C -0.79583 0.03148 -0.80121 0.02662 -0.80694 0.02408 C -0.80972 0.02269 -0.81267 0.02176 -0.81528 0.02037 C -0.81823 0.01875 -0.82083 0.01644 -0.82378 0.01482 C -0.82778 0.01204 -0.83194 0.00973 -0.83611 0.00741 C -0.8375 0.00556 -0.83871 0.00324 -0.84028 0.00186 C -0.84566 -0.00347 -0.84635 -0.00347 -0.85139 -0.00555 C -0.85278 -0.00694 -0.8592 -0.01365 -0.86111 -0.01481 C -0.86337 -0.01643 -0.86597 -0.01713 -0.86805 -0.01852 C -0.88976 -0.0331 -0.86198 -0.01574 -0.88055 -0.02963 C -0.88611 -0.03379 -0.89201 -0.03657 -0.89722 -0.04074 C -0.89965 -0.04259 -0.90191 -0.04467 -0.90434 -0.04629 C -0.90608 -0.04768 -0.90798 -0.04861 -0.90972 -0.05 C -0.92361 -0.06111 -0.9125 -0.05439 -0.925 -0.06111 C -0.92639 -0.06296 -0.9276 -0.06527 -0.92917 -0.06666 C -0.9309 -0.06828 -0.93298 -0.06921 -0.93472 -0.07037 C -0.93889 -0.07291 -0.94323 -0.07523 -0.94722 -0.07777 C -0.94965 -0.07939 -0.95208 -0.08148 -0.95417 -0.08333 C -0.95625 -0.08518 -0.95764 -0.08773 -0.95972 -0.08889 C -0.96198 -0.09027 -0.96441 -0.09027 -0.96667 -0.09074 C -0.96996 -0.09398 -0.97309 -0.09745 -0.97639 -0.1 C -0.97778 -0.10115 -0.97934 -0.10115 -0.98055 -0.10185 C -0.98871 -0.10602 -0.99809 -0.11273 -1.00694 -0.11296 C -1.02969 -0.11412 -1.05243 -0.11435 -1.075 -0.11481 C -1.08489 -0.11828 -1.07691 -0.11574 -1.09028 -0.11852 L -1.10694 -0.12222 C -1.1276 -0.13333 -1.10208 -0.11944 -1.11944 -0.12963 C -1.12187 -0.13102 -1.12413 -0.13217 -1.12639 -0.13333 C -1.1283 -0.13449 -1.13003 -0.13634 -1.13212 -0.13703 C -1.1342 -0.13819 -1.13663 -0.13842 -1.13889 -0.13889 C -1.1408 -0.14027 -1.14271 -0.14166 -1.14444 -0.14259 C -1.14583 -0.14352 -1.14739 -0.14375 -1.14861 -0.14444 C -1.15937 -0.15185 -1.14653 -0.14537 -1.15694 -0.15 C -1.15868 -0.15254 -1.16024 -0.15555 -1.1625 -0.1574 C -1.16441 -0.15926 -1.16719 -0.15972 -1.16944 -0.16111 C -1.17361 -0.16412 -1.17795 -0.16689 -1.18194 -0.17037 C -1.18403 -0.17245 -1.18524 -0.17569 -1.1875 -0.17777 C -1.19097 -0.18148 -1.19496 -0.18379 -1.19861 -0.18703 C -1.20017 -0.18865 -1.20121 -0.1912 -1.20278 -0.19259 C -1.20538 -0.19537 -1.20851 -0.19722 -1.21111 -0.2 C -1.22344 -0.21389 -1.21545 -0.20787 -1.22639 -0.22222 C -1.22882 -0.22569 -1.23819 -0.2331 -1.24028 -0.23518 C -1.24167 -0.2368 -1.24288 -0.23912 -1.24444 -0.24074 C -1.24618 -0.24282 -1.24809 -0.24467 -1.25 -0.24629 C -1.25121 -0.24768 -1.25278 -0.24861 -1.25417 -0.25 C -1.25608 -0.25231 -1.25746 -0.25555 -1.25972 -0.2574 C -1.26302 -0.26064 -1.26719 -0.26203 -1.27083 -0.26481 C -1.27309 -0.26666 -1.27535 -0.26852 -1.27778 -0.27037 C -1.27917 -0.27176 -1.28038 -0.27314 -1.28194 -0.27407 C -1.28715 -0.27801 -1.29687 -0.28426 -1.30278 -0.28703 C -1.3118 -0.29166 -1.32153 -0.2949 -1.33055 -0.3 C -1.33368 -0.30185 -1.3368 -0.30416 -1.34028 -0.30555 C -1.34844 -0.30926 -1.35712 -0.31064 -1.36528 -0.31481 C -1.3868 -0.32639 -1.35278 -0.30879 -1.38333 -0.32222 C -1.41146 -0.33495 -1.3875 -0.32662 -1.40278 -0.33148 C -1.41007 -0.33819 -1.40364 -0.33287 -1.41389 -0.33889 C -1.41562 -0.34004 -1.41736 -0.34189 -1.41944 -0.34259 C -1.42205 -0.34375 -1.425 -0.34398 -1.42778 -0.34444 C -1.42917 -0.34583 -1.43055 -0.34699 -1.43194 -0.34814 C -1.43368 -0.35 -1.43524 -0.35254 -1.4375 -0.3537 C -1.44132 -0.35625 -1.45 -0.35926 -1.45 -0.35926 C -1.45139 -0.36111 -1.45243 -0.36365 -1.45417 -0.36481 C -1.4566 -0.36689 -1.4625 -0.36852 -1.4625 -0.36852 C -1.46424 -0.37037 -1.46597 -0.37268 -1.46805 -0.37407 C -1.47066 -0.37639 -1.47361 -0.37777 -1.47639 -0.37963 C -1.47778 -0.38078 -1.47917 -0.38217 -1.48055 -0.38333 C -1.48542 -0.39328 -1.48073 -0.38541 -1.48889 -0.39444 C -1.49028 -0.39629 -1.49167 -0.39814 -1.49305 -0.4 C -1.4941 -0.40185 -1.49444 -0.40416 -1.49583 -0.40555 C -1.50503 -0.41551 -1.50469 -0.41273 -1.5125 -0.41852 C -1.51389 -0.41967 -1.51493 -0.42152 -1.51667 -0.42222 C -1.52483 -0.42639 -1.52483 -0.42592 -1.53055 -0.42592 " pathEditMode="relative" ptsTypes="AAAAAAAAAAAAAAAAAAAAAAAAAAAAAAAAAAAAAAAAAAAAAAAAAAAAAAAAAAAAAAAAAAAAAAAAAAAAAAAAAAAAAAAAAAAAAAAAAAAAAAAAAAAAAAAAAAAAAA">
                                      <p:cBhvr>
                                        <p:cTn id="11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7.77778E-6 -7.77778E-6 L 7.77778E-6 -7.77778E-6 C 0.02518 -0.00139 0.05018 -0.00024 0.07518 -0.00371 L 0.08768 -0.00556 L 0.09879 -0.00741 L 0.13768 -0.01297 C 0.15105 -0.01482 0.16442 -0.01621 0.17796 -0.01852 C 0.18108 -0.01922 0.18421 -0.01945 0.18751 -0.02038 C 0.23629 -0.03612 0.19081 -0.02362 0.2139 -0.02963 C 0.21615 -0.03149 0.21841 -0.0338 0.22084 -0.03519 C 0.22362 -0.03727 0.22917 -0.0382 0.23195 -0.03889 C 0.23629 -0.04283 0.23647 -0.04352 0.24167 -0.0463 C 0.24706 -0.04954 0.25244 -0.05348 0.25834 -0.05556 C 0.26476 -0.05811 0.27136 -0.06019 0.27778 -0.06297 C 0.28056 -0.06436 0.28317 -0.06598 0.28612 -0.06667 C 0.2915 -0.06852 0.30278 -0.07038 0.30278 -0.07038 C 0.31199 -0.06852 0.32136 -0.06806 0.33056 -0.06482 C 0.33629 -0.06297 0.34133 -0.05788 0.34723 -0.05556 C 0.35174 -0.05371 0.35643 -0.05163 0.36112 -0.05001 C 0.36563 -0.04862 0.37032 -0.04815 0.37501 -0.0463 C 0.38022 -0.04445 0.3849 -0.04051 0.39028 -0.03889 C 0.39567 -0.03751 0.4014 -0.03797 0.40695 -0.03704 C 0.41251 -0.03612 0.41789 -0.0345 0.42362 -0.03334 C 0.429 -0.03264 0.43473 -0.03241 0.44028 -0.03149 C 0.44445 -0.03102 0.44844 -0.0301 0.45278 -0.02963 C 0.46667 -0.02871 0.48056 -0.02848 0.49445 -0.02778 C 0.52223 -0.02917 0.55001 -0.02963 0.57778 -0.03149 C 0.58334 -0.03195 0.5889 -0.03334 0.59445 -0.03519 C 0.59966 -0.03704 0.60452 -0.04051 0.60973 -0.0426 C 0.62344 -0.04885 0.63438 -0.05116 0.64862 -0.05926 C 0.65174 -0.06112 0.65504 -0.06297 0.65834 -0.06482 C 0.66112 -0.06667 0.66372 -0.06899 0.66667 -0.07038 C 0.6698 -0.072 0.67327 -0.07246 0.6764 -0.07408 C 0.68108 -0.07686 0.6856 -0.08033 0.69028 -0.08334 C 0.69306 -0.08519 0.69584 -0.08681 0.69862 -0.08889 C 0.70087 -0.09075 0.70313 -0.09283 0.70556 -0.09445 C 0.71199 -0.09908 0.71858 -0.10278 0.72501 -0.10741 C 0.72813 -0.10996 0.73143 -0.11227 0.73473 -0.11482 C 0.73751 -0.11737 0.74011 -0.12014 0.74306 -0.12223 C 0.74567 -0.12454 0.74879 -0.1257 0.7514 -0.12778 C 0.76199 -0.13704 0.75435 -0.1345 0.76667 -0.14075 C 0.7698 -0.14237 0.77327 -0.14283 0.7764 -0.14445 C 0.77969 -0.14653 0.78265 -0.14977 0.78612 -0.15186 C 0.79428 -0.15718 0.80244 -0.16135 0.81112 -0.16482 C 0.81424 -0.16621 0.81754 -0.16713 0.82084 -0.16852 C 0.82709 -0.17153 0.82917 -0.17408 0.83612 -0.17593 C 0.8415 -0.17778 0.85278 -0.17963 0.85278 -0.17963 L 0.9139 -0.17778 C 0.9198 -0.17755 0.92587 -0.17663 0.93195 -0.17593 L 0.95278 -0.17408 L 1.00278 -0.16852 L 1.02084 -0.16667 C 1.02587 -0.16621 1.03091 -0.16575 1.03612 -0.16482 C 1.0389 -0.16459 1.04167 -0.16366 1.04445 -0.16297 C 1.0514 -0.16181 1.05834 -0.16019 1.06528 -0.15926 C 1.07362 -0.15834 1.10886 -0.15602 1.11528 -0.15556 L 1.26112 -0.15926 C 1.26355 -0.1595 1.26563 -0.16204 1.26806 -0.16297 C 1.2698 -0.16389 1.27171 -0.16436 1.27362 -0.16482 C 1.27501 -0.16621 1.2764 -0.16713 1.27778 -0.16852 C 1.27917 -0.17038 1.28022 -0.17292 1.28195 -0.17408 C 1.28351 -0.17547 1.2856 -0.17547 1.28751 -0.17593 C 1.29185 -0.18195 1.29289 -0.1838 1.29862 -0.18889 C 1.30678 -0.19676 1.30522 -0.19283 1.3139 -0.20186 C 1.31581 -0.20417 1.31737 -0.20718 1.31945 -0.20926 C 1.32622 -0.2169 1.3349 -0.22223 1.34028 -0.23149 C 1.34653 -0.24283 1.34358 -0.23843 1.35417 -0.25001 C 1.35591 -0.25209 1.35765 -0.2544 1.35973 -0.25556 C 1.36147 -0.25672 1.36337 -0.25695 1.36528 -0.25741 C 1.37796 -0.26876 1.36928 -0.26297 1.38612 -0.26852 C 1.38751 -0.26922 1.38872 -0.27038 1.39028 -0.27038 L 1.57778 -0.27223 C 1.58143 -0.27362 1.58508 -0.27501 1.5889 -0.27593 C 1.59167 -0.27686 1.59445 -0.27686 1.59723 -0.27778 C 1.60331 -0.28033 1.60174 -0.28195 1.60695 -0.28519 C 1.60817 -0.28612 1.60973 -0.28658 1.61112 -0.28704 C 1.61285 -0.28959 1.61494 -0.2919 1.61667 -0.29445 C 1.61772 -0.2963 1.61824 -0.29862 1.61945 -0.30001 C 1.62101 -0.30232 1.6231 -0.30371 1.62501 -0.30556 C 1.62535 -0.30811 1.62587 -0.31065 1.6264 -0.31297 C 1.62674 -0.31505 1.62761 -0.31667 1.62778 -0.31852 C 1.62796 -0.32176 1.62778 -0.32477 1.62778 -0.32778 " pathEditMode="relative" ptsTypes="AAAAAAAAAAAAAAAAAAAAAAAAAAAAAAAAAAAAAAAAAAAAAAAAAAAAAAAAAAAAAAAAAAAAAAAAAAAAAAAAAA">
                                      <p:cBhvr>
                                        <p:cTn id="13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411CD9BB-9D4A-40BC-AA3E-FD3721AAF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A0C6654-DE9E-4E17-91CF-34632CB7D1EB}"/>
              </a:ext>
            </a:extLst>
          </p:cNvPr>
          <p:cNvSpPr/>
          <p:nvPr/>
        </p:nvSpPr>
        <p:spPr>
          <a:xfrm>
            <a:off x="-295275" y="206375"/>
            <a:ext cx="9704388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select the seagull that is carrying the number shown by the arrow?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ACBA31F-60ED-455B-8265-563597A53569}"/>
              </a:ext>
            </a:extLst>
          </p:cNvPr>
          <p:cNvSpPr/>
          <p:nvPr/>
        </p:nvSpPr>
        <p:spPr>
          <a:xfrm>
            <a:off x="193675" y="5741988"/>
            <a:ext cx="8756650" cy="996950"/>
          </a:xfrm>
          <a:prstGeom prst="rect">
            <a:avLst/>
          </a:prstGeom>
          <a:solidFill>
            <a:schemeClr val="bg1"/>
          </a:solidFill>
          <a:ln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7E9A2E7-3B1A-4B93-BC05-8A00FD038BD2}"/>
              </a:ext>
            </a:extLst>
          </p:cNvPr>
          <p:cNvCxnSpPr/>
          <p:nvPr/>
        </p:nvCxnSpPr>
        <p:spPr>
          <a:xfrm>
            <a:off x="593725" y="6243638"/>
            <a:ext cx="7956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E8F0710-481C-48FE-84A7-D5768FB3EB02}"/>
              </a:ext>
            </a:extLst>
          </p:cNvPr>
          <p:cNvCxnSpPr/>
          <p:nvPr/>
        </p:nvCxnSpPr>
        <p:spPr>
          <a:xfrm>
            <a:off x="598488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68FBEB2-5D35-476F-A4D0-0A00DADB5F58}"/>
              </a:ext>
            </a:extLst>
          </p:cNvPr>
          <p:cNvCxnSpPr/>
          <p:nvPr/>
        </p:nvCxnSpPr>
        <p:spPr>
          <a:xfrm>
            <a:off x="25876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1D3DF92-0464-4F54-B697-45D095D6780E}"/>
              </a:ext>
            </a:extLst>
          </p:cNvPr>
          <p:cNvCxnSpPr/>
          <p:nvPr/>
        </p:nvCxnSpPr>
        <p:spPr>
          <a:xfrm>
            <a:off x="45751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39B4A91-67A2-46DD-8CB2-33911621B6BC}"/>
              </a:ext>
            </a:extLst>
          </p:cNvPr>
          <p:cNvCxnSpPr/>
          <p:nvPr/>
        </p:nvCxnSpPr>
        <p:spPr>
          <a:xfrm>
            <a:off x="656272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C8392B6-B51F-4589-82A5-546233C17AC8}"/>
              </a:ext>
            </a:extLst>
          </p:cNvPr>
          <p:cNvCxnSpPr/>
          <p:nvPr/>
        </p:nvCxnSpPr>
        <p:spPr>
          <a:xfrm>
            <a:off x="8550275" y="606425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1">
            <a:extLst>
              <a:ext uri="{FF2B5EF4-FFF2-40B4-BE49-F238E27FC236}">
                <a16:creationId xmlns="" xmlns:a16="http://schemas.microsoft.com/office/drawing/2014/main" id="{00E52B7D-7406-4F63-8748-78B0E3841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6376988"/>
            <a:ext cx="423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2" name="Rectangle 22">
            <a:extLst>
              <a:ext uri="{FF2B5EF4-FFF2-40B4-BE49-F238E27FC236}">
                <a16:creationId xmlns="" xmlns:a16="http://schemas.microsoft.com/office/drawing/2014/main" id="{E7F9B7A0-49AB-42CF-901D-9CFA2673A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376988"/>
            <a:ext cx="45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104E5EDA-1B83-4299-B492-A829B2A01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6376988"/>
            <a:ext cx="43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="" xmlns:a16="http://schemas.microsoft.com/office/drawing/2014/main" id="{5F4CC9CD-A9B3-402C-9879-44B031969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6376988"/>
            <a:ext cx="45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6063C159-5291-4FF2-B889-E75B5D66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63769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16" name="Down Arrow 29">
            <a:extLst>
              <a:ext uri="{FF2B5EF4-FFF2-40B4-BE49-F238E27FC236}">
                <a16:creationId xmlns="" xmlns:a16="http://schemas.microsoft.com/office/drawing/2014/main" id="{62627B8C-6E7C-423A-BDD9-79FA63440601}"/>
              </a:ext>
            </a:extLst>
          </p:cNvPr>
          <p:cNvSpPr/>
          <p:nvPr/>
        </p:nvSpPr>
        <p:spPr>
          <a:xfrm>
            <a:off x="3786188" y="5803900"/>
            <a:ext cx="230187" cy="37782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7" name="seagull 1">
            <a:extLst>
              <a:ext uri="{FF2B5EF4-FFF2-40B4-BE49-F238E27FC236}">
                <a16:creationId xmlns="" xmlns:a16="http://schemas.microsoft.com/office/drawing/2014/main" id="{62B3BD23-663F-4345-B980-6358EBAC47D9}"/>
              </a:ext>
            </a:extLst>
          </p:cNvPr>
          <p:cNvGrpSpPr>
            <a:grpSpLocks/>
          </p:cNvGrpSpPr>
          <p:nvPr/>
        </p:nvGrpSpPr>
        <p:grpSpPr bwMode="auto">
          <a:xfrm>
            <a:off x="2088859" y="1098550"/>
            <a:ext cx="2589412" cy="3071814"/>
            <a:chOff x="2219812" y="1386789"/>
            <a:chExt cx="2590026" cy="3072287"/>
          </a:xfrm>
        </p:grpSpPr>
        <p:pic>
          <p:nvPicPr>
            <p:cNvPr id="18" name="Picture 61">
              <a:extLst>
                <a:ext uri="{FF2B5EF4-FFF2-40B4-BE49-F238E27FC236}">
                  <a16:creationId xmlns="" xmlns:a16="http://schemas.microsoft.com/office/drawing/2014/main" id="{64F4816F-21DD-4C5B-BE9D-5E799911B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1" t="7839" r="22745" b="26300"/>
            <a:stretch/>
          </p:blipFill>
          <p:spPr bwMode="auto">
            <a:xfrm>
              <a:off x="2219812" y="1386789"/>
              <a:ext cx="2590026" cy="1973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9">
              <a:extLst>
                <a:ext uri="{FF2B5EF4-FFF2-40B4-BE49-F238E27FC236}">
                  <a16:creationId xmlns="" xmlns:a16="http://schemas.microsoft.com/office/drawing/2014/main" id="{A01E4CE5-89D0-4CA1-BCE1-009C1986D9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3" y="2825926"/>
              <a:ext cx="1707818" cy="1633150"/>
              <a:chOff x="2821453" y="2825926"/>
              <a:chExt cx="1707818" cy="1633150"/>
            </a:xfrm>
          </p:grpSpPr>
          <p:pic>
            <p:nvPicPr>
              <p:cNvPr id="20" name="Picture 32">
                <a:extLst>
                  <a:ext uri="{FF2B5EF4-FFF2-40B4-BE49-F238E27FC236}">
                    <a16:creationId xmlns="" xmlns:a16="http://schemas.microsoft.com/office/drawing/2014/main" id="{8DA19FA2-9DA6-4F21-B5FD-99D1D3ED5B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3" y="2825926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7FEF3BCF-013A-4D95-A0D4-52BFA755C5BE}"/>
                  </a:ext>
                </a:extLst>
              </p:cNvPr>
              <p:cNvSpPr/>
              <p:nvPr/>
            </p:nvSpPr>
            <p:spPr>
              <a:xfrm>
                <a:off x="2921945" y="3360356"/>
                <a:ext cx="1465611" cy="768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three tens and four ones</a:t>
                </a:r>
              </a:p>
            </p:txBody>
          </p:sp>
        </p:grpSp>
      </p:grpSp>
      <p:grpSp>
        <p:nvGrpSpPr>
          <p:cNvPr id="22" name="Group 28">
            <a:extLst>
              <a:ext uri="{FF2B5EF4-FFF2-40B4-BE49-F238E27FC236}">
                <a16:creationId xmlns="" xmlns:a16="http://schemas.microsoft.com/office/drawing/2014/main" id="{9B7A8E6A-575F-45B6-9B35-055FF44F0263}"/>
              </a:ext>
            </a:extLst>
          </p:cNvPr>
          <p:cNvGrpSpPr>
            <a:grpSpLocks/>
          </p:cNvGrpSpPr>
          <p:nvPr/>
        </p:nvGrpSpPr>
        <p:grpSpPr bwMode="auto">
          <a:xfrm>
            <a:off x="6285293" y="898525"/>
            <a:ext cx="2858705" cy="3165475"/>
            <a:chOff x="9166182" y="-20642"/>
            <a:chExt cx="2859383" cy="3166014"/>
          </a:xfrm>
        </p:grpSpPr>
        <p:grpSp>
          <p:nvGrpSpPr>
            <p:cNvPr id="23" name="seagull 3">
              <a:extLst>
                <a:ext uri="{FF2B5EF4-FFF2-40B4-BE49-F238E27FC236}">
                  <a16:creationId xmlns="" xmlns:a16="http://schemas.microsoft.com/office/drawing/2014/main" id="{87089E2E-A102-418B-AA1A-6839CC6CC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6182" y="-20642"/>
              <a:ext cx="2859383" cy="3166014"/>
              <a:chOff x="4741721" y="68717"/>
              <a:chExt cx="2859383" cy="3166014"/>
            </a:xfrm>
          </p:grpSpPr>
          <p:pic>
            <p:nvPicPr>
              <p:cNvPr id="29" name="Picture 62">
                <a:hlinkClick r:id="" action="ppaction://hlinkshowjump?jump=nextslide"/>
                <a:extLst>
                  <a:ext uri="{FF2B5EF4-FFF2-40B4-BE49-F238E27FC236}">
                    <a16:creationId xmlns="" xmlns:a16="http://schemas.microsoft.com/office/drawing/2014/main" id="{FCA8CE96-2437-419E-BF56-D4905B2ABD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39" t="12681" r="26495" b="28508"/>
              <a:stretch/>
            </p:blipFill>
            <p:spPr bwMode="auto">
              <a:xfrm flipH="1">
                <a:off x="4741721" y="68717"/>
                <a:ext cx="2859383" cy="1989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" name="Group 57">
                <a:extLst>
                  <a:ext uri="{FF2B5EF4-FFF2-40B4-BE49-F238E27FC236}">
                    <a16:creationId xmlns="" xmlns:a16="http://schemas.microsoft.com/office/drawing/2014/main" id="{E9B65C9C-8F37-41B7-AA7E-99C593FE48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2052" y="1601581"/>
                <a:ext cx="1707818" cy="1633150"/>
                <a:chOff x="5183525" y="1453979"/>
                <a:chExt cx="1707818" cy="1633150"/>
              </a:xfrm>
            </p:grpSpPr>
            <p:pic>
              <p:nvPicPr>
                <p:cNvPr id="31" name="Picture 50">
                  <a:hlinkClick r:id="" action="ppaction://hlinkshowjump?jump=nextslide"/>
                  <a:extLst>
                    <a:ext uri="{FF2B5EF4-FFF2-40B4-BE49-F238E27FC236}">
                      <a16:creationId xmlns="" xmlns:a16="http://schemas.microsoft.com/office/drawing/2014/main" id="{2E947615-5FE7-4DE0-B403-1C46A5689C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3525" y="1453979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" name="Rectangle 31">
                  <a:hlinkClick r:id="" action="ppaction://hlinkshowjump?jump=nextslide"/>
                  <a:extLst>
                    <a:ext uri="{FF2B5EF4-FFF2-40B4-BE49-F238E27FC236}">
                      <a16:creationId xmlns="" xmlns:a16="http://schemas.microsoft.com/office/drawing/2014/main" id="{C1A9703E-DB74-46F7-92F6-89FB528AA510}"/>
                    </a:ext>
                  </a:extLst>
                </p:cNvPr>
                <p:cNvSpPr/>
                <p:nvPr/>
              </p:nvSpPr>
              <p:spPr>
                <a:xfrm>
                  <a:off x="5398034" y="1947110"/>
                  <a:ext cx="1243307" cy="9034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D5D019BF-FA71-4D5B-913D-9D4BC3FC992F}"/>
                </a:ext>
              </a:extLst>
            </p:cNvPr>
            <p:cNvSpPr/>
            <p:nvPr/>
          </p:nvSpPr>
          <p:spPr>
            <a:xfrm>
              <a:off x="10142343" y="2502326"/>
              <a:ext cx="365212" cy="365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40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DEF889B8-23BC-4B81-8310-DA8CC70A19E2}"/>
                </a:ext>
              </a:extLst>
            </p:cNvPr>
            <p:cNvCxnSpPr>
              <a:endCxn id="24" idx="7"/>
            </p:cNvCxnSpPr>
            <p:nvPr/>
          </p:nvCxnSpPr>
          <p:spPr>
            <a:xfrm flipH="1">
              <a:off x="10453566" y="2283213"/>
              <a:ext cx="187369" cy="273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2AC6E4F7-E797-4182-A6B1-1497C143BE16}"/>
                </a:ext>
              </a:extLst>
            </p:cNvPr>
            <p:cNvSpPr/>
            <p:nvPr/>
          </p:nvSpPr>
          <p:spPr>
            <a:xfrm>
              <a:off x="10439276" y="2051399"/>
              <a:ext cx="365212" cy="3635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75177565-AC84-45F2-B80D-958706711DB2}"/>
                </a:ext>
              </a:extLst>
            </p:cNvPr>
            <p:cNvCxnSpPr>
              <a:stCxn id="26" idx="5"/>
            </p:cNvCxnSpPr>
            <p:nvPr/>
          </p:nvCxnSpPr>
          <p:spPr>
            <a:xfrm>
              <a:off x="10750500" y="2361014"/>
              <a:ext cx="154023" cy="255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30EA6BA8-1F93-482D-9A52-63614FA9C83C}"/>
                </a:ext>
              </a:extLst>
            </p:cNvPr>
            <p:cNvSpPr/>
            <p:nvPr/>
          </p:nvSpPr>
          <p:spPr>
            <a:xfrm>
              <a:off x="10721918" y="2502326"/>
              <a:ext cx="363623" cy="365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3" name="seagull 3">
            <a:extLst>
              <a:ext uri="{FF2B5EF4-FFF2-40B4-BE49-F238E27FC236}">
                <a16:creationId xmlns="" xmlns:a16="http://schemas.microsoft.com/office/drawing/2014/main" id="{3BB4D3B7-3FA9-4D64-86F8-27E9E5D4FF7C}"/>
              </a:ext>
            </a:extLst>
          </p:cNvPr>
          <p:cNvGrpSpPr>
            <a:grpSpLocks/>
          </p:cNvGrpSpPr>
          <p:nvPr/>
        </p:nvGrpSpPr>
        <p:grpSpPr bwMode="auto">
          <a:xfrm>
            <a:off x="-590129" y="2431128"/>
            <a:ext cx="3083213" cy="2882235"/>
            <a:chOff x="4232051" y="352005"/>
            <a:chExt cx="3083944" cy="2882726"/>
          </a:xfrm>
        </p:grpSpPr>
        <p:pic>
          <p:nvPicPr>
            <p:cNvPr id="34" name="Picture 159">
              <a:extLst>
                <a:ext uri="{FF2B5EF4-FFF2-40B4-BE49-F238E27FC236}">
                  <a16:creationId xmlns="" xmlns:a16="http://schemas.microsoft.com/office/drawing/2014/main" id="{8E049512-CDE3-4EE2-956D-028824C4E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62" r="24546"/>
            <a:stretch/>
          </p:blipFill>
          <p:spPr bwMode="auto">
            <a:xfrm>
              <a:off x="4232051" y="352005"/>
              <a:ext cx="3083944" cy="254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160">
              <a:extLst>
                <a:ext uri="{FF2B5EF4-FFF2-40B4-BE49-F238E27FC236}">
                  <a16:creationId xmlns="" xmlns:a16="http://schemas.microsoft.com/office/drawing/2014/main" id="{E743D69F-C75E-4E4D-BCC2-DEFE85C7C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2053" y="1601581"/>
              <a:ext cx="1707818" cy="1633150"/>
              <a:chOff x="5183526" y="1453979"/>
              <a:chExt cx="1707818" cy="1633150"/>
            </a:xfrm>
          </p:grpSpPr>
          <p:pic>
            <p:nvPicPr>
              <p:cNvPr id="36" name="Picture 161">
                <a:extLst>
                  <a:ext uri="{FF2B5EF4-FFF2-40B4-BE49-F238E27FC236}">
                    <a16:creationId xmlns="" xmlns:a16="http://schemas.microsoft.com/office/drawing/2014/main" id="{060E81E0-70EE-48ED-B789-14B65C046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3526" y="1453979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FF3714E4-BE57-432C-B0FD-CE286BE52D77}"/>
                  </a:ext>
                </a:extLst>
              </p:cNvPr>
              <p:cNvSpPr/>
              <p:nvPr/>
            </p:nvSpPr>
            <p:spPr>
              <a:xfrm>
                <a:off x="5399621" y="2029675"/>
                <a:ext cx="1243308" cy="7700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163">
                <a:extLst>
                  <a:ext uri="{FF2B5EF4-FFF2-40B4-BE49-F238E27FC236}">
                    <a16:creationId xmlns="" xmlns:a16="http://schemas.microsoft.com/office/drawing/2014/main" id="{E7008EDF-F3C1-4902-9772-4E16E41DA9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479903" y="2108367"/>
                <a:ext cx="337120" cy="339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165">
                <a:extLst>
                  <a:ext uri="{FF2B5EF4-FFF2-40B4-BE49-F238E27FC236}">
                    <a16:creationId xmlns="" xmlns:a16="http://schemas.microsoft.com/office/drawing/2014/main" id="{FD9B1E5F-723F-43D6-9CD9-DFECC9C0F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054"/>
              <a:stretch>
                <a:fillRect/>
              </a:stretch>
            </p:blipFill>
            <p:spPr bwMode="auto">
              <a:xfrm>
                <a:off x="6127308" y="2491718"/>
                <a:ext cx="268247" cy="264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184">
                <a:extLst>
                  <a:ext uri="{FF2B5EF4-FFF2-40B4-BE49-F238E27FC236}">
                    <a16:creationId xmlns="" xmlns:a16="http://schemas.microsoft.com/office/drawing/2014/main" id="{E8C87610-6D1C-4582-9F6B-3479A27126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848359" y="2091546"/>
                <a:ext cx="337120" cy="339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185">
                <a:extLst>
                  <a:ext uri="{FF2B5EF4-FFF2-40B4-BE49-F238E27FC236}">
                    <a16:creationId xmlns="" xmlns:a16="http://schemas.microsoft.com/office/drawing/2014/main" id="{FC69A32B-A4A0-4186-A4B0-2E30B52A6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6216815" y="2074725"/>
                <a:ext cx="337120" cy="339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186">
                <a:extLst>
                  <a:ext uri="{FF2B5EF4-FFF2-40B4-BE49-F238E27FC236}">
                    <a16:creationId xmlns="" xmlns:a16="http://schemas.microsoft.com/office/drawing/2014/main" id="{D1438344-B05E-4769-AEDA-C5FDBD39A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679799" y="2439976"/>
                <a:ext cx="337120" cy="339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3" name="seagull 4">
            <a:extLst>
              <a:ext uri="{FF2B5EF4-FFF2-40B4-BE49-F238E27FC236}">
                <a16:creationId xmlns="" xmlns:a16="http://schemas.microsoft.com/office/drawing/2014/main" id="{CC1DFBD9-DE3F-48F5-BE11-A3B42A1487B8}"/>
              </a:ext>
            </a:extLst>
          </p:cNvPr>
          <p:cNvGrpSpPr>
            <a:grpSpLocks/>
          </p:cNvGrpSpPr>
          <p:nvPr/>
        </p:nvGrpSpPr>
        <p:grpSpPr bwMode="auto">
          <a:xfrm>
            <a:off x="4270372" y="2718035"/>
            <a:ext cx="2385158" cy="2933466"/>
            <a:chOff x="5381324" y="2266755"/>
            <a:chExt cx="2384195" cy="2933815"/>
          </a:xfrm>
        </p:grpSpPr>
        <p:pic>
          <p:nvPicPr>
            <p:cNvPr id="44" name="Picture 167">
              <a:extLst>
                <a:ext uri="{FF2B5EF4-FFF2-40B4-BE49-F238E27FC236}">
                  <a16:creationId xmlns="" xmlns:a16="http://schemas.microsoft.com/office/drawing/2014/main" id="{6CD6DC04-11C5-4E8A-AE75-501B21F21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53" t="10323" r="26575" b="26368"/>
            <a:stretch/>
          </p:blipFill>
          <p:spPr bwMode="auto">
            <a:xfrm flipH="1">
              <a:off x="5381324" y="2266755"/>
              <a:ext cx="2384195" cy="182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" name="Group 168">
              <a:extLst>
                <a:ext uri="{FF2B5EF4-FFF2-40B4-BE49-F238E27FC236}">
                  <a16:creationId xmlns="" xmlns:a16="http://schemas.microsoft.com/office/drawing/2014/main" id="{032EFAE8-0F88-43F4-9F8C-184EF0CF1F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7618" y="3567420"/>
              <a:ext cx="1707818" cy="1633150"/>
              <a:chOff x="5542550" y="3515500"/>
              <a:chExt cx="1707818" cy="1633150"/>
            </a:xfrm>
          </p:grpSpPr>
          <p:pic>
            <p:nvPicPr>
              <p:cNvPr id="46" name="Picture 169">
                <a:extLst>
                  <a:ext uri="{FF2B5EF4-FFF2-40B4-BE49-F238E27FC236}">
                    <a16:creationId xmlns="" xmlns:a16="http://schemas.microsoft.com/office/drawing/2014/main" id="{CA9B82A1-C1C2-4ABC-B56D-3DD5BFB550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550" y="3515500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D314AA7C-0B03-4AF7-B397-73F01A6C352A}"/>
                  </a:ext>
                </a:extLst>
              </p:cNvPr>
              <p:cNvSpPr/>
              <p:nvPr/>
            </p:nvSpPr>
            <p:spPr>
              <a:xfrm>
                <a:off x="5758336" y="4091249"/>
                <a:ext cx="1242510" cy="7700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8" name="Picture 171">
                <a:extLst>
                  <a:ext uri="{FF2B5EF4-FFF2-40B4-BE49-F238E27FC236}">
                    <a16:creationId xmlns="" xmlns:a16="http://schemas.microsoft.com/office/drawing/2014/main" id="{27F5471E-1C77-4886-855C-652167250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842" y="4187392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172">
                <a:extLst>
                  <a:ext uri="{FF2B5EF4-FFF2-40B4-BE49-F238E27FC236}">
                    <a16:creationId xmlns="" xmlns:a16="http://schemas.microsoft.com/office/drawing/2014/main" id="{715C2DFA-125F-4512-9154-381AABDE4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2571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73">
                <a:extLst>
                  <a:ext uri="{FF2B5EF4-FFF2-40B4-BE49-F238E27FC236}">
                    <a16:creationId xmlns="" xmlns:a16="http://schemas.microsoft.com/office/drawing/2014/main" id="{4DE993B6-B494-4441-8096-CF88B58B5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9300" y="4187390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74">
                <a:extLst>
                  <a:ext uri="{FF2B5EF4-FFF2-40B4-BE49-F238E27FC236}">
                    <a16:creationId xmlns="" xmlns:a16="http://schemas.microsoft.com/office/drawing/2014/main" id="{EEE03F67-8738-4F85-847E-3F48A97CA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1202" y="467909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175">
                <a:extLst>
                  <a:ext uri="{FF2B5EF4-FFF2-40B4-BE49-F238E27FC236}">
                    <a16:creationId xmlns="" xmlns:a16="http://schemas.microsoft.com/office/drawing/2014/main" id="{1A8BADA7-AF32-42E5-8DF7-82B0212CB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4178" y="4526183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176">
                <a:extLst>
                  <a:ext uri="{FF2B5EF4-FFF2-40B4-BE49-F238E27FC236}">
                    <a16:creationId xmlns="" xmlns:a16="http://schemas.microsoft.com/office/drawing/2014/main" id="{6BF724A4-044C-4DC6-9A07-A17F76AF1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7154" y="4373274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177">
                <a:extLst>
                  <a:ext uri="{FF2B5EF4-FFF2-40B4-BE49-F238E27FC236}">
                    <a16:creationId xmlns="" xmlns:a16="http://schemas.microsoft.com/office/drawing/2014/main" id="{24970499-0E8D-4F8D-88AC-A6B726BEE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5558" y="4683520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179">
                <a:extLst>
                  <a:ext uri="{FF2B5EF4-FFF2-40B4-BE49-F238E27FC236}">
                    <a16:creationId xmlns="" xmlns:a16="http://schemas.microsoft.com/office/drawing/2014/main" id="{D32CEF11-6BFD-4AA8-8FFE-89EC6291B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8534" y="4530611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180">
                <a:extLst>
                  <a:ext uri="{FF2B5EF4-FFF2-40B4-BE49-F238E27FC236}">
                    <a16:creationId xmlns="" xmlns:a16="http://schemas.microsoft.com/office/drawing/2014/main" id="{8878E7CA-D25C-4ABC-B793-F6CD808B7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1510" y="437770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87">
                <a:extLst>
                  <a:ext uri="{FF2B5EF4-FFF2-40B4-BE49-F238E27FC236}">
                    <a16:creationId xmlns="" xmlns:a16="http://schemas.microsoft.com/office/drawing/2014/main" id="{B99C8A81-0881-459F-928A-A7BEF7E94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1781" y="4187390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188">
                <a:extLst>
                  <a:ext uri="{FF2B5EF4-FFF2-40B4-BE49-F238E27FC236}">
                    <a16:creationId xmlns="" xmlns:a16="http://schemas.microsoft.com/office/drawing/2014/main" id="{7DF997D0-6BA1-4FC9-934B-6741573B5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050" y="4215937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189">
                <a:extLst>
                  <a:ext uri="{FF2B5EF4-FFF2-40B4-BE49-F238E27FC236}">
                    <a16:creationId xmlns="" xmlns:a16="http://schemas.microsoft.com/office/drawing/2014/main" id="{E2B0AC50-B07E-4D75-A45D-402C6C1C1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4406" y="4220365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319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00D5E71D-A9BE-435F-B004-FA8FD7D36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D7E28558-4458-475B-8C74-2AC33F330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5111750"/>
            <a:ext cx="9699626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6E14006-B8DD-4395-B008-DC3DEDAB3D47}"/>
              </a:ext>
            </a:extLst>
          </p:cNvPr>
          <p:cNvGrpSpPr>
            <a:grpSpLocks/>
          </p:cNvGrpSpPr>
          <p:nvPr/>
        </p:nvGrpSpPr>
        <p:grpSpPr bwMode="auto">
          <a:xfrm>
            <a:off x="1455953" y="428807"/>
            <a:ext cx="5549476" cy="4235268"/>
            <a:chOff x="8404401" y="-63613"/>
            <a:chExt cx="4205554" cy="3208985"/>
          </a:xfrm>
        </p:grpSpPr>
        <p:grpSp>
          <p:nvGrpSpPr>
            <p:cNvPr id="5" name="seagull 3">
              <a:extLst>
                <a:ext uri="{FF2B5EF4-FFF2-40B4-BE49-F238E27FC236}">
                  <a16:creationId xmlns="" xmlns:a16="http://schemas.microsoft.com/office/drawing/2014/main" id="{0AABADF9-1FE1-4113-AEF0-AC6459AA2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4401" y="-63613"/>
              <a:ext cx="4205554" cy="3208985"/>
              <a:chOff x="3979940" y="25746"/>
              <a:chExt cx="4205554" cy="3208985"/>
            </a:xfrm>
          </p:grpSpPr>
          <p:pic>
            <p:nvPicPr>
              <p:cNvPr id="11" name="Picture 112">
                <a:hlinkClick r:id="" action="ppaction://hlinkshowjump?jump=nextslide"/>
                <a:extLst>
                  <a:ext uri="{FF2B5EF4-FFF2-40B4-BE49-F238E27FC236}">
                    <a16:creationId xmlns="" xmlns:a16="http://schemas.microsoft.com/office/drawing/2014/main" id="{27F75649-61C3-4827-B95E-6724F2F65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flipH="1">
                <a:off x="3979940" y="25746"/>
                <a:ext cx="4205554" cy="2973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Group 113">
                <a:extLst>
                  <a:ext uri="{FF2B5EF4-FFF2-40B4-BE49-F238E27FC236}">
                    <a16:creationId xmlns="" xmlns:a16="http://schemas.microsoft.com/office/drawing/2014/main" id="{CBCCE497-0045-4681-9CDD-16E2447437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2052" y="1601581"/>
                <a:ext cx="1707818" cy="1633150"/>
                <a:chOff x="5183525" y="1453979"/>
                <a:chExt cx="1707818" cy="1633150"/>
              </a:xfrm>
            </p:grpSpPr>
            <p:pic>
              <p:nvPicPr>
                <p:cNvPr id="13" name="Picture 114">
                  <a:hlinkClick r:id="" action="ppaction://hlinkshowjump?jump=nextslide"/>
                  <a:extLst>
                    <a:ext uri="{FF2B5EF4-FFF2-40B4-BE49-F238E27FC236}">
                      <a16:creationId xmlns="" xmlns:a16="http://schemas.microsoft.com/office/drawing/2014/main" id="{D87AFE01-497C-4CDD-A78B-D68AB9605A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3525" y="1453979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ectangle 13">
                  <a:hlinkClick r:id="" action="ppaction://hlinkshowjump?jump=nextslide"/>
                  <a:extLst>
                    <a:ext uri="{FF2B5EF4-FFF2-40B4-BE49-F238E27FC236}">
                      <a16:creationId xmlns="" xmlns:a16="http://schemas.microsoft.com/office/drawing/2014/main" id="{D3FEA0E7-A26C-426B-973B-3A9FE0FDBA9E}"/>
                    </a:ext>
                  </a:extLst>
                </p:cNvPr>
                <p:cNvSpPr/>
                <p:nvPr/>
              </p:nvSpPr>
              <p:spPr>
                <a:xfrm>
                  <a:off x="5397703" y="1948059"/>
                  <a:ext cx="1245161" cy="9033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127AAA16-6257-41F2-9BCE-70BE2B6BBBEC}"/>
                </a:ext>
              </a:extLst>
            </p:cNvPr>
            <p:cNvSpPr/>
            <p:nvPr/>
          </p:nvSpPr>
          <p:spPr>
            <a:xfrm>
              <a:off x="10142651" y="2503067"/>
              <a:ext cx="364526" cy="3644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40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741F7764-975B-4023-8D20-BEEA7A680502}"/>
                </a:ext>
              </a:extLst>
            </p:cNvPr>
            <p:cNvCxnSpPr>
              <a:endCxn id="6" idx="7"/>
            </p:cNvCxnSpPr>
            <p:nvPr/>
          </p:nvCxnSpPr>
          <p:spPr>
            <a:xfrm flipH="1">
              <a:off x="10454242" y="2284153"/>
              <a:ext cx="186473" cy="2718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B12D2607-24A5-4713-B9B6-C2D303D54D69}"/>
                </a:ext>
              </a:extLst>
            </p:cNvPr>
            <p:cNvSpPr/>
            <p:nvPr/>
          </p:nvSpPr>
          <p:spPr>
            <a:xfrm>
              <a:off x="10439805" y="2050806"/>
              <a:ext cx="364525" cy="3644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FEA28C7-A2FE-4DE6-AC41-81478321FCD8}"/>
                </a:ext>
              </a:extLst>
            </p:cNvPr>
            <p:cNvCxnSpPr>
              <a:stCxn id="8" idx="5"/>
            </p:cNvCxnSpPr>
            <p:nvPr/>
          </p:nvCxnSpPr>
          <p:spPr>
            <a:xfrm>
              <a:off x="10750193" y="2362337"/>
              <a:ext cx="153991" cy="253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C8789385-F4AD-4CF3-A054-CBBA3F764B35}"/>
                </a:ext>
              </a:extLst>
            </p:cNvPr>
            <p:cNvSpPr/>
            <p:nvPr/>
          </p:nvSpPr>
          <p:spPr>
            <a:xfrm>
              <a:off x="10721320" y="2503067"/>
              <a:ext cx="364525" cy="3644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82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DCFDBC37-3ABB-493B-A243-C0200606B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F046AB3-B821-47B0-A18F-D59D23C557DF}"/>
              </a:ext>
            </a:extLst>
          </p:cNvPr>
          <p:cNvSpPr/>
          <p:nvPr/>
        </p:nvSpPr>
        <p:spPr>
          <a:xfrm>
            <a:off x="-295275" y="206375"/>
            <a:ext cx="9704388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select the seagull that is carrying the number shown by the arrow?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528F262-3F73-44EE-A535-263400B94026}"/>
              </a:ext>
            </a:extLst>
          </p:cNvPr>
          <p:cNvSpPr/>
          <p:nvPr/>
        </p:nvSpPr>
        <p:spPr>
          <a:xfrm>
            <a:off x="193675" y="5741988"/>
            <a:ext cx="8756650" cy="996950"/>
          </a:xfrm>
          <a:prstGeom prst="rect">
            <a:avLst/>
          </a:prstGeom>
          <a:solidFill>
            <a:schemeClr val="bg1"/>
          </a:solidFill>
          <a:ln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16A0C8F-D8A0-4E9F-9A82-DC62FB631C5E}"/>
              </a:ext>
            </a:extLst>
          </p:cNvPr>
          <p:cNvCxnSpPr/>
          <p:nvPr/>
        </p:nvCxnSpPr>
        <p:spPr>
          <a:xfrm>
            <a:off x="593725" y="6243638"/>
            <a:ext cx="7956550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1">
            <a:extLst>
              <a:ext uri="{FF2B5EF4-FFF2-40B4-BE49-F238E27FC236}">
                <a16:creationId xmlns="" xmlns:a16="http://schemas.microsoft.com/office/drawing/2014/main" id="{719EBB43-AB03-4028-8D61-748D35FE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6376988"/>
            <a:ext cx="328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="" xmlns:a16="http://schemas.microsoft.com/office/drawing/2014/main" id="{9731DE4E-4876-4433-A28E-D50B76BAA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6376988"/>
            <a:ext cx="560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8" name="Down Arrow 29">
            <a:extLst>
              <a:ext uri="{FF2B5EF4-FFF2-40B4-BE49-F238E27FC236}">
                <a16:creationId xmlns="" xmlns:a16="http://schemas.microsoft.com/office/drawing/2014/main" id="{5A287947-A873-4E96-8F57-19CAE094382D}"/>
              </a:ext>
            </a:extLst>
          </p:cNvPr>
          <p:cNvSpPr/>
          <p:nvPr/>
        </p:nvSpPr>
        <p:spPr>
          <a:xfrm>
            <a:off x="1208088" y="5803900"/>
            <a:ext cx="230187" cy="37782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" name="seagull 1">
            <a:extLst>
              <a:ext uri="{FF2B5EF4-FFF2-40B4-BE49-F238E27FC236}">
                <a16:creationId xmlns="" xmlns:a16="http://schemas.microsoft.com/office/drawing/2014/main" id="{5CFFAB81-FF84-4E55-AAD9-610CD8A1FE57}"/>
              </a:ext>
            </a:extLst>
          </p:cNvPr>
          <p:cNvGrpSpPr>
            <a:grpSpLocks/>
          </p:cNvGrpSpPr>
          <p:nvPr/>
        </p:nvGrpSpPr>
        <p:grpSpPr bwMode="auto">
          <a:xfrm>
            <a:off x="-3513409" y="-534942"/>
            <a:ext cx="4528092" cy="3421017"/>
            <a:chOff x="1560864" y="1037532"/>
            <a:chExt cx="4529165" cy="3421544"/>
          </a:xfrm>
        </p:grpSpPr>
        <p:pic>
          <p:nvPicPr>
            <p:cNvPr id="10" name="Picture 61">
              <a:extLst>
                <a:ext uri="{FF2B5EF4-FFF2-40B4-BE49-F238E27FC236}">
                  <a16:creationId xmlns="" xmlns:a16="http://schemas.microsoft.com/office/drawing/2014/main" id="{62614480-A3D4-4228-A2C6-C66B4A1A3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60864" y="1037532"/>
              <a:ext cx="4529165" cy="320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49">
              <a:extLst>
                <a:ext uri="{FF2B5EF4-FFF2-40B4-BE49-F238E27FC236}">
                  <a16:creationId xmlns="" xmlns:a16="http://schemas.microsoft.com/office/drawing/2014/main" id="{6FEC16EB-EEB0-4A4E-B53D-73DD6D0C11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3" y="2825926"/>
              <a:ext cx="1707818" cy="1633150"/>
              <a:chOff x="2821453" y="2825926"/>
              <a:chExt cx="1707818" cy="1633150"/>
            </a:xfrm>
          </p:grpSpPr>
          <p:pic>
            <p:nvPicPr>
              <p:cNvPr id="12" name="Picture 32">
                <a:extLst>
                  <a:ext uri="{FF2B5EF4-FFF2-40B4-BE49-F238E27FC236}">
                    <a16:creationId xmlns="" xmlns:a16="http://schemas.microsoft.com/office/drawing/2014/main" id="{D0EEC7AE-4714-4B7D-BF72-B7138ECB8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3" y="2825926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945E5BE4-F8CB-4282-BA3B-5740087F624A}"/>
                  </a:ext>
                </a:extLst>
              </p:cNvPr>
              <p:cNvSpPr/>
              <p:nvPr/>
            </p:nvSpPr>
            <p:spPr>
              <a:xfrm>
                <a:off x="2921946" y="3360356"/>
                <a:ext cx="1465610" cy="768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thirty-five</a:t>
                </a:r>
              </a:p>
            </p:txBody>
          </p:sp>
        </p:grpSp>
      </p:grpSp>
      <p:grpSp>
        <p:nvGrpSpPr>
          <p:cNvPr id="14" name="seagull 4">
            <a:extLst>
              <a:ext uri="{FF2B5EF4-FFF2-40B4-BE49-F238E27FC236}">
                <a16:creationId xmlns="" xmlns:a16="http://schemas.microsoft.com/office/drawing/2014/main" id="{AA932F03-CA90-422A-BBA7-9475C3D752F7}"/>
              </a:ext>
            </a:extLst>
          </p:cNvPr>
          <p:cNvGrpSpPr>
            <a:grpSpLocks/>
          </p:cNvGrpSpPr>
          <p:nvPr/>
        </p:nvGrpSpPr>
        <p:grpSpPr bwMode="auto">
          <a:xfrm>
            <a:off x="7959131" y="2537102"/>
            <a:ext cx="4528087" cy="3373163"/>
            <a:chOff x="4160438" y="1827007"/>
            <a:chExt cx="4526260" cy="3373563"/>
          </a:xfrm>
        </p:grpSpPr>
        <p:pic>
          <p:nvPicPr>
            <p:cNvPr id="15" name="Picture 167">
              <a:extLst>
                <a:ext uri="{FF2B5EF4-FFF2-40B4-BE49-F238E27FC236}">
                  <a16:creationId xmlns="" xmlns:a16="http://schemas.microsoft.com/office/drawing/2014/main" id="{93C606CD-7B9C-4C8F-AE51-5692D8AC9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4160438" y="1827007"/>
              <a:ext cx="4526260" cy="320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68">
              <a:extLst>
                <a:ext uri="{FF2B5EF4-FFF2-40B4-BE49-F238E27FC236}">
                  <a16:creationId xmlns="" xmlns:a16="http://schemas.microsoft.com/office/drawing/2014/main" id="{5605A4C5-FF7D-4E69-9B5D-F7041CF296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7618" y="3567420"/>
              <a:ext cx="1707818" cy="1633150"/>
              <a:chOff x="5542550" y="3515500"/>
              <a:chExt cx="1707818" cy="1633150"/>
            </a:xfrm>
          </p:grpSpPr>
          <p:pic>
            <p:nvPicPr>
              <p:cNvPr id="17" name="Picture 169">
                <a:extLst>
                  <a:ext uri="{FF2B5EF4-FFF2-40B4-BE49-F238E27FC236}">
                    <a16:creationId xmlns="" xmlns:a16="http://schemas.microsoft.com/office/drawing/2014/main" id="{5BCA9F34-941B-4BFA-80F7-271FF3C6A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550" y="3515500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4BCAECC4-74A3-4D8C-B7F0-4DF332664CB5}"/>
                  </a:ext>
                </a:extLst>
              </p:cNvPr>
              <p:cNvSpPr/>
              <p:nvPr/>
            </p:nvSpPr>
            <p:spPr>
              <a:xfrm>
                <a:off x="5758335" y="4091249"/>
                <a:ext cx="1242512" cy="7700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Picture 171">
                <a:extLst>
                  <a:ext uri="{FF2B5EF4-FFF2-40B4-BE49-F238E27FC236}">
                    <a16:creationId xmlns="" xmlns:a16="http://schemas.microsoft.com/office/drawing/2014/main" id="{846642AF-30D1-4380-B7E8-74A62F8E7F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842" y="4187392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72">
                <a:extLst>
                  <a:ext uri="{FF2B5EF4-FFF2-40B4-BE49-F238E27FC236}">
                    <a16:creationId xmlns="" xmlns:a16="http://schemas.microsoft.com/office/drawing/2014/main" id="{43AF7D24-F983-4268-B353-615F4DFA5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2571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73">
                <a:extLst>
                  <a:ext uri="{FF2B5EF4-FFF2-40B4-BE49-F238E27FC236}">
                    <a16:creationId xmlns="" xmlns:a16="http://schemas.microsoft.com/office/drawing/2014/main" id="{4E42876B-4AAE-4CF0-BE97-51A639BFB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9300" y="4187390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74">
                <a:extLst>
                  <a:ext uri="{FF2B5EF4-FFF2-40B4-BE49-F238E27FC236}">
                    <a16:creationId xmlns="" xmlns:a16="http://schemas.microsoft.com/office/drawing/2014/main" id="{D01C1D41-4960-437B-B9BF-B01EFC6AA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1202" y="467909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75">
                <a:extLst>
                  <a:ext uri="{FF2B5EF4-FFF2-40B4-BE49-F238E27FC236}">
                    <a16:creationId xmlns="" xmlns:a16="http://schemas.microsoft.com/office/drawing/2014/main" id="{7A394CD1-0743-49C2-846D-3F60B96FC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4178" y="4526183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76">
                <a:extLst>
                  <a:ext uri="{FF2B5EF4-FFF2-40B4-BE49-F238E27FC236}">
                    <a16:creationId xmlns="" xmlns:a16="http://schemas.microsoft.com/office/drawing/2014/main" id="{3A92479D-45E2-4B82-89CD-D5DAC9038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7154" y="4373274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77">
                <a:extLst>
                  <a:ext uri="{FF2B5EF4-FFF2-40B4-BE49-F238E27FC236}">
                    <a16:creationId xmlns="" xmlns:a16="http://schemas.microsoft.com/office/drawing/2014/main" id="{F14509DB-F88C-438D-BD4F-5E6D9CBBE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5558" y="4683520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79">
                <a:extLst>
                  <a:ext uri="{FF2B5EF4-FFF2-40B4-BE49-F238E27FC236}">
                    <a16:creationId xmlns="" xmlns:a16="http://schemas.microsoft.com/office/drawing/2014/main" id="{9E09A271-2B98-4FED-8A0B-1FB9D6A9C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8534" y="4530611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80">
                <a:extLst>
                  <a:ext uri="{FF2B5EF4-FFF2-40B4-BE49-F238E27FC236}">
                    <a16:creationId xmlns="" xmlns:a16="http://schemas.microsoft.com/office/drawing/2014/main" id="{46A0FE96-4FE4-4A74-B0BE-07B0D72D4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1510" y="437770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87">
                <a:extLst>
                  <a:ext uri="{FF2B5EF4-FFF2-40B4-BE49-F238E27FC236}">
                    <a16:creationId xmlns="" xmlns:a16="http://schemas.microsoft.com/office/drawing/2014/main" id="{2A98C541-228D-4524-B2DD-C7332B515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1781" y="4187390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E80E348-36A3-4B1F-BFA6-7B9D33EAEB32}"/>
              </a:ext>
            </a:extLst>
          </p:cNvPr>
          <p:cNvGrpSpPr>
            <a:grpSpLocks/>
          </p:cNvGrpSpPr>
          <p:nvPr/>
        </p:nvGrpSpPr>
        <p:grpSpPr bwMode="auto">
          <a:xfrm>
            <a:off x="-3504251" y="2495047"/>
            <a:ext cx="4439157" cy="3321553"/>
            <a:chOff x="-3504558" y="2494979"/>
            <a:chExt cx="4440210" cy="3322189"/>
          </a:xfrm>
        </p:grpSpPr>
        <p:grpSp>
          <p:nvGrpSpPr>
            <p:cNvPr id="30" name="seagull 2">
              <a:extLst>
                <a:ext uri="{FF2B5EF4-FFF2-40B4-BE49-F238E27FC236}">
                  <a16:creationId xmlns="" xmlns:a16="http://schemas.microsoft.com/office/drawing/2014/main" id="{B56004BE-C656-4286-BB08-4A6D6444C4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504558" y="2494979"/>
              <a:ext cx="4440210" cy="3322189"/>
              <a:chOff x="-1593397" y="1370817"/>
              <a:chExt cx="4440210" cy="3322189"/>
            </a:xfrm>
          </p:grpSpPr>
          <p:pic>
            <p:nvPicPr>
              <p:cNvPr id="81" name="Picture 152">
                <a:extLst>
                  <a:ext uri="{FF2B5EF4-FFF2-40B4-BE49-F238E27FC236}">
                    <a16:creationId xmlns="" xmlns:a16="http://schemas.microsoft.com/office/drawing/2014/main" id="{B1F2CBD2-3C4A-45B5-B7A8-D15AB7CC5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-1593397" y="1370817"/>
                <a:ext cx="4440210" cy="3139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" name="Group 153">
                <a:extLst>
                  <a:ext uri="{FF2B5EF4-FFF2-40B4-BE49-F238E27FC236}">
                    <a16:creationId xmlns="" xmlns:a16="http://schemas.microsoft.com/office/drawing/2014/main" id="{4CBD1A4C-5833-40A8-820F-335A1B008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58541" y="3059856"/>
                <a:ext cx="1707818" cy="1633150"/>
                <a:chOff x="801675" y="3727969"/>
                <a:chExt cx="1707818" cy="1633150"/>
              </a:xfrm>
            </p:grpSpPr>
            <p:pic>
              <p:nvPicPr>
                <p:cNvPr id="83" name="Picture 154">
                  <a:extLst>
                    <a:ext uri="{FF2B5EF4-FFF2-40B4-BE49-F238E27FC236}">
                      <a16:creationId xmlns="" xmlns:a16="http://schemas.microsoft.com/office/drawing/2014/main" id="{C0A5E12E-D0CF-4253-B0E1-930B9B4CBB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675" y="3727969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Rectangle 83">
                  <a:extLst>
                    <a:ext uri="{FF2B5EF4-FFF2-40B4-BE49-F238E27FC236}">
                      <a16:creationId xmlns="" xmlns:a16="http://schemas.microsoft.com/office/drawing/2014/main" id="{9CA0C5BC-6F91-48BF-B188-2D56BF1214A5}"/>
                    </a:ext>
                  </a:extLst>
                </p:cNvPr>
                <p:cNvSpPr/>
                <p:nvPr/>
              </p:nvSpPr>
              <p:spPr>
                <a:xfrm>
                  <a:off x="1017152" y="4303641"/>
                  <a:ext cx="1243308" cy="7700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BCB876F4-EFAA-47B7-BCA4-8FED07046D4B}"/>
                </a:ext>
              </a:extLst>
            </p:cNvPr>
            <p:cNvCxnSpPr/>
            <p:nvPr/>
          </p:nvCxnSpPr>
          <p:spPr>
            <a:xfrm>
              <a:off x="-2100238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2DB611B-C771-442F-A6B1-90CA51C3607B}"/>
                </a:ext>
              </a:extLst>
            </p:cNvPr>
            <p:cNvCxnSpPr/>
            <p:nvPr/>
          </p:nvCxnSpPr>
          <p:spPr>
            <a:xfrm>
              <a:off x="-2070067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10E43219-0082-48B8-8DF2-47B959258011}"/>
                </a:ext>
              </a:extLst>
            </p:cNvPr>
            <p:cNvCxnSpPr/>
            <p:nvPr/>
          </p:nvCxnSpPr>
          <p:spPr>
            <a:xfrm>
              <a:off x="-2038310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6EDD7EAA-F084-4007-9CA6-DCD387D65C8D}"/>
                </a:ext>
              </a:extLst>
            </p:cNvPr>
            <p:cNvCxnSpPr/>
            <p:nvPr/>
          </p:nvCxnSpPr>
          <p:spPr>
            <a:xfrm>
              <a:off x="-2008141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0D57BA49-E701-4591-A4C6-0DD3FBA0A1F2}"/>
                </a:ext>
              </a:extLst>
            </p:cNvPr>
            <p:cNvCxnSpPr/>
            <p:nvPr/>
          </p:nvCxnSpPr>
          <p:spPr>
            <a:xfrm flipV="1">
              <a:off x="-2122468" y="4854959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168EAA4D-1DDD-4F34-A1BF-AA3ED7E3A90B}"/>
                </a:ext>
              </a:extLst>
            </p:cNvPr>
            <p:cNvCxnSpPr/>
            <p:nvPr/>
          </p:nvCxnSpPr>
          <p:spPr>
            <a:xfrm>
              <a:off x="-1927159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629E291D-BEDB-4DCA-96CE-AE0A4169F093}"/>
                </a:ext>
              </a:extLst>
            </p:cNvPr>
            <p:cNvCxnSpPr/>
            <p:nvPr/>
          </p:nvCxnSpPr>
          <p:spPr>
            <a:xfrm>
              <a:off x="-1895401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FEFF40BE-3C61-49F9-B661-7379F84F9375}"/>
                </a:ext>
              </a:extLst>
            </p:cNvPr>
            <p:cNvCxnSpPr/>
            <p:nvPr/>
          </p:nvCxnSpPr>
          <p:spPr>
            <a:xfrm>
              <a:off x="-1865232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741E15E4-E711-40ED-BB70-55F022E7EFC8}"/>
                </a:ext>
              </a:extLst>
            </p:cNvPr>
            <p:cNvCxnSpPr/>
            <p:nvPr/>
          </p:nvCxnSpPr>
          <p:spPr>
            <a:xfrm>
              <a:off x="-1833474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4CE8833B-A757-4D17-8D27-1A89B1BD8E0C}"/>
                </a:ext>
              </a:extLst>
            </p:cNvPr>
            <p:cNvCxnSpPr/>
            <p:nvPr/>
          </p:nvCxnSpPr>
          <p:spPr>
            <a:xfrm flipV="1">
              <a:off x="-1947801" y="4851783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83440F19-385B-4A43-A42F-4DE94541A5D2}"/>
                </a:ext>
              </a:extLst>
            </p:cNvPr>
            <p:cNvCxnSpPr/>
            <p:nvPr/>
          </p:nvCxnSpPr>
          <p:spPr>
            <a:xfrm>
              <a:off x="-1752492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DA53B8C3-84C9-4103-98F0-4A7CC78BDE30}"/>
                </a:ext>
              </a:extLst>
            </p:cNvPr>
            <p:cNvCxnSpPr/>
            <p:nvPr/>
          </p:nvCxnSpPr>
          <p:spPr>
            <a:xfrm>
              <a:off x="-1720735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A3C45E69-92F5-4101-9496-2684A725CE41}"/>
                </a:ext>
              </a:extLst>
            </p:cNvPr>
            <p:cNvCxnSpPr/>
            <p:nvPr/>
          </p:nvCxnSpPr>
          <p:spPr>
            <a:xfrm>
              <a:off x="-1690565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8E303D3A-A858-4A61-8B6F-35CF4B5AEA9A}"/>
                </a:ext>
              </a:extLst>
            </p:cNvPr>
            <p:cNvCxnSpPr/>
            <p:nvPr/>
          </p:nvCxnSpPr>
          <p:spPr>
            <a:xfrm>
              <a:off x="-1658808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6E2B76AE-4371-4879-9913-1A4C79C3DA89}"/>
                </a:ext>
              </a:extLst>
            </p:cNvPr>
            <p:cNvCxnSpPr/>
            <p:nvPr/>
          </p:nvCxnSpPr>
          <p:spPr>
            <a:xfrm flipV="1">
              <a:off x="-1773135" y="4848608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CFCB73D3-896C-475B-AFB5-85E70ED327F0}"/>
                </a:ext>
              </a:extLst>
            </p:cNvPr>
            <p:cNvCxnSpPr/>
            <p:nvPr/>
          </p:nvCxnSpPr>
          <p:spPr>
            <a:xfrm>
              <a:off x="-1577826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AB7D7357-29F9-47D7-967B-2FD2FB88AF71}"/>
                </a:ext>
              </a:extLst>
            </p:cNvPr>
            <p:cNvCxnSpPr/>
            <p:nvPr/>
          </p:nvCxnSpPr>
          <p:spPr>
            <a:xfrm>
              <a:off x="-1546068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CB8B16E-11D3-4602-90E0-F4F3FE418D5A}"/>
                </a:ext>
              </a:extLst>
            </p:cNvPr>
            <p:cNvCxnSpPr/>
            <p:nvPr/>
          </p:nvCxnSpPr>
          <p:spPr>
            <a:xfrm>
              <a:off x="-1515899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7E1F51D0-E8AD-472C-BB3B-3E2AFF65DB4E}"/>
                </a:ext>
              </a:extLst>
            </p:cNvPr>
            <p:cNvCxnSpPr/>
            <p:nvPr/>
          </p:nvCxnSpPr>
          <p:spPr>
            <a:xfrm>
              <a:off x="-1484142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37DE9093-E71C-4F92-8A05-E443E2331E31}"/>
                </a:ext>
              </a:extLst>
            </p:cNvPr>
            <p:cNvCxnSpPr/>
            <p:nvPr/>
          </p:nvCxnSpPr>
          <p:spPr>
            <a:xfrm flipV="1">
              <a:off x="-1598469" y="4845432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3613B228-76DE-4274-A8AF-BB366D841E34}"/>
                </a:ext>
              </a:extLst>
            </p:cNvPr>
            <p:cNvCxnSpPr/>
            <p:nvPr/>
          </p:nvCxnSpPr>
          <p:spPr>
            <a:xfrm>
              <a:off x="-1403159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65383771-E792-47DA-8CB8-0F7A22267986}"/>
                </a:ext>
              </a:extLst>
            </p:cNvPr>
            <p:cNvCxnSpPr/>
            <p:nvPr/>
          </p:nvCxnSpPr>
          <p:spPr>
            <a:xfrm>
              <a:off x="-1371402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B1C25B60-3439-4EB8-9A88-470958DF62EA}"/>
                </a:ext>
              </a:extLst>
            </p:cNvPr>
            <p:cNvCxnSpPr/>
            <p:nvPr/>
          </p:nvCxnSpPr>
          <p:spPr>
            <a:xfrm>
              <a:off x="-1341233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60A67780-9AAE-4224-8F2A-B8982F759F64}"/>
                </a:ext>
              </a:extLst>
            </p:cNvPr>
            <p:cNvCxnSpPr/>
            <p:nvPr/>
          </p:nvCxnSpPr>
          <p:spPr>
            <a:xfrm>
              <a:off x="-1309475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20EB3637-28B0-4B41-B5DE-09FEBCE556C5}"/>
                </a:ext>
              </a:extLst>
            </p:cNvPr>
            <p:cNvCxnSpPr/>
            <p:nvPr/>
          </p:nvCxnSpPr>
          <p:spPr>
            <a:xfrm flipV="1">
              <a:off x="-1423802" y="4842256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E7C510F5-1615-43E2-AC83-C715EB0F27BF}"/>
                </a:ext>
              </a:extLst>
            </p:cNvPr>
            <p:cNvCxnSpPr/>
            <p:nvPr/>
          </p:nvCxnSpPr>
          <p:spPr>
            <a:xfrm>
              <a:off x="-1228493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42D9EF52-CB3F-4ED0-B202-6A66691381C4}"/>
                </a:ext>
              </a:extLst>
            </p:cNvPr>
            <p:cNvCxnSpPr/>
            <p:nvPr/>
          </p:nvCxnSpPr>
          <p:spPr>
            <a:xfrm>
              <a:off x="-1198324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5711D4A2-FE19-4834-AB46-926A2D15F7CB}"/>
                </a:ext>
              </a:extLst>
            </p:cNvPr>
            <p:cNvCxnSpPr/>
            <p:nvPr/>
          </p:nvCxnSpPr>
          <p:spPr>
            <a:xfrm>
              <a:off x="-1166566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3ED09D78-C6EC-4C2B-B5CB-A1F0CCDAAAC2}"/>
                </a:ext>
              </a:extLst>
            </p:cNvPr>
            <p:cNvCxnSpPr/>
            <p:nvPr/>
          </p:nvCxnSpPr>
          <p:spPr>
            <a:xfrm>
              <a:off x="-1136396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82156662-DC58-4B20-8119-9DCEEA2D2D0E}"/>
                </a:ext>
              </a:extLst>
            </p:cNvPr>
            <p:cNvCxnSpPr/>
            <p:nvPr/>
          </p:nvCxnSpPr>
          <p:spPr>
            <a:xfrm flipV="1">
              <a:off x="-1249136" y="4839081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108AB4D3-0401-4450-94B1-061952709F01}"/>
                </a:ext>
              </a:extLst>
            </p:cNvPr>
            <p:cNvCxnSpPr/>
            <p:nvPr/>
          </p:nvCxnSpPr>
          <p:spPr>
            <a:xfrm>
              <a:off x="-1053827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3FDADC35-BFBD-4E39-97A7-243F008628C6}"/>
                </a:ext>
              </a:extLst>
            </p:cNvPr>
            <p:cNvCxnSpPr/>
            <p:nvPr/>
          </p:nvCxnSpPr>
          <p:spPr>
            <a:xfrm>
              <a:off x="-1023657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8A8794B8-883C-4DAC-A047-CDAC25060A33}"/>
                </a:ext>
              </a:extLst>
            </p:cNvPr>
            <p:cNvCxnSpPr/>
            <p:nvPr/>
          </p:nvCxnSpPr>
          <p:spPr>
            <a:xfrm>
              <a:off x="-991900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909FEC09-BE2D-4AA4-B109-FEC4F06B5F5A}"/>
                </a:ext>
              </a:extLst>
            </p:cNvPr>
            <p:cNvCxnSpPr/>
            <p:nvPr/>
          </p:nvCxnSpPr>
          <p:spPr>
            <a:xfrm>
              <a:off x="-961730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B67E2D0B-3BE5-46C6-A0D5-BF59E1C0FC0C}"/>
                </a:ext>
              </a:extLst>
            </p:cNvPr>
            <p:cNvCxnSpPr/>
            <p:nvPr/>
          </p:nvCxnSpPr>
          <p:spPr>
            <a:xfrm flipV="1">
              <a:off x="-1074469" y="4835905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AA51014D-95A4-4C0B-9024-5E10B8A8B8C0}"/>
                </a:ext>
              </a:extLst>
            </p:cNvPr>
            <p:cNvCxnSpPr/>
            <p:nvPr/>
          </p:nvCxnSpPr>
          <p:spPr>
            <a:xfrm>
              <a:off x="-2101825" y="505978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D7E57247-104A-4265-81DA-A121539435DC}"/>
                </a:ext>
              </a:extLst>
            </p:cNvPr>
            <p:cNvCxnSpPr/>
            <p:nvPr/>
          </p:nvCxnSpPr>
          <p:spPr>
            <a:xfrm>
              <a:off x="-2070067" y="505978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9EDEE51C-B528-4583-8D8D-A1E9F14A2D65}"/>
                </a:ext>
              </a:extLst>
            </p:cNvPr>
            <p:cNvCxnSpPr/>
            <p:nvPr/>
          </p:nvCxnSpPr>
          <p:spPr>
            <a:xfrm>
              <a:off x="-2039898" y="505978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A1A8E9ED-C977-4E70-A9C9-11BCB8BADA21}"/>
                </a:ext>
              </a:extLst>
            </p:cNvPr>
            <p:cNvCxnSpPr/>
            <p:nvPr/>
          </p:nvCxnSpPr>
          <p:spPr>
            <a:xfrm>
              <a:off x="-2008141" y="505978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421A85E5-D17A-4807-839B-FF1FC9E1C9F9}"/>
                </a:ext>
              </a:extLst>
            </p:cNvPr>
            <p:cNvCxnSpPr/>
            <p:nvPr/>
          </p:nvCxnSpPr>
          <p:spPr>
            <a:xfrm flipV="1">
              <a:off x="-2122468" y="5059786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8D885803-1E77-430B-A3FE-AF7C1ECA334F}"/>
                </a:ext>
              </a:extLst>
            </p:cNvPr>
            <p:cNvCxnSpPr/>
            <p:nvPr/>
          </p:nvCxnSpPr>
          <p:spPr>
            <a:xfrm>
              <a:off x="-1927159" y="5056610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5ACDC2C2-6965-4DDE-AECA-25574AB1B0E0}"/>
                </a:ext>
              </a:extLst>
            </p:cNvPr>
            <p:cNvCxnSpPr/>
            <p:nvPr/>
          </p:nvCxnSpPr>
          <p:spPr>
            <a:xfrm>
              <a:off x="-1895401" y="5056610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ACDAA398-DE9E-4F75-AD85-8D7380B1098A}"/>
                </a:ext>
              </a:extLst>
            </p:cNvPr>
            <p:cNvCxnSpPr/>
            <p:nvPr/>
          </p:nvCxnSpPr>
          <p:spPr>
            <a:xfrm>
              <a:off x="-1865232" y="5056610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3FD3EA13-B285-44ED-BA9B-DB7092FD3CCE}"/>
                </a:ext>
              </a:extLst>
            </p:cNvPr>
            <p:cNvCxnSpPr/>
            <p:nvPr/>
          </p:nvCxnSpPr>
          <p:spPr>
            <a:xfrm>
              <a:off x="-1833474" y="5056610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7564C18B-853F-48D3-B8B9-A1B0801BA763}"/>
                </a:ext>
              </a:extLst>
            </p:cNvPr>
            <p:cNvCxnSpPr/>
            <p:nvPr/>
          </p:nvCxnSpPr>
          <p:spPr>
            <a:xfrm flipV="1">
              <a:off x="-1947801" y="5056610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9BE9A0BB-55EE-489E-9928-42B20DF66B0F}"/>
                </a:ext>
              </a:extLst>
            </p:cNvPr>
            <p:cNvCxnSpPr/>
            <p:nvPr/>
          </p:nvCxnSpPr>
          <p:spPr>
            <a:xfrm>
              <a:off x="-1752492" y="505343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357BAC5E-DBFA-4C92-8E8B-ACC57F50D244}"/>
                </a:ext>
              </a:extLst>
            </p:cNvPr>
            <p:cNvCxnSpPr/>
            <p:nvPr/>
          </p:nvCxnSpPr>
          <p:spPr>
            <a:xfrm>
              <a:off x="-1720735" y="505343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C9C40430-0060-4486-958F-05F190CFA44E}"/>
                </a:ext>
              </a:extLst>
            </p:cNvPr>
            <p:cNvCxnSpPr/>
            <p:nvPr/>
          </p:nvCxnSpPr>
          <p:spPr>
            <a:xfrm>
              <a:off x="-1690565" y="505343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D95C051C-70FA-4B35-A74F-8ADF0C4E0D0F}"/>
                </a:ext>
              </a:extLst>
            </p:cNvPr>
            <p:cNvCxnSpPr/>
            <p:nvPr/>
          </p:nvCxnSpPr>
          <p:spPr>
            <a:xfrm>
              <a:off x="-1658808" y="505343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7CB95325-4035-4DFC-97F0-B55428087F5E}"/>
                </a:ext>
              </a:extLst>
            </p:cNvPr>
            <p:cNvCxnSpPr/>
            <p:nvPr/>
          </p:nvCxnSpPr>
          <p:spPr>
            <a:xfrm flipV="1">
              <a:off x="-1773135" y="5053435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6CD259F9-E429-476A-8E0B-0C58F7E4433C}"/>
              </a:ext>
            </a:extLst>
          </p:cNvPr>
          <p:cNvGrpSpPr>
            <a:grpSpLocks/>
          </p:cNvGrpSpPr>
          <p:nvPr/>
        </p:nvGrpSpPr>
        <p:grpSpPr bwMode="auto">
          <a:xfrm>
            <a:off x="8038908" y="-70064"/>
            <a:ext cx="4613829" cy="3381589"/>
            <a:chOff x="8040207" y="-70085"/>
            <a:chExt cx="4611967" cy="3381991"/>
          </a:xfrm>
        </p:grpSpPr>
        <p:grpSp>
          <p:nvGrpSpPr>
            <p:cNvPr id="86" name="Group 156">
              <a:extLst>
                <a:ext uri="{FF2B5EF4-FFF2-40B4-BE49-F238E27FC236}">
                  <a16:creationId xmlns="" xmlns:a16="http://schemas.microsoft.com/office/drawing/2014/main" id="{14B1ABBD-7AFF-4CE9-AED3-66C0881CE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40207" y="-70085"/>
              <a:ext cx="4611967" cy="3381991"/>
              <a:chOff x="7887807" y="2528785"/>
              <a:chExt cx="4611967" cy="3381991"/>
            </a:xfrm>
          </p:grpSpPr>
          <p:grpSp>
            <p:nvGrpSpPr>
              <p:cNvPr id="88" name="seagull 4">
                <a:extLst>
                  <a:ext uri="{FF2B5EF4-FFF2-40B4-BE49-F238E27FC236}">
                    <a16:creationId xmlns="" xmlns:a16="http://schemas.microsoft.com/office/drawing/2014/main" id="{72905A12-31FE-4392-BBC6-55AAE62BEE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87807" y="2528785"/>
                <a:ext cx="4611967" cy="3381991"/>
                <a:chOff x="4087844" y="1818579"/>
                <a:chExt cx="4611967" cy="3381991"/>
              </a:xfrm>
            </p:grpSpPr>
            <p:pic>
              <p:nvPicPr>
                <p:cNvPr id="95" name="Picture 191">
                  <a:hlinkClick r:id="rId9" action="ppaction://hlinksldjump"/>
                  <a:extLst>
                    <a:ext uri="{FF2B5EF4-FFF2-40B4-BE49-F238E27FC236}">
                      <a16:creationId xmlns="" xmlns:a16="http://schemas.microsoft.com/office/drawing/2014/main" id="{5B8C90B8-C473-45A8-885B-DB3B3E9083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087844" y="1818579"/>
                  <a:ext cx="4611967" cy="32628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6" name="Group 192">
                  <a:extLst>
                    <a:ext uri="{FF2B5EF4-FFF2-40B4-BE49-F238E27FC236}">
                      <a16:creationId xmlns="" xmlns:a16="http://schemas.microsoft.com/office/drawing/2014/main" id="{999F8DD2-EBC6-43DE-8F70-556FF773A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87618" y="3567420"/>
                  <a:ext cx="1707818" cy="1633150"/>
                  <a:chOff x="5542550" y="3515500"/>
                  <a:chExt cx="1707818" cy="1633150"/>
                </a:xfrm>
              </p:grpSpPr>
              <p:pic>
                <p:nvPicPr>
                  <p:cNvPr id="97" name="Picture 193">
                    <a:hlinkClick r:id="rId9" action="ppaction://hlinksldjump"/>
                    <a:extLst>
                      <a:ext uri="{FF2B5EF4-FFF2-40B4-BE49-F238E27FC236}">
                        <a16:creationId xmlns="" xmlns:a16="http://schemas.microsoft.com/office/drawing/2014/main" id="{AF80E642-0214-4E82-B71F-C5479D6F73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42550" y="3515500"/>
                    <a:ext cx="1707818" cy="16331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8" name="Rectangle 97">
                    <a:hlinkClick r:id="rId9" action="ppaction://hlinksldjump"/>
                    <a:extLst>
                      <a:ext uri="{FF2B5EF4-FFF2-40B4-BE49-F238E27FC236}">
                        <a16:creationId xmlns="" xmlns:a16="http://schemas.microsoft.com/office/drawing/2014/main" id="{14D157B6-37C9-4E72-9FF1-4AC5F8FF6B09}"/>
                      </a:ext>
                    </a:extLst>
                  </p:cNvPr>
                  <p:cNvSpPr/>
                  <p:nvPr/>
                </p:nvSpPr>
                <p:spPr>
                  <a:xfrm>
                    <a:off x="5758335" y="4091249"/>
                    <a:ext cx="1242512" cy="7700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7F3C877D-AB43-497F-BBB1-75029F883A17}"/>
                  </a:ext>
                </a:extLst>
              </p:cNvPr>
              <p:cNvCxnSpPr/>
              <p:nvPr/>
            </p:nvCxnSpPr>
            <p:spPr>
              <a:xfrm>
                <a:off x="10325415" y="4924821"/>
                <a:ext cx="0" cy="622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A1554F91-3DE5-4236-94C1-505323E91F9D}"/>
                  </a:ext>
                </a:extLst>
              </p:cNvPr>
              <p:cNvCxnSpPr/>
              <p:nvPr/>
            </p:nvCxnSpPr>
            <p:spPr>
              <a:xfrm>
                <a:off x="9852531" y="5145510"/>
                <a:ext cx="9600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181">
                <a:extLst>
                  <a:ext uri="{FF2B5EF4-FFF2-40B4-BE49-F238E27FC236}">
                    <a16:creationId xmlns="" xmlns:a16="http://schemas.microsoft.com/office/drawing/2014/main" id="{49D4D20B-D78E-4A45-BA33-206504472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0580" y="4823018"/>
                <a:ext cx="2744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92" name="Rectangle 182">
                <a:extLst>
                  <a:ext uri="{FF2B5EF4-FFF2-40B4-BE49-F238E27FC236}">
                    <a16:creationId xmlns="" xmlns:a16="http://schemas.microsoft.com/office/drawing/2014/main" id="{BFF5753D-7B90-48AB-A498-8D66E57F7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9648" y="4823018"/>
                <a:ext cx="3064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93" name="Rectangle 183">
                <a:extLst>
                  <a:ext uri="{FF2B5EF4-FFF2-40B4-BE49-F238E27FC236}">
                    <a16:creationId xmlns="" xmlns:a16="http://schemas.microsoft.com/office/drawing/2014/main" id="{171689D3-959E-4CB5-8A82-D599A6719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5308" y="5151591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190">
                <a:extLst>
                  <a:ext uri="{FF2B5EF4-FFF2-40B4-BE49-F238E27FC236}">
                    <a16:creationId xmlns="" xmlns:a16="http://schemas.microsoft.com/office/drawing/2014/main" id="{A0FAB2D5-E16B-453B-85FB-2306165BF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4376" y="5151591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4E10C645-FF14-4147-B817-0444C32DC0B9}"/>
                </a:ext>
              </a:extLst>
            </p:cNvPr>
            <p:cNvSpPr/>
            <p:nvPr/>
          </p:nvSpPr>
          <p:spPr>
            <a:xfrm>
              <a:off x="10168378" y="2646665"/>
              <a:ext cx="114254" cy="114314"/>
            </a:xfrm>
            <a:prstGeom prst="ellipse">
              <a:avLst/>
            </a:prstGeom>
            <a:solidFill>
              <a:srgbClr val="2DB7BC"/>
            </a:solidFill>
            <a:ln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99" name="Show All Seagulls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7861122-D1A1-42A4-B788-A652BB764966}"/>
              </a:ext>
            </a:extLst>
          </p:cNvPr>
          <p:cNvSpPr/>
          <p:nvPr/>
        </p:nvSpPr>
        <p:spPr>
          <a:xfrm>
            <a:off x="3233738" y="906463"/>
            <a:ext cx="2676525" cy="546100"/>
          </a:xfrm>
          <a:prstGeom prst="roundRect">
            <a:avLst/>
          </a:prstGeom>
          <a:solidFill>
            <a:srgbClr val="2DB7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Show All Seagulls</a:t>
            </a:r>
          </a:p>
        </p:txBody>
      </p:sp>
    </p:spTree>
    <p:extLst>
      <p:ext uri="{BB962C8B-B14F-4D97-AF65-F5344CB8AC3E}">
        <p14:creationId xmlns:p14="http://schemas.microsoft.com/office/powerpoint/2010/main" val="29904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38778E-17 L -7.22222E-6 1.38778E-17 C 0.0019 0.00278 0.00381 0.00555 0.00555 0.00856 C 0.00659 0.01018 0.00711 0.01204 0.00833 0.01342 C 0.01006 0.01528 0.01388 0.01829 0.01388 0.01829 C 0.02065 0.01597 0.0144 0.01852 0.02117 0.01458 C 0.02204 0.01412 0.02308 0.01389 0.02395 0.01342 C 0.02517 0.01273 0.02638 0.0118 0.0276 0.01088 C 0.02847 0.01042 0.02951 0.01042 0.03038 0.00972 C 0.03281 0.00787 0.03524 0.00579 0.03767 0.0037 C 0.03958 0.00208 0.04114 -0.00023 0.04322 -0.00116 L 0.04878 -0.0037 C 0.04965 -0.00301 0.05659 0.00301 0.05781 0.00486 C 0.05867 0.00579 0.05885 0.00741 0.05972 0.00856 C 0.06111 0.01042 0.06284 0.0118 0.06423 0.01342 C 0.06458 0.01458 0.06475 0.01597 0.06527 0.01713 C 0.06597 0.01852 0.06701 0.01967 0.06805 0.02083 C 0.07256 0.02569 0.07204 0.025 0.07604 0.02685 C 0.07864 0.02569 0.07986 0.02546 0.08246 0.02315 C 0.08385 0.02222 0.08489 0.0206 0.08611 0.01967 C 0.08732 0.01852 0.08871 0.01805 0.08975 0.01713 C 0.09305 0.01389 0.09166 0.01296 0.09531 0.01088 C 0.09652 0.01042 0.09774 0.01042 0.09895 0.00972 C 0.10034 0.00903 0.10138 0.0081 0.1026 0.00741 C 0.10729 0.00903 0.10867 0.00856 0.1118 0.01227 C 0.11284 0.01342 0.11371 0.01458 0.11458 0.01597 C 0.11701 0.01967 0.11788 0.025 0.12187 0.02685 L 0.12465 0.02824 C 0.13142 0.02778 0.14739 0.02801 0.15677 0.02569 C 0.15781 0.02546 0.1585 0.02477 0.15954 0.02454 C 0.16475 0.02268 0.16302 0.02384 0.1677 0.02199 C 0.16961 0.0213 0.1717 0.02106 0.17326 0.01967 C 0.17986 0.01366 0.17673 0.01528 0.18246 0.01342 C 0.18437 0.0118 0.18593 0.00949 0.18802 0.00856 C 0.18888 0.0081 0.18992 0.00787 0.19079 0.00741 C 0.19166 0.00671 0.19253 0.00532 0.1934 0.00486 C 0.19461 0.00417 0.196 0.00417 0.19722 0.0037 C 0.19808 0.00324 0.19895 0.00278 0.19982 0.00231 C 0.21128 -0.00185 0.20364 0.00162 0.20989 -0.00116 C 0.21579 -0.00093 0.2217 -0.0007 0.22742 1.38778E-17 C 0.22829 1.38778E-17 0.22916 0.00092 0.2302 0.00116 C 0.23142 0.00162 0.23263 0.00208 0.23385 0.00231 C 0.23611 0.00301 0.24062 0.0037 0.24305 0.00486 C 0.24427 0.00555 0.24548 0.00648 0.2467 0.00741 C 0.24913 0.0088 0.25138 0.00903 0.25399 0.00972 C 0.2552 0.01065 0.25642 0.01157 0.25763 0.01227 C 0.26302 0.01481 0.26058 0.0118 0.26683 0.01597 C 0.26805 0.01667 0.26927 0.01759 0.27048 0.01829 C 0.27135 0.01875 0.27239 0.01898 0.27326 0.01967 C 0.27517 0.0206 0.27673 0.02268 0.27881 0.02315 C 0.28211 0.0243 0.28558 0.02407 0.28888 0.02454 C 0.29861 0.0287 0.29027 0.02523 0.30173 0.0294 C 0.30381 0.03009 0.3059 0.03125 0.30815 0.03171 C 0.31024 0.03241 0.31249 0.03264 0.31458 0.0331 C 0.31614 0.03333 0.31753 0.0338 0.31909 0.03426 C 0.321 0.03472 0.32274 0.03495 0.32465 0.03542 C 0.32621 0.03588 0.3276 0.03657 0.32916 0.0368 C 0.33263 0.03727 0.33593 0.0375 0.3394 0.03796 C 0.3651 0.04143 0.32742 0.0368 0.35763 0.04051 C 0.3677 0.03958 0.37968 0.03935 0.38975 0.0368 C 0.39253 0.03611 0.39461 0.03565 0.39704 0.03426 C 0.39843 0.03356 0.39947 0.03264 0.40086 0.03171 C 0.4059 0.02893 0.40104 0.03287 0.40729 0.02824 C 0.4144 0.02268 0.40503 0.02917 0.41267 0.02199 C 0.41388 0.02106 0.41527 0.0206 0.41631 0.01967 C 0.42048 0.01551 0.4184 0.01389 0.42465 0.01088 C 0.43159 0.00787 0.42308 0.01204 0.4302 0.00741 C 0.43107 0.00671 0.43194 0.00648 0.43281 0.00602 C 0.4342 0.00532 0.43524 0.0044 0.43663 0.0037 C 0.43836 0.00278 0.4401 0.00162 0.44201 0.00116 C 0.44878 -0.00023 0.44583 0.00046 0.45121 -0.00116 L 0.51267 1.38778E-17 C 0.51388 1.38778E-17 0.5151 0.00092 0.51631 0.00116 C 0.52065 0.00185 0.52499 0.00185 0.52916 0.00231 C 0.53194 0.00278 0.54617 0.00579 0.5467 0.00602 C 0.54756 0.00648 0.54843 0.00717 0.5493 0.00741 C 0.55555 0.00833 0.5677 0.00972 0.5677 0.00972 C 0.56961 0.01065 0.57135 0.01157 0.57326 0.01227 L 0.58055 0.01458 C 0.58489 0.01435 0.58923 0.01435 0.5934 0.01342 C 0.59479 0.01319 0.59583 0.0118 0.59704 0.01088 C 0.59861 0.01018 0.60017 0.00949 0.60173 0.00856 C 0.60295 0.00787 0.60399 0.00671 0.60538 0.00602 C 0.60659 0.00555 0.60781 0.00532 0.60902 0.00486 C 0.61527 -0.0007 0.60746 0.00555 0.61822 0.00116 C 0.61927 0.00069 0.61996 -0.0007 0.621 -0.00116 C 0.62326 -0.00232 0.62586 -0.00301 0.62829 -0.0037 C 0.63906 -0.00695 0.6368 -0.00602 0.64843 -0.00741 C 0.65572 -0.00695 0.66319 -0.00718 0.67048 -0.00625 C 0.67187 -0.00602 0.67291 -0.0044 0.67413 -0.0037 C 0.67499 -0.00324 0.67604 -0.00301 0.6769 -0.00255 C 0.67795 -0.00185 0.67864 -0.0007 0.67968 1.38778E-17 C 0.68263 0.00185 0.68576 0.00347 0.68888 0.00486 C 0.69288 0.00671 0.6967 0.00833 0.70069 0.01088 C 0.7026 0.01227 0.70433 0.01389 0.70624 0.01458 C 0.70833 0.01551 0.71058 0.01551 0.71267 0.01597 C 0.71458 0.0162 0.71631 0.01667 0.71822 0.01713 C 0.71944 0.01782 0.72065 0.01875 0.72187 0.01967 C 0.72482 0.0213 0.72812 0.02245 0.73107 0.02454 C 0.7335 0.02616 0.73576 0.02801 0.73836 0.0294 C 0.73975 0.03009 0.74548 0.03148 0.7467 0.03171 C 0.74756 0.03217 0.74843 0.03287 0.7493 0.0331 C 0.75242 0.03356 0.75555 0.0338 0.7585 0.03426 C 0.77604 0.03704 0.75017 0.0338 0.77604 0.0368 C 0.78298 0.03634 0.7901 0.03634 0.79704 0.03542 C 0.80451 0.03449 0.80399 0.03241 0.81076 0.0294 C 0.81805 0.02616 0.82586 0.02477 0.83281 0.02083 C 0.83506 0.01967 0.83715 0.01805 0.83923 0.01713 C 0.84131 0.0162 0.84357 0.01551 0.84565 0.01458 C 0.8493 0.01319 0.85295 0.01134 0.85677 0.00972 C 0.8585 0.00903 0.86041 0.00856 0.86215 0.00741 C 0.86406 0.00602 0.86579 0.00486 0.8677 0.0037 C 0.86979 0.00231 0.87204 0.00139 0.87413 1.38778E-17 C 0.8842 -0.00671 0.87291 -0.00116 0.8842 -0.00625 C 0.89045 -0.0125 0.88506 -0.00787 0.8934 -0.01227 C 0.89774 -0.01458 0.8967 -0.01551 0.90156 -0.01713 C 0.90347 -0.01783 0.90538 -0.01806 0.90711 -0.01852 C 0.90867 -0.01921 0.91024 -0.02014 0.9118 -0.02083 C 0.91319 -0.02153 0.91475 -0.02176 0.91631 -0.02199 C 0.92274 -0.02361 0.92256 -0.02338 0.93003 -0.02454 C 0.95086 -0.02338 0.9717 -0.02269 0.99253 -0.02083 C 0.99461 -0.0206 0.9967 -0.01898 0.99895 -0.01852 C 1.00104 -0.01783 1.00312 -0.01783 1.00538 -0.01713 C 1.00902 -0.0162 1.01267 -0.01458 1.01631 -0.01343 C 1.01857 -0.01296 1.02621 -0.01158 1.02829 -0.01111 C 1.03229 -0.00903 1.03611 -0.00671 1.0401 -0.00486 C 1.04166 -0.0044 1.04322 -0.00417 1.04479 -0.0037 C 1.04652 -0.00301 1.04843 -0.00208 1.05017 -0.00116 C 1.0526 -0.00046 1.0552 0.00046 1.05763 0.00116 C 1.06128 0.00069 1.06492 0.00069 1.06857 1.38778E-17 C 1.07013 -0.00023 1.07395 -0.00278 1.07499 -0.0037 C 1.08385 -0.01111 1.07239 -0.00347 1.08506 -0.01597 C 1.08854 -0.01921 1.09149 -0.02338 1.09513 -0.0257 C 1.09635 -0.02662 1.09774 -0.02732 1.09878 -0.02824 C 1.10902 -0.03727 1.1026 -0.03403 1.10902 -0.03681 C 1.11128 -0.04144 1.11041 -0.04051 1.1144 -0.04421 C 1.11683 -0.0463 1.11892 -0.04931 1.12187 -0.05023 C 1.12361 -0.05093 1.12638 -0.05162 1.12829 -0.05278 C 1.1302 -0.05394 1.13246 -0.05602 1.13472 -0.05648 C 1.13767 -0.05695 1.14079 -0.05718 1.14374 -0.05764 C 1.14531 -0.05787 1.14687 -0.0588 1.14843 -0.0588 C 1.15607 -0.05949 1.16371 -0.05972 1.17135 -0.06019 L 1.1769 -0.0625 L 1.17951 -0.06366 C 1.18906 -0.06296 1.19861 -0.0625 1.20798 -0.06134 C 1.21822 -0.05995 1.21475 -0.05833 1.22447 -0.05394 C 1.2309 -0.05116 1.23732 -0.04908 1.24374 -0.04653 C 1.24895 -0.04468 1.25416 -0.0419 1.25937 -0.04051 C 1.26093 -0.04005 1.26249 -0.03982 1.26406 -0.03935 C 1.26492 -0.03889 1.26579 -0.03843 1.26666 -0.03796 C 1.26857 -0.0375 1.27048 -0.03727 1.27222 -0.03681 C 1.27517 -0.03611 1.27604 -0.03542 1.27864 -0.03426 C 1.29878 -0.03542 1.29617 -0.03495 1.31163 -0.03681 C 1.31475 -0.03727 1.31788 -0.0375 1.32083 -0.03796 C 1.32517 -0.03866 1.33367 -0.04051 1.33367 -0.04051 C 1.34166 -0.03958 1.34965 -0.03912 1.35763 -0.03796 C 1.36753 -0.03681 1.3585 -0.03681 1.36215 -0.03681 " pathEditMode="relative" ptsTypes="AAAAAAAAAAAAAAAAAAAAAAAAAAAAAAAAAAAAAAAAAAAAAAAAAAAAAAAAAAAAAAAAAAAAAAAAAAAAAAAAAAAA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3.61111E-6 -2.22222E-6 C -0.00469 0.00186 -0.00937 0.00324 -0.01389 0.00556 C -0.03403 0.01551 -0.01319 0.00787 -0.02778 0.01297 C -0.03055 0.01528 -0.03298 0.01922 -0.03611 0.02037 C -0.04375 0.02269 -0.0401 0.02107 -0.04722 0.02593 C -0.05885 0.02523 -0.07048 0.025 -0.08194 0.02408 C -0.09427 0.02292 -0.08663 0.02176 -0.09861 0.01852 C -0.10608 0.01644 -0.11962 0.01412 -0.12778 0.01297 C -0.1316 0.01111 -0.13507 0.00834 -0.13889 0.00741 C -0.14392 0.00602 -0.17726 0.00371 -0.17778 0.00371 C -0.18212 0.00324 -0.18611 0.00232 -0.19028 0.00186 C -0.19635 0.00093 -0.20243 0.00047 -0.20833 -2.22222E-6 L -0.27361 0.00186 C -0.27517 0.00186 -0.27639 0.00301 -0.27795 0.00371 C -0.28021 0.0044 -0.28246 0.00463 -0.28472 0.00556 C -0.30417 0.0125 -0.28316 0.00648 -0.3 0.01111 C -0.30191 0.01227 -0.30399 0.0132 -0.30555 0.01482 C -0.30955 0.01806 -0.31233 0.02385 -0.31667 0.02593 C -0.32726 0.03056 -0.31423 0.02408 -0.325 0.03148 C -0.32639 0.03218 -0.32795 0.03241 -0.32917 0.03334 C -0.33073 0.03426 -0.33194 0.03588 -0.33333 0.03704 C -0.33472 0.03773 -0.33628 0.03797 -0.3375 0.03889 C -0.3467 0.04491 -0.33663 0.03982 -0.34583 0.04815 C -0.34722 0.04908 -0.34878 0.04908 -0.35 0.05 C -0.35156 0.05093 -0.35278 0.05255 -0.35417 0.05371 C -0.35903 0.05718 -0.36267 0.05903 -0.36805 0.06111 C -0.37048 0.06181 -0.37274 0.06204 -0.37517 0.06297 C -0.38333 0.06551 -0.37552 0.06551 -0.38889 0.06667 C -0.40104 0.0676 -0.41302 0.06783 -0.425 0.06852 C -0.43941 0.06783 -0.45382 0.0676 -0.46805 0.06667 C -0.47101 0.06644 -0.47361 0.06528 -0.47639 0.06482 C -0.48055 0.06389 -0.48472 0.0632 -0.48889 0.06297 C -0.49774 0.06204 -0.5066 0.06158 -0.51528 0.06111 C -0.55104 0.05139 -0.50642 0.06273 -0.54444 0.05556 C -0.54601 0.0551 -0.54722 0.05417 -0.54861 0.05371 C -0.55052 0.05278 -0.55243 0.05209 -0.55434 0.05186 C -0.55937 0.05093 -0.56441 0.05047 -0.56962 0.05 C -0.57187 0.04931 -0.57413 0.04885 -0.57639 0.04815 C -0.57795 0.04746 -0.57917 0.04653 -0.58055 0.0463 C -0.59635 0.04329 -0.62986 0.04283 -0.63889 0.0426 C -0.65608 0.04375 -0.67326 0.04398 -0.69028 0.0463 C -0.69288 0.04653 -0.69496 0.04885 -0.69722 0.05 C -0.7059 0.05417 -0.70434 0.05324 -0.7125 0.05556 L -0.75833 0.05371 C -0.76354 0.05255 -0.76753 0.04676 -0.77222 0.04445 C -0.7783 0.04121 -0.78455 0.03889 -0.79028 0.03519 C -0.79583 0.03148 -0.80121 0.02662 -0.80694 0.02408 C -0.80972 0.02269 -0.81267 0.02176 -0.81528 0.02037 C -0.81823 0.01875 -0.82083 0.01644 -0.82378 0.01482 C -0.82778 0.01204 -0.83194 0.00973 -0.83611 0.00741 C -0.8375 0.00556 -0.83871 0.00324 -0.84028 0.00186 C -0.84566 -0.00347 -0.84635 -0.00347 -0.85139 -0.00555 C -0.85278 -0.00694 -0.8592 -0.01365 -0.86111 -0.01481 C -0.86337 -0.01643 -0.86597 -0.01713 -0.86805 -0.01852 C -0.88976 -0.0331 -0.86198 -0.01574 -0.88055 -0.02963 C -0.88611 -0.03379 -0.89201 -0.03657 -0.89722 -0.04074 C -0.89965 -0.04259 -0.90191 -0.04467 -0.90434 -0.04629 C -0.90608 -0.04768 -0.90798 -0.04861 -0.90972 -0.05 C -0.92361 -0.06111 -0.9125 -0.05439 -0.925 -0.06111 C -0.92639 -0.06296 -0.9276 -0.06527 -0.92917 -0.06666 C -0.9309 -0.06828 -0.93298 -0.06921 -0.93472 -0.07037 C -0.93889 -0.07291 -0.94323 -0.07523 -0.94722 -0.07777 C -0.94965 -0.07939 -0.95208 -0.08148 -0.95417 -0.08333 C -0.95625 -0.08518 -0.95764 -0.08773 -0.95972 -0.08889 C -0.96198 -0.09027 -0.96441 -0.09027 -0.96667 -0.09074 C -0.96996 -0.09398 -0.97309 -0.09745 -0.97639 -0.1 C -0.97778 -0.10115 -0.97934 -0.10115 -0.98055 -0.10185 C -0.98871 -0.10602 -0.99809 -0.11273 -1.00694 -0.11296 C -1.02969 -0.11412 -1.05243 -0.11435 -1.075 -0.11481 C -1.08489 -0.11828 -1.07691 -0.11574 -1.09028 -0.11852 L -1.10694 -0.12222 C -1.1276 -0.13333 -1.10208 -0.11944 -1.11944 -0.12963 C -1.12187 -0.13102 -1.12413 -0.13217 -1.12639 -0.13333 C -1.1283 -0.13449 -1.13003 -0.13634 -1.13212 -0.13703 C -1.1342 -0.13819 -1.13663 -0.13842 -1.13889 -0.13889 C -1.1408 -0.14027 -1.14271 -0.14166 -1.14444 -0.14259 C -1.14583 -0.14352 -1.14739 -0.14375 -1.14861 -0.14444 C -1.15937 -0.15185 -1.14653 -0.14537 -1.15694 -0.15 C -1.15868 -0.15254 -1.16024 -0.15555 -1.1625 -0.1574 C -1.16441 -0.15926 -1.16719 -0.15972 -1.16944 -0.16111 C -1.17361 -0.16412 -1.17795 -0.16689 -1.18194 -0.17037 C -1.18403 -0.17245 -1.18524 -0.17569 -1.1875 -0.17777 C -1.19097 -0.18148 -1.19496 -0.18379 -1.19861 -0.18703 C -1.20017 -0.18865 -1.20121 -0.1912 -1.20278 -0.19259 C -1.20538 -0.19537 -1.20851 -0.19722 -1.21111 -0.2 C -1.22344 -0.21389 -1.21545 -0.20787 -1.22639 -0.22222 C -1.22882 -0.22569 -1.23819 -0.2331 -1.24028 -0.23518 C -1.24167 -0.2368 -1.24288 -0.23912 -1.24444 -0.24074 C -1.24618 -0.24282 -1.24809 -0.24467 -1.25 -0.24629 C -1.25121 -0.24768 -1.25278 -0.24861 -1.25417 -0.25 C -1.25608 -0.25231 -1.25746 -0.25555 -1.25972 -0.2574 C -1.26302 -0.26064 -1.26719 -0.26203 -1.27083 -0.26481 C -1.27309 -0.26666 -1.27535 -0.26852 -1.27778 -0.27037 C -1.27917 -0.27176 -1.28038 -0.27314 -1.28194 -0.27407 C -1.28715 -0.27801 -1.29687 -0.28426 -1.30278 -0.28703 C -1.3118 -0.29166 -1.32153 -0.2949 -1.33055 -0.3 C -1.33368 -0.30185 -1.3368 -0.30416 -1.34028 -0.30555 C -1.34844 -0.30926 -1.35712 -0.31064 -1.36528 -0.31481 C -1.3868 -0.32639 -1.35278 -0.30879 -1.38333 -0.32222 C -1.41146 -0.33495 -1.3875 -0.32662 -1.40278 -0.33148 C -1.41007 -0.33819 -1.40364 -0.33287 -1.41389 -0.33889 C -1.41562 -0.34004 -1.41736 -0.34189 -1.41944 -0.34259 C -1.42205 -0.34375 -1.425 -0.34398 -1.42778 -0.34444 C -1.42917 -0.34583 -1.43055 -0.34699 -1.43194 -0.34814 C -1.43368 -0.35 -1.43524 -0.35254 -1.4375 -0.3537 C -1.44132 -0.35625 -1.45 -0.35926 -1.45 -0.35926 C -1.45139 -0.36111 -1.45243 -0.36365 -1.45417 -0.36481 C -1.4566 -0.36689 -1.4625 -0.36852 -1.4625 -0.36852 C -1.46424 -0.37037 -1.46597 -0.37268 -1.46805 -0.37407 C -1.47066 -0.37639 -1.47361 -0.37777 -1.47639 -0.37963 C -1.47778 -0.38078 -1.47917 -0.38217 -1.48055 -0.38333 C -1.48542 -0.39328 -1.48073 -0.38541 -1.48889 -0.39444 C -1.49028 -0.39629 -1.49167 -0.39814 -1.49305 -0.4 C -1.4941 -0.40185 -1.49444 -0.40416 -1.49583 -0.40555 C -1.50503 -0.41551 -1.50469 -0.41273 -1.5125 -0.41852 C -1.51389 -0.41967 -1.51493 -0.42152 -1.51667 -0.42222 C -1.52483 -0.42639 -1.52483 -0.42592 -1.53055 -0.42592 " pathEditMode="relative" ptsTypes="AAAAAAAAAAAAAAAAAAAAAAAAAAAAAAAAAAAAAAAAAAAAAAAAAAAAAAAAAAAAAAAAAAAAAAAAAAAAAAAAAAAAAAAAAAAAAAAAAAAAAAAAAAAAAAAAAAAAAA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1.94444E-6 4.07407E-6 C 0.03108 0.00417 0.02292 0.0037 0.075 4.07407E-6 C 0.08021 -0.00046 0.08524 -0.00278 0.09028 -0.0037 C 0.09861 -0.00532 0.10694 -0.00625 0.11528 -0.00741 C 0.12378 -0.0088 0.13055 -0.00972 0.13889 -0.01111 L 0.15833 -0.01481 L 0.16805 -0.01667 C 0.18212 -0.02616 0.16441 -0.01505 0.18055 -0.02222 C 0.18264 -0.02315 0.1842 -0.025 0.18611 -0.02593 C 0.18924 -0.02755 0.19253 -0.02847 0.19583 -0.02963 C 0.20764 -0.04028 0.19253 -0.02755 0.20417 -0.03518 C 0.20555 -0.03634 0.20677 -0.03796 0.20833 -0.03889 C 0.21979 -0.04676 0.21094 -0.03981 0.21944 -0.04444 C 0.22778 -0.0493 0.22205 -0.04653 0.22917 -0.05185 C 0.2309 -0.05324 0.23281 -0.05463 0.23472 -0.05555 C 0.23837 -0.05787 0.24167 -0.05833 0.24583 -0.05926 C 0.24757 -0.06065 0.2493 -0.0625 0.25139 -0.06296 C 0.25295 -0.06366 0.27396 -0.06667 0.275 -0.06667 C 0.30069 -0.0713 0.25903 -0.06551 0.29722 -0.07037 L 0.34566 -0.06667 C 0.34757 -0.06667 0.34948 -0.06528 0.35139 -0.06481 C 0.35451 -0.06412 0.35781 -0.06366 0.36111 -0.06296 C 0.36389 -0.0618 0.36649 -0.06018 0.36944 -0.05926 C 0.3776 -0.05718 0.37604 -0.05787 0.38472 -0.0537 C 0.38698 -0.05278 0.38924 -0.05139 0.39167 -0.05 C 0.3934 -0.04907 0.39514 -0.04722 0.39722 -0.0463 C 0.3993 -0.04537 0.40191 -0.0456 0.40417 -0.04444 C 0.43108 -0.03264 0.40885 -0.04282 0.42361 -0.03148 C 0.425 -0.03032 0.43212 -0.02824 0.43333 -0.02778 L 0.5 -0.02963 C 0.50226 -0.02986 0.50451 -0.03102 0.50694 -0.03148 C 0.51094 -0.03241 0.51528 -0.03287 0.51944 -0.03333 C 0.52257 -0.03518 0.52587 -0.0368 0.52917 -0.03889 C 0.53055 -0.04005 0.5316 -0.04213 0.53316 -0.04259 C 0.53819 -0.04468 0.54358 -0.04468 0.54861 -0.0463 C 0.57326 -0.0544 0.56094 -0.05162 0.58055 -0.05926 C 0.5875 -0.06204 0.59705 -0.06458 0.60417 -0.06667 C 0.60781 -0.06782 0.61146 -0.06898 0.61528 -0.07037 C 0.62083 -0.07268 0.62621 -0.07593 0.63194 -0.07778 C 0.63559 -0.07917 0.63941 -0.07986 0.64305 -0.08148 C 0.64444 -0.08218 0.64566 -0.08287 0.64722 -0.08333 C 0.65087 -0.08472 0.65833 -0.08704 0.65833 -0.08704 C 0.66614 -0.08657 0.67396 -0.08634 0.68194 -0.08518 C 0.6842 -0.08495 0.68663 -0.08449 0.68871 -0.08333 C 0.69132 -0.08218 0.6934 -0.0794 0.69583 -0.07778 C 0.70104 -0.0743 0.7066 -0.07268 0.7125 -0.07037 C 0.71528 -0.06805 0.72135 -0.06296 0.725 -0.06111 C 0.72778 -0.05972 0.73472 -0.05833 0.7375 -0.05741 C 0.73889 -0.05694 0.7401 -0.05602 0.74167 -0.05555 C 0.74479 -0.05486 0.74809 -0.05463 0.75139 -0.0537 C 0.75312 -0.05324 0.75503 -0.05255 0.75694 -0.05185 C 0.75833 -0.05139 0.75955 -0.05046 0.76111 -0.05 C 0.76614 -0.04907 0.77118 -0.04907 0.77639 -0.04815 C 0.78368 -0.04722 0.79114 -0.04606 0.79861 -0.04444 C 0.80451 -0.04329 0.81059 -0.0419 0.81667 -0.04074 C 0.8217 -0.04005 0.82674 -0.03958 0.83194 -0.03889 C 0.84392 -0.03958 0.8559 -0.03981 0.86805 -0.04074 C 0.87118 -0.0412 0.87448 -0.04236 0.87778 -0.04259 C 0.88559 -0.04352 0.8934 -0.04375 0.90139 -0.04444 C 0.91111 -0.0456 0.93055 -0.04815 0.93055 -0.04815 C 0.93472 -0.04954 0.93871 -0.05093 0.94288 -0.05185 C 0.9467 -0.05278 0.95035 -0.05278 0.95417 -0.0537 C 0.97135 -0.0588 0.95573 -0.05509 0.96667 -0.06111 C 0.9684 -0.06227 0.97031 -0.06227 0.97222 -0.06296 C 0.97361 -0.06366 0.975 -0.06412 0.97639 -0.06481 C 0.97917 -0.06667 0.98177 -0.06875 0.98472 -0.07037 C 0.98698 -0.07176 0.98941 -0.07268 0.99167 -0.07407 C 0.99305 -0.07523 0.99427 -0.07685 0.99583 -0.07778 C 0.99705 -0.0787 0.99844 -0.07917 1 -0.07963 C 1.00347 -0.08102 1.00625 -0.08148 1.00972 -0.08333 C 1.01597 -0.08704 1.01406 -0.08773 1.02083 -0.08889 C 1.03767 -0.09236 1.06007 -0.09213 1.075 -0.09259 C 1.07917 -0.09329 1.08333 -0.09375 1.0875 -0.09444 C 1.08976 -0.09491 1.09201 -0.0963 1.09444 -0.0963 L 1.22917 -0.09815 C 1.23281 -0.09884 1.23646 -0.0993 1.24028 -0.1 C 1.24601 -0.10139 1.24948 -0.10301 1.25555 -0.1037 C 1.26337 -0.10463 1.27118 -0.10509 1.27917 -0.10555 L 1.29444 -0.10926 C 1.29618 -0.10995 1.29809 -0.11042 1.3 -0.11111 C 1.30191 -0.11227 1.30364 -0.11389 1.30555 -0.11481 C 1.30781 -0.1162 1.31007 -0.11759 1.3125 -0.11852 C 1.31649 -0.1206 1.32101 -0.12153 1.325 -0.12407 C 1.32969 -0.12731 1.33212 -0.12917 1.3375 -0.13148 C 1.34271 -0.13403 1.34253 -0.13264 1.34722 -0.13518 C 1.35555 -0.14005 1.35 -0.13843 1.35972 -0.14259 C 1.36146 -0.14352 1.36337 -0.14375 1.36528 -0.14444 C 1.36667 -0.14514 1.36805 -0.14583 1.36944 -0.1463 L 1.41944 -0.14444 C 1.43021 -0.14398 1.42483 -0.14329 1.43333 -0.13889 C 1.44236 -0.13449 1.47187 -0.12245 1.47778 -0.12037 C 1.48976 -0.11643 1.48038 -0.11921 1.50278 -0.11667 L 1.53611 -0.11296 C 1.54444 -0.11366 1.55278 -0.11412 1.56111 -0.11481 C 1.56441 -0.11528 1.57222 -0.11597 1.57639 -0.11852 C 1.59028 -0.12801 1.56892 -0.1162 1.58611 -0.12593 C 1.58733 -0.12685 1.58889 -0.12708 1.59028 -0.12778 C 1.60417 -0.13727 1.58281 -0.12546 1.6 -0.13518 C 1.60121 -0.13611 1.60278 -0.13634 1.60417 -0.13704 C 1.60555 -0.13819 1.60677 -0.14005 1.60833 -0.14074 C 1.61545 -0.14514 1.6184 -0.14491 1.62639 -0.1463 C 1.63142 -0.14861 1.62917 -0.14745 1.63333 -0.15 " pathEditMode="relative" ptsTypes="AAAAAAAAAAAAAAAAAAAAAAAAAAAAAAAAAAAAAAAAAAAAAAAAAAAAAAAAAAAAAAAAAAAAAAAAAAAAAAAAAAAAAAAAAAAAAAAAAAAAAAA">
                                      <p:cBhvr>
                                        <p:cTn id="11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3.61111E-6 -4.07407E-6 C -0.0033 0.00301 -0.00643 0.00625 -0.00972 0.00903 C -0.01615 0.01458 -0.01372 0.01134 -0.01945 0.01458 C -0.02969 0.0206 -0.02049 0.0169 -0.03056 0.02014 C -0.0349 0.02407 -0.03542 0.02477 -0.04028 0.02755 C -0.04167 0.02847 -0.04323 0.0287 -0.04445 0.0294 C -0.04688 0.03102 -0.04931 0.03287 -0.05139 0.03495 C -0.05313 0.03657 -0.054 0.03935 -0.05556 0.04051 C -0.07379 0.05347 -0.06389 0.04329 -0.07639 0.05162 C -0.10174 0.06852 -0.07014 0.04792 -0.09184 0.06088 C -0.09462 0.06273 -0.09722 0.06505 -0.1 0.06644 C -0.10278 0.06806 -0.10573 0.06852 -0.10851 0.07014 C -0.11094 0.07176 -0.11285 0.07431 -0.11545 0.07569 C -0.11893 0.07801 -0.12292 0.07894 -0.12656 0.08125 C -0.12847 0.08264 -0.12986 0.08565 -0.13212 0.08681 C -0.13594 0.08935 -0.14045 0.09051 -0.14462 0.09236 C -0.14792 0.09421 -0.15104 0.0963 -0.15417 0.09792 C -0.15695 0.09931 -0.1599 0.10023 -0.1625 0.10162 C -0.17465 0.1081 -0.16163 0.10324 -0.17379 0.10718 C -0.18386 0.10671 -0.1941 0.10694 -0.20417 0.10532 C -0.20625 0.10509 -0.20799 0.10278 -0.20972 0.10162 C -0.21215 0.10046 -0.21441 0.09931 -0.21667 0.09792 C -0.23455 0.08704 -0.22101 0.09375 -0.23629 0.08681 C -0.23993 0.0831 -0.24271 0.07963 -0.24722 0.07755 C -0.24948 0.07662 -0.25191 0.07662 -0.25434 0.07569 C -0.26754 0.0713 -0.24184 0.07616 -0.2724 0.07199 C -0.28854 0.07269 -0.30469 0.07222 -0.32084 0.07384 C -0.32257 0.07407 -0.32361 0.07662 -0.32518 0.07755 C -0.32969 0.08102 -0.3342 0.08426 -0.33889 0.08681 C -0.34132 0.08819 -0.34358 0.08935 -0.34584 0.09051 C -0.34775 0.09167 -0.34948 0.09352 -0.35139 0.09421 C -0.35365 0.09537 -0.35608 0.0956 -0.35834 0.09606 C -0.37205 0.10532 -0.35504 0.09421 -0.37101 0.10347 C -0.37275 0.10463 -0.37465 0.10625 -0.37656 0.10718 C -0.38108 0.10995 -0.38577 0.11204 -0.39028 0.11458 C -0.39219 0.11574 -0.3941 0.11736 -0.39584 0.11829 C -0.39827 0.11968 -0.40052 0.12083 -0.40278 0.12199 C -0.40469 0.12315 -0.4066 0.12477 -0.40834 0.12569 C -0.41632 0.13032 -0.42413 0.13449 -0.43195 0.13866 C -0.4349 0.1419 -0.43733 0.1456 -0.44045 0.14792 C -0.44202 0.14931 -0.4441 0.14907 -0.44601 0.14977 C -0.44827 0.15093 -0.4507 0.15185 -0.45295 0.15347 C -0.45486 0.15509 -0.45643 0.15764 -0.45851 0.15903 C -0.46059 0.16065 -0.46302 0.16157 -0.46528 0.16273 C -0.4684 0.16435 -0.47188 0.16574 -0.47518 0.16644 C -0.47778 0.16736 -0.48056 0.16782 -0.48334 0.16829 C -0.49375 0.17384 -0.48681 0.17083 -0.49722 0.17384 C -0.49913 0.17454 -0.50104 0.17523 -0.50278 0.17569 C -0.50521 0.17639 -0.50747 0.17685 -0.50972 0.17755 C -0.51163 0.17824 -0.51354 0.17917 -0.51528 0.1794 C -0.5191 0.18032 -0.52275 0.18079 -0.52639 0.18125 C -0.54132 0.18009 -0.55608 0.17963 -0.57084 0.17755 C -0.58229 0.17616 -0.57986 0.17384 -0.58889 0.17014 C -0.60295 0.16458 -0.58854 0.17292 -0.60434 0.16458 C -0.60625 0.16366 -0.60781 0.16204 -0.6099 0.16088 C -0.6125 0.15949 -0.61545 0.1588 -0.61806 0.15718 C -0.63316 0.14884 -0.62031 0.1537 -0.63195 0.14977 C -0.63438 0.14792 -0.63646 0.1456 -0.63906 0.14421 C -0.64115 0.14306 -0.64358 0.14329 -0.64584 0.14236 C -0.66302 0.13681 -0.64809 0.14028 -0.66528 0.13681 L -0.73334 0.13866 C -0.73525 0.13889 -0.73715 0.13981 -0.73889 0.14051 C -0.74219 0.14167 -0.74549 0.14329 -0.74861 0.14421 C -0.7533 0.14583 -0.75816 0.1456 -0.7625 0.14792 C -0.76719 0.15046 -0.77309 0.1537 -0.77795 0.15532 C -0.77969 0.15602 -0.7816 0.15625 -0.78351 0.15718 C -0.78733 0.15949 -0.79045 0.16366 -0.79462 0.16458 C -0.8191 0.1713 -0.78334 0.16111 -0.80834 0.17014 C -0.81111 0.1713 -0.81389 0.17153 -0.81667 0.17199 C -0.81945 0.17384 -0.82222 0.17593 -0.825 0.17755 C -0.83247 0.18218 -0.84011 0.18565 -0.8474 0.19051 C -0.85104 0.19306 -0.85452 0.19583 -0.85851 0.19792 C -0.86163 0.19954 -0.86493 0.20046 -0.86806 0.20162 C -0.87674 0.20532 -0.88768 0.21111 -0.89584 0.21273 L -0.91528 0.21644 C -0.91771 0.21782 -0.91997 0.21921 -0.92222 0.22014 C -0.92465 0.22106 -0.92691 0.2213 -0.92917 0.22199 C -0.93351 0.22315 -0.9375 0.22477 -0.94167 0.22569 C -0.95052 0.22801 -0.95938 0.22847 -0.96806 0.2294 C -0.97136 0.23079 -0.97448 0.23264 -0.97795 0.2331 C -1.00052 0.23704 -1.03525 0.2338 -1.05434 0.2331 C -1.05712 0.23264 -1.0599 0.23241 -1.06268 0.23125 C -1.0809 0.22315 -1.05903 0.22477 -1.08906 0.21829 L -1.11528 0.21273 C -1.15278 0.21458 -1.14531 0.2125 -1.16806 0.21644 C -1.17518 0.21782 -1.18334 0.21921 -1.19028 0.22199 C -1.19358 0.22338 -1.19653 0.22593 -1.2 0.22755 C -1.20313 0.22917 -1.20643 0.22986 -1.20972 0.23125 C -1.21302 0.23287 -1.21615 0.23519 -1.21945 0.23681 C -1.22587 0.24005 -1.23229 0.24282 -1.23889 0.24606 C -1.24341 0.24838 -1.24792 0.25139 -1.25278 0.25347 C -1.25556 0.25486 -1.25834 0.25579 -1.26111 0.25718 C -1.26337 0.25833 -1.26563 0.25995 -1.26806 0.26088 C -1.27118 0.26227 -1.27448 0.26319 -1.27778 0.26458 C -1.28559 0.26806 -1.29306 0.27361 -1.30139 0.27569 C -1.30591 0.27708 -1.31059 0.27801 -1.31528 0.2794 C -1.31806 0.28032 -1.32084 0.28194 -1.32361 0.2831 C -1.32639 0.28449 -1.32917 0.28519 -1.33195 0.28681 C -1.33368 0.28819 -1.33542 0.28981 -1.3375 0.29051 C -1.34011 0.29167 -1.34306 0.29144 -1.34584 0.29236 C -1.38281 0.30486 -1.32604 0.28819 -1.3625 0.29792 C -1.38577 0.30417 -1.34913 0.29468 -1.37361 0.30347 C -1.37674 0.30463 -1.38004 0.30486 -1.38334 0.30532 C -1.39445 0.31042 -1.38229 0.30532 -1.40695 0.30903 C -1.40868 0.30926 -1.41059 0.31042 -1.4125 0.31088 C -1.41511 0.31157 -1.41788 0.31227 -1.42084 0.31273 C -1.42535 0.31343 -1.43004 0.31412 -1.43472 0.31458 C -1.44601 0.31968 -1.44132 0.31829 -1.46389 0.31458 C -1.48229 0.31157 -1.46476 0.31227 -1.47639 0.30718 C -1.47761 0.30671 -1.47917 0.30718 -1.48056 0.30718 " pathEditMode="relative" ptsTypes="AAAAAAAAAAAAAAAAAAAAAAAAAAAAAAAAAAAAAAAAAAAAAAAAAAAAAAAAAAAAAAAAAAAAAAAAAAAAAAAAAAAAAAAAAAAAAAAAAAAAAAAAAAAAAAA">
                                      <p:cBhvr>
                                        <p:cTn id="13" dur="1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41634239-B3F7-44E0-98CA-6DFA41F20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C32E97-AAF7-4595-B512-81EC6A7E42A4}"/>
              </a:ext>
            </a:extLst>
          </p:cNvPr>
          <p:cNvSpPr/>
          <p:nvPr/>
        </p:nvSpPr>
        <p:spPr>
          <a:xfrm>
            <a:off x="-295275" y="206375"/>
            <a:ext cx="9704388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select the seagull that is carrying the number shown by the arrow?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212923E-D113-403F-B2AB-988B9126C12B}"/>
              </a:ext>
            </a:extLst>
          </p:cNvPr>
          <p:cNvSpPr/>
          <p:nvPr/>
        </p:nvSpPr>
        <p:spPr>
          <a:xfrm>
            <a:off x="193675" y="5741988"/>
            <a:ext cx="8756650" cy="996950"/>
          </a:xfrm>
          <a:prstGeom prst="rect">
            <a:avLst/>
          </a:prstGeom>
          <a:solidFill>
            <a:schemeClr val="bg1"/>
          </a:solidFill>
          <a:ln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6C202D69-D969-4B05-B807-16B64931F449}"/>
              </a:ext>
            </a:extLst>
          </p:cNvPr>
          <p:cNvCxnSpPr/>
          <p:nvPr/>
        </p:nvCxnSpPr>
        <p:spPr>
          <a:xfrm>
            <a:off x="593725" y="6243638"/>
            <a:ext cx="7956550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1">
            <a:extLst>
              <a:ext uri="{FF2B5EF4-FFF2-40B4-BE49-F238E27FC236}">
                <a16:creationId xmlns="" xmlns:a16="http://schemas.microsoft.com/office/drawing/2014/main" id="{95EDBD5B-DBDD-4E19-9777-84B6C33D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6376988"/>
            <a:ext cx="328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="" xmlns:a16="http://schemas.microsoft.com/office/drawing/2014/main" id="{F3CD1857-CDB9-4DAF-AE8C-C69207B2F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6376988"/>
            <a:ext cx="560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8" name="Down Arrow 29">
            <a:extLst>
              <a:ext uri="{FF2B5EF4-FFF2-40B4-BE49-F238E27FC236}">
                <a16:creationId xmlns="" xmlns:a16="http://schemas.microsoft.com/office/drawing/2014/main" id="{06EB4A8E-7A19-4953-A0E9-61A60F89637B}"/>
              </a:ext>
            </a:extLst>
          </p:cNvPr>
          <p:cNvSpPr/>
          <p:nvPr/>
        </p:nvSpPr>
        <p:spPr>
          <a:xfrm>
            <a:off x="1208088" y="5803900"/>
            <a:ext cx="230187" cy="37782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" name="seagull 1">
            <a:extLst>
              <a:ext uri="{FF2B5EF4-FFF2-40B4-BE49-F238E27FC236}">
                <a16:creationId xmlns="" xmlns:a16="http://schemas.microsoft.com/office/drawing/2014/main" id="{3B7794CA-7A3C-4025-86AE-CBC0753EB6D7}"/>
              </a:ext>
            </a:extLst>
          </p:cNvPr>
          <p:cNvGrpSpPr>
            <a:grpSpLocks/>
          </p:cNvGrpSpPr>
          <p:nvPr/>
        </p:nvGrpSpPr>
        <p:grpSpPr bwMode="auto">
          <a:xfrm>
            <a:off x="-664737" y="597126"/>
            <a:ext cx="3186870" cy="3358923"/>
            <a:chOff x="1706057" y="1099634"/>
            <a:chExt cx="3187625" cy="3359442"/>
          </a:xfrm>
        </p:grpSpPr>
        <p:pic>
          <p:nvPicPr>
            <p:cNvPr id="10" name="Picture 61">
              <a:extLst>
                <a:ext uri="{FF2B5EF4-FFF2-40B4-BE49-F238E27FC236}">
                  <a16:creationId xmlns="" xmlns:a16="http://schemas.microsoft.com/office/drawing/2014/main" id="{3567981B-1C09-4E96-A0B0-163BCB429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369"/>
            <a:stretch/>
          </p:blipFill>
          <p:spPr bwMode="auto">
            <a:xfrm>
              <a:off x="1706057" y="1099634"/>
              <a:ext cx="3187625" cy="3060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49">
              <a:extLst>
                <a:ext uri="{FF2B5EF4-FFF2-40B4-BE49-F238E27FC236}">
                  <a16:creationId xmlns="" xmlns:a16="http://schemas.microsoft.com/office/drawing/2014/main" id="{0FD06C12-9110-4C7C-A5B6-49772551F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3" y="2825926"/>
              <a:ext cx="1707818" cy="1633150"/>
              <a:chOff x="2821453" y="2825926"/>
              <a:chExt cx="1707818" cy="1633150"/>
            </a:xfrm>
          </p:grpSpPr>
          <p:pic>
            <p:nvPicPr>
              <p:cNvPr id="12" name="Picture 32">
                <a:extLst>
                  <a:ext uri="{FF2B5EF4-FFF2-40B4-BE49-F238E27FC236}">
                    <a16:creationId xmlns="" xmlns:a16="http://schemas.microsoft.com/office/drawing/2014/main" id="{0F4F7518-4EF9-4E1E-9CB3-694D8C64F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3" y="2825926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D71E53B7-7888-4B52-916B-015C4DC975BE}"/>
                  </a:ext>
                </a:extLst>
              </p:cNvPr>
              <p:cNvSpPr/>
              <p:nvPr/>
            </p:nvSpPr>
            <p:spPr>
              <a:xfrm>
                <a:off x="2921946" y="3360356"/>
                <a:ext cx="1465610" cy="768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thirty-five</a:t>
                </a:r>
              </a:p>
            </p:txBody>
          </p:sp>
        </p:grpSp>
      </p:grpSp>
      <p:grpSp>
        <p:nvGrpSpPr>
          <p:cNvPr id="14" name="seagull 4">
            <a:extLst>
              <a:ext uri="{FF2B5EF4-FFF2-40B4-BE49-F238E27FC236}">
                <a16:creationId xmlns="" xmlns:a16="http://schemas.microsoft.com/office/drawing/2014/main" id="{99D7EDEE-E9CC-4FF7-B948-DEE5885DE375}"/>
              </a:ext>
            </a:extLst>
          </p:cNvPr>
          <p:cNvGrpSpPr>
            <a:grpSpLocks/>
          </p:cNvGrpSpPr>
          <p:nvPr/>
        </p:nvGrpSpPr>
        <p:grpSpPr bwMode="auto">
          <a:xfrm>
            <a:off x="6288300" y="2474753"/>
            <a:ext cx="3385923" cy="3056099"/>
            <a:chOff x="5181594" y="2144107"/>
            <a:chExt cx="3384556" cy="3056463"/>
          </a:xfrm>
        </p:grpSpPr>
        <p:pic>
          <p:nvPicPr>
            <p:cNvPr id="15" name="Picture 167">
              <a:extLst>
                <a:ext uri="{FF2B5EF4-FFF2-40B4-BE49-F238E27FC236}">
                  <a16:creationId xmlns="" xmlns:a16="http://schemas.microsoft.com/office/drawing/2014/main" id="{10608A12-7B97-4A6E-B4CC-BC9ED833B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43" r="26840"/>
            <a:stretch/>
          </p:blipFill>
          <p:spPr bwMode="auto">
            <a:xfrm flipH="1">
              <a:off x="5181594" y="2144107"/>
              <a:ext cx="3384556" cy="2914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68">
              <a:extLst>
                <a:ext uri="{FF2B5EF4-FFF2-40B4-BE49-F238E27FC236}">
                  <a16:creationId xmlns="" xmlns:a16="http://schemas.microsoft.com/office/drawing/2014/main" id="{69242926-EAAF-4FBC-88E2-2F94443275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7618" y="3567420"/>
              <a:ext cx="1707818" cy="1633150"/>
              <a:chOff x="5542550" y="3515500"/>
              <a:chExt cx="1707818" cy="1633150"/>
            </a:xfrm>
          </p:grpSpPr>
          <p:pic>
            <p:nvPicPr>
              <p:cNvPr id="17" name="Picture 169">
                <a:extLst>
                  <a:ext uri="{FF2B5EF4-FFF2-40B4-BE49-F238E27FC236}">
                    <a16:creationId xmlns="" xmlns:a16="http://schemas.microsoft.com/office/drawing/2014/main" id="{E08EE35B-5381-434B-ADEA-1A91AB2F2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550" y="3515500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8BCDAE0E-9E67-47BD-944D-E29F98660730}"/>
                  </a:ext>
                </a:extLst>
              </p:cNvPr>
              <p:cNvSpPr/>
              <p:nvPr/>
            </p:nvSpPr>
            <p:spPr>
              <a:xfrm>
                <a:off x="5758335" y="4091249"/>
                <a:ext cx="1242512" cy="7700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Picture 171">
                <a:extLst>
                  <a:ext uri="{FF2B5EF4-FFF2-40B4-BE49-F238E27FC236}">
                    <a16:creationId xmlns="" xmlns:a16="http://schemas.microsoft.com/office/drawing/2014/main" id="{EBFA7036-81CA-4A17-94CD-23F6BB0CE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842" y="4187392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72">
                <a:extLst>
                  <a:ext uri="{FF2B5EF4-FFF2-40B4-BE49-F238E27FC236}">
                    <a16:creationId xmlns="" xmlns:a16="http://schemas.microsoft.com/office/drawing/2014/main" id="{A86671CA-5DA0-4F10-AEC7-31B38C3EF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2571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73">
                <a:extLst>
                  <a:ext uri="{FF2B5EF4-FFF2-40B4-BE49-F238E27FC236}">
                    <a16:creationId xmlns="" xmlns:a16="http://schemas.microsoft.com/office/drawing/2014/main" id="{4FFD0136-D894-457B-A86A-CEBDD12E9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9300" y="4187390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74">
                <a:extLst>
                  <a:ext uri="{FF2B5EF4-FFF2-40B4-BE49-F238E27FC236}">
                    <a16:creationId xmlns="" xmlns:a16="http://schemas.microsoft.com/office/drawing/2014/main" id="{0D8F2359-E47E-4BB7-9A0D-B94D0B98BE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1202" y="467909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75">
                <a:extLst>
                  <a:ext uri="{FF2B5EF4-FFF2-40B4-BE49-F238E27FC236}">
                    <a16:creationId xmlns="" xmlns:a16="http://schemas.microsoft.com/office/drawing/2014/main" id="{AC50D878-23A9-48D6-99F5-E540D1E9BE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4178" y="4526183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76">
                <a:extLst>
                  <a:ext uri="{FF2B5EF4-FFF2-40B4-BE49-F238E27FC236}">
                    <a16:creationId xmlns="" xmlns:a16="http://schemas.microsoft.com/office/drawing/2014/main" id="{1F94C628-F6BE-414A-BA22-7BA1EA55A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7154" y="4373274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77">
                <a:extLst>
                  <a:ext uri="{FF2B5EF4-FFF2-40B4-BE49-F238E27FC236}">
                    <a16:creationId xmlns="" xmlns:a16="http://schemas.microsoft.com/office/drawing/2014/main" id="{68ECC122-2361-4B8E-A60A-A93D186E6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5558" y="4683520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79">
                <a:extLst>
                  <a:ext uri="{FF2B5EF4-FFF2-40B4-BE49-F238E27FC236}">
                    <a16:creationId xmlns="" xmlns:a16="http://schemas.microsoft.com/office/drawing/2014/main" id="{7DB43F1C-E011-47CF-95B8-A3B04ADFD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8534" y="4530611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80">
                <a:extLst>
                  <a:ext uri="{FF2B5EF4-FFF2-40B4-BE49-F238E27FC236}">
                    <a16:creationId xmlns="" xmlns:a16="http://schemas.microsoft.com/office/drawing/2014/main" id="{EE3B3DE0-E991-4CF7-8389-D319536D08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1510" y="4377702"/>
                <a:ext cx="122413" cy="122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187">
                <a:extLst>
                  <a:ext uri="{FF2B5EF4-FFF2-40B4-BE49-F238E27FC236}">
                    <a16:creationId xmlns="" xmlns:a16="http://schemas.microsoft.com/office/drawing/2014/main" id="{6845B31F-D6D8-4896-B7FC-49CB71BF93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1781" y="4187390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403527D-5B29-4942-8461-970CC64F475E}"/>
              </a:ext>
            </a:extLst>
          </p:cNvPr>
          <p:cNvGrpSpPr>
            <a:grpSpLocks/>
          </p:cNvGrpSpPr>
          <p:nvPr/>
        </p:nvGrpSpPr>
        <p:grpSpPr bwMode="auto">
          <a:xfrm>
            <a:off x="2231998" y="2625753"/>
            <a:ext cx="2517129" cy="3017810"/>
            <a:chOff x="-2560749" y="2798780"/>
            <a:chExt cx="2517725" cy="3018388"/>
          </a:xfrm>
        </p:grpSpPr>
        <p:grpSp>
          <p:nvGrpSpPr>
            <p:cNvPr id="30" name="seagull 2">
              <a:extLst>
                <a:ext uri="{FF2B5EF4-FFF2-40B4-BE49-F238E27FC236}">
                  <a16:creationId xmlns="" xmlns:a16="http://schemas.microsoft.com/office/drawing/2014/main" id="{B59EF04C-13F9-488B-9098-8314179B4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560749" y="2798780"/>
              <a:ext cx="2517725" cy="3018388"/>
              <a:chOff x="-649588" y="1674618"/>
              <a:chExt cx="2517725" cy="3018388"/>
            </a:xfrm>
          </p:grpSpPr>
          <p:pic>
            <p:nvPicPr>
              <p:cNvPr id="81" name="Picture 152">
                <a:extLst>
                  <a:ext uri="{FF2B5EF4-FFF2-40B4-BE49-F238E27FC236}">
                    <a16:creationId xmlns="" xmlns:a16="http://schemas.microsoft.com/office/drawing/2014/main" id="{B61F6A68-59EB-4E76-A3D0-6BEED3DA19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56" t="11723" r="25754"/>
              <a:stretch/>
            </p:blipFill>
            <p:spPr bwMode="auto">
              <a:xfrm>
                <a:off x="-649588" y="1674618"/>
                <a:ext cx="2517725" cy="2757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" name="Group 153">
                <a:extLst>
                  <a:ext uri="{FF2B5EF4-FFF2-40B4-BE49-F238E27FC236}">
                    <a16:creationId xmlns="" xmlns:a16="http://schemas.microsoft.com/office/drawing/2014/main" id="{1B31FC59-C688-454F-827B-73A9DA2F64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58541" y="3059856"/>
                <a:ext cx="1707818" cy="1633150"/>
                <a:chOff x="801675" y="3727969"/>
                <a:chExt cx="1707818" cy="1633150"/>
              </a:xfrm>
            </p:grpSpPr>
            <p:pic>
              <p:nvPicPr>
                <p:cNvPr id="83" name="Picture 154">
                  <a:extLst>
                    <a:ext uri="{FF2B5EF4-FFF2-40B4-BE49-F238E27FC236}">
                      <a16:creationId xmlns="" xmlns:a16="http://schemas.microsoft.com/office/drawing/2014/main" id="{77020271-EE66-4C16-8352-B1A8516505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675" y="3727969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Rectangle 83">
                  <a:extLst>
                    <a:ext uri="{FF2B5EF4-FFF2-40B4-BE49-F238E27FC236}">
                      <a16:creationId xmlns="" xmlns:a16="http://schemas.microsoft.com/office/drawing/2014/main" id="{ED12B714-45E1-4C0F-93CE-092B55CE23EA}"/>
                    </a:ext>
                  </a:extLst>
                </p:cNvPr>
                <p:cNvSpPr/>
                <p:nvPr/>
              </p:nvSpPr>
              <p:spPr>
                <a:xfrm>
                  <a:off x="1017152" y="4303641"/>
                  <a:ext cx="1243308" cy="7700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0FF06BA0-E068-4F0B-854E-218CD2E84D9C}"/>
                </a:ext>
              </a:extLst>
            </p:cNvPr>
            <p:cNvCxnSpPr/>
            <p:nvPr/>
          </p:nvCxnSpPr>
          <p:spPr>
            <a:xfrm>
              <a:off x="-2100238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6C0497C1-E37B-432B-A441-3AFF798084E2}"/>
                </a:ext>
              </a:extLst>
            </p:cNvPr>
            <p:cNvCxnSpPr/>
            <p:nvPr/>
          </p:nvCxnSpPr>
          <p:spPr>
            <a:xfrm>
              <a:off x="-2070067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4DED91D4-6C73-4860-8079-ACB07D5779FA}"/>
                </a:ext>
              </a:extLst>
            </p:cNvPr>
            <p:cNvCxnSpPr/>
            <p:nvPr/>
          </p:nvCxnSpPr>
          <p:spPr>
            <a:xfrm>
              <a:off x="-2038310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D164057B-DE99-4A42-8121-8511738EBC68}"/>
                </a:ext>
              </a:extLst>
            </p:cNvPr>
            <p:cNvCxnSpPr/>
            <p:nvPr/>
          </p:nvCxnSpPr>
          <p:spPr>
            <a:xfrm>
              <a:off x="-2008141" y="485495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9CD55310-022E-4186-8E6E-F39AD89C8EE7}"/>
                </a:ext>
              </a:extLst>
            </p:cNvPr>
            <p:cNvCxnSpPr/>
            <p:nvPr/>
          </p:nvCxnSpPr>
          <p:spPr>
            <a:xfrm flipV="1">
              <a:off x="-2122468" y="4854959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6C1D7391-236D-40A4-85D5-C379544C0948}"/>
                </a:ext>
              </a:extLst>
            </p:cNvPr>
            <p:cNvCxnSpPr/>
            <p:nvPr/>
          </p:nvCxnSpPr>
          <p:spPr>
            <a:xfrm>
              <a:off x="-1927159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74EB1C08-DFAD-48FE-ABC9-122FE43572BA}"/>
                </a:ext>
              </a:extLst>
            </p:cNvPr>
            <p:cNvCxnSpPr/>
            <p:nvPr/>
          </p:nvCxnSpPr>
          <p:spPr>
            <a:xfrm>
              <a:off x="-1895401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F6DF930-3911-4287-A21B-86D826DC8165}"/>
                </a:ext>
              </a:extLst>
            </p:cNvPr>
            <p:cNvCxnSpPr/>
            <p:nvPr/>
          </p:nvCxnSpPr>
          <p:spPr>
            <a:xfrm>
              <a:off x="-1865232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59348E72-D56A-4E12-A000-8ED4DDFFC26F}"/>
                </a:ext>
              </a:extLst>
            </p:cNvPr>
            <p:cNvCxnSpPr/>
            <p:nvPr/>
          </p:nvCxnSpPr>
          <p:spPr>
            <a:xfrm>
              <a:off x="-1833474" y="4851783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A30CC945-3A73-4446-B2A8-F1B8E79A89A2}"/>
                </a:ext>
              </a:extLst>
            </p:cNvPr>
            <p:cNvCxnSpPr/>
            <p:nvPr/>
          </p:nvCxnSpPr>
          <p:spPr>
            <a:xfrm flipV="1">
              <a:off x="-1947801" y="4851783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BC885E1C-7796-4B7F-BB6B-D657416E7216}"/>
                </a:ext>
              </a:extLst>
            </p:cNvPr>
            <p:cNvCxnSpPr/>
            <p:nvPr/>
          </p:nvCxnSpPr>
          <p:spPr>
            <a:xfrm>
              <a:off x="-1752492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EC840A17-AAD6-4CD1-A5C4-0C4956A41C77}"/>
                </a:ext>
              </a:extLst>
            </p:cNvPr>
            <p:cNvCxnSpPr/>
            <p:nvPr/>
          </p:nvCxnSpPr>
          <p:spPr>
            <a:xfrm>
              <a:off x="-1720735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9EC3AA4D-780C-461C-8F62-229B461D26F5}"/>
                </a:ext>
              </a:extLst>
            </p:cNvPr>
            <p:cNvCxnSpPr/>
            <p:nvPr/>
          </p:nvCxnSpPr>
          <p:spPr>
            <a:xfrm>
              <a:off x="-1690565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8DF69944-B019-427A-B74B-8F65C0DF7ED3}"/>
                </a:ext>
              </a:extLst>
            </p:cNvPr>
            <p:cNvCxnSpPr/>
            <p:nvPr/>
          </p:nvCxnSpPr>
          <p:spPr>
            <a:xfrm>
              <a:off x="-1658808" y="4848608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71378CE1-E923-4329-9F13-98385E852483}"/>
                </a:ext>
              </a:extLst>
            </p:cNvPr>
            <p:cNvCxnSpPr/>
            <p:nvPr/>
          </p:nvCxnSpPr>
          <p:spPr>
            <a:xfrm flipV="1">
              <a:off x="-1773135" y="4848608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2B4CC4C9-03DF-4595-BF8B-81346BD84F88}"/>
                </a:ext>
              </a:extLst>
            </p:cNvPr>
            <p:cNvCxnSpPr/>
            <p:nvPr/>
          </p:nvCxnSpPr>
          <p:spPr>
            <a:xfrm>
              <a:off x="-1577826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5C9220FB-F69C-4C5C-94A7-F64FFCFD606F}"/>
                </a:ext>
              </a:extLst>
            </p:cNvPr>
            <p:cNvCxnSpPr/>
            <p:nvPr/>
          </p:nvCxnSpPr>
          <p:spPr>
            <a:xfrm>
              <a:off x="-1546068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78DA7DDE-8BEE-492E-BFE4-35F26C34DD17}"/>
                </a:ext>
              </a:extLst>
            </p:cNvPr>
            <p:cNvCxnSpPr/>
            <p:nvPr/>
          </p:nvCxnSpPr>
          <p:spPr>
            <a:xfrm>
              <a:off x="-1515899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AD63922F-DFF3-4B8E-BD15-7E68E05EE1EA}"/>
                </a:ext>
              </a:extLst>
            </p:cNvPr>
            <p:cNvCxnSpPr/>
            <p:nvPr/>
          </p:nvCxnSpPr>
          <p:spPr>
            <a:xfrm>
              <a:off x="-1484142" y="4845432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95DE9220-D424-4C3B-854D-E56B5BCD4503}"/>
                </a:ext>
              </a:extLst>
            </p:cNvPr>
            <p:cNvCxnSpPr/>
            <p:nvPr/>
          </p:nvCxnSpPr>
          <p:spPr>
            <a:xfrm flipV="1">
              <a:off x="-1598469" y="4845432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DF16A2A8-DBF8-4057-8BC9-773B107D12E1}"/>
                </a:ext>
              </a:extLst>
            </p:cNvPr>
            <p:cNvCxnSpPr/>
            <p:nvPr/>
          </p:nvCxnSpPr>
          <p:spPr>
            <a:xfrm>
              <a:off x="-1403159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9166E28A-BFA0-4676-B4B1-521C3EF0BE03}"/>
                </a:ext>
              </a:extLst>
            </p:cNvPr>
            <p:cNvCxnSpPr/>
            <p:nvPr/>
          </p:nvCxnSpPr>
          <p:spPr>
            <a:xfrm>
              <a:off x="-1371402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EF22CE23-FF92-4716-8E03-6FA2D6D17678}"/>
                </a:ext>
              </a:extLst>
            </p:cNvPr>
            <p:cNvCxnSpPr/>
            <p:nvPr/>
          </p:nvCxnSpPr>
          <p:spPr>
            <a:xfrm>
              <a:off x="-1341233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F7D31753-8682-4B46-9778-97F3C578A089}"/>
                </a:ext>
              </a:extLst>
            </p:cNvPr>
            <p:cNvCxnSpPr/>
            <p:nvPr/>
          </p:nvCxnSpPr>
          <p:spPr>
            <a:xfrm>
              <a:off x="-1309475" y="4842256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E10B990B-C4B3-484A-9938-AADB5AD2F3D7}"/>
                </a:ext>
              </a:extLst>
            </p:cNvPr>
            <p:cNvCxnSpPr/>
            <p:nvPr/>
          </p:nvCxnSpPr>
          <p:spPr>
            <a:xfrm flipV="1">
              <a:off x="-1423802" y="4842256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4C2C8B6F-4403-4D66-B707-0BA3C328F808}"/>
                </a:ext>
              </a:extLst>
            </p:cNvPr>
            <p:cNvCxnSpPr/>
            <p:nvPr/>
          </p:nvCxnSpPr>
          <p:spPr>
            <a:xfrm>
              <a:off x="-1228493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DB093B87-3DF0-44C2-98F4-CA7EA8B0BF77}"/>
                </a:ext>
              </a:extLst>
            </p:cNvPr>
            <p:cNvCxnSpPr/>
            <p:nvPr/>
          </p:nvCxnSpPr>
          <p:spPr>
            <a:xfrm>
              <a:off x="-1198324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B24103A9-8152-44C7-B7E0-6951DBD925A9}"/>
                </a:ext>
              </a:extLst>
            </p:cNvPr>
            <p:cNvCxnSpPr/>
            <p:nvPr/>
          </p:nvCxnSpPr>
          <p:spPr>
            <a:xfrm>
              <a:off x="-1166566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5C924728-A4AF-498A-9ED6-A89254CF54E8}"/>
                </a:ext>
              </a:extLst>
            </p:cNvPr>
            <p:cNvCxnSpPr/>
            <p:nvPr/>
          </p:nvCxnSpPr>
          <p:spPr>
            <a:xfrm>
              <a:off x="-1136396" y="4839081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FDE7708E-B464-4641-AD86-3B6402C80FA1}"/>
                </a:ext>
              </a:extLst>
            </p:cNvPr>
            <p:cNvCxnSpPr/>
            <p:nvPr/>
          </p:nvCxnSpPr>
          <p:spPr>
            <a:xfrm flipV="1">
              <a:off x="-1249136" y="4839081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1A346244-1C62-4506-8371-2F5E4ABAB712}"/>
                </a:ext>
              </a:extLst>
            </p:cNvPr>
            <p:cNvCxnSpPr/>
            <p:nvPr/>
          </p:nvCxnSpPr>
          <p:spPr>
            <a:xfrm>
              <a:off x="-1053827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B8F0EB56-708F-49F9-A878-8CDB89492081}"/>
                </a:ext>
              </a:extLst>
            </p:cNvPr>
            <p:cNvCxnSpPr/>
            <p:nvPr/>
          </p:nvCxnSpPr>
          <p:spPr>
            <a:xfrm>
              <a:off x="-1023657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9DB05323-B25F-46B6-9A47-23273B5D6696}"/>
                </a:ext>
              </a:extLst>
            </p:cNvPr>
            <p:cNvCxnSpPr/>
            <p:nvPr/>
          </p:nvCxnSpPr>
          <p:spPr>
            <a:xfrm>
              <a:off x="-991900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2F9538D0-B001-47E4-8B8A-2151AD7C163F}"/>
                </a:ext>
              </a:extLst>
            </p:cNvPr>
            <p:cNvCxnSpPr/>
            <p:nvPr/>
          </p:nvCxnSpPr>
          <p:spPr>
            <a:xfrm>
              <a:off x="-961730" y="483590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E244145F-F7C0-438F-9F08-C3C42FD60E7E}"/>
                </a:ext>
              </a:extLst>
            </p:cNvPr>
            <p:cNvCxnSpPr/>
            <p:nvPr/>
          </p:nvCxnSpPr>
          <p:spPr>
            <a:xfrm flipV="1">
              <a:off x="-1074469" y="4835905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1B53F193-A267-436F-B384-8A191EA24D85}"/>
                </a:ext>
              </a:extLst>
            </p:cNvPr>
            <p:cNvCxnSpPr/>
            <p:nvPr/>
          </p:nvCxnSpPr>
          <p:spPr>
            <a:xfrm>
              <a:off x="-2101825" y="505978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179396BE-3FED-4F2D-B6B6-1B70CB7D3A2E}"/>
                </a:ext>
              </a:extLst>
            </p:cNvPr>
            <p:cNvCxnSpPr/>
            <p:nvPr/>
          </p:nvCxnSpPr>
          <p:spPr>
            <a:xfrm>
              <a:off x="-2070067" y="505978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9511F090-7F1F-4436-88D9-EFB4883B3F8C}"/>
                </a:ext>
              </a:extLst>
            </p:cNvPr>
            <p:cNvCxnSpPr/>
            <p:nvPr/>
          </p:nvCxnSpPr>
          <p:spPr>
            <a:xfrm>
              <a:off x="-2039898" y="505978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A87B8DC1-E790-4BB7-A9EE-A4473954978D}"/>
                </a:ext>
              </a:extLst>
            </p:cNvPr>
            <p:cNvCxnSpPr/>
            <p:nvPr/>
          </p:nvCxnSpPr>
          <p:spPr>
            <a:xfrm>
              <a:off x="-2008141" y="5059785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9C23CF02-2F3D-4278-8D2C-A598A07D8D02}"/>
                </a:ext>
              </a:extLst>
            </p:cNvPr>
            <p:cNvCxnSpPr/>
            <p:nvPr/>
          </p:nvCxnSpPr>
          <p:spPr>
            <a:xfrm flipV="1">
              <a:off x="-2122468" y="5059785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33B200CE-D5FF-4CC9-891C-8C5C03F8A620}"/>
                </a:ext>
              </a:extLst>
            </p:cNvPr>
            <p:cNvCxnSpPr/>
            <p:nvPr/>
          </p:nvCxnSpPr>
          <p:spPr>
            <a:xfrm>
              <a:off x="-1927159" y="505660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9102387C-9D39-4F83-BD0C-ADA98A47AEBB}"/>
                </a:ext>
              </a:extLst>
            </p:cNvPr>
            <p:cNvCxnSpPr/>
            <p:nvPr/>
          </p:nvCxnSpPr>
          <p:spPr>
            <a:xfrm>
              <a:off x="-1895401" y="505660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FB7F86F9-F4FD-4868-A966-4661F6C626C9}"/>
                </a:ext>
              </a:extLst>
            </p:cNvPr>
            <p:cNvCxnSpPr/>
            <p:nvPr/>
          </p:nvCxnSpPr>
          <p:spPr>
            <a:xfrm>
              <a:off x="-1865232" y="505660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55E7F71C-1504-4FB9-A0B8-4020D8D8E0AD}"/>
                </a:ext>
              </a:extLst>
            </p:cNvPr>
            <p:cNvCxnSpPr/>
            <p:nvPr/>
          </p:nvCxnSpPr>
          <p:spPr>
            <a:xfrm>
              <a:off x="-1833474" y="5056609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5DE1CDB3-7E26-4B75-B870-4E0EE67C0ACE}"/>
                </a:ext>
              </a:extLst>
            </p:cNvPr>
            <p:cNvCxnSpPr/>
            <p:nvPr/>
          </p:nvCxnSpPr>
          <p:spPr>
            <a:xfrm flipV="1">
              <a:off x="-1947801" y="5056609"/>
              <a:ext cx="136557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2C1DCB5A-7ADF-40A9-9070-096BA75B1DA5}"/>
                </a:ext>
              </a:extLst>
            </p:cNvPr>
            <p:cNvCxnSpPr/>
            <p:nvPr/>
          </p:nvCxnSpPr>
          <p:spPr>
            <a:xfrm>
              <a:off x="-1752492" y="505343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D13A9DA9-2589-4CF8-B5F0-ACBEEA81B4A6}"/>
                </a:ext>
              </a:extLst>
            </p:cNvPr>
            <p:cNvCxnSpPr/>
            <p:nvPr/>
          </p:nvCxnSpPr>
          <p:spPr>
            <a:xfrm>
              <a:off x="-1720735" y="505343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AC1C8B04-F098-44A2-B366-F0E8BDD78059}"/>
                </a:ext>
              </a:extLst>
            </p:cNvPr>
            <p:cNvCxnSpPr/>
            <p:nvPr/>
          </p:nvCxnSpPr>
          <p:spPr>
            <a:xfrm>
              <a:off x="-1690565" y="505343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FD1EFBAC-ED25-4FA3-B445-9A989F859ED1}"/>
                </a:ext>
              </a:extLst>
            </p:cNvPr>
            <p:cNvCxnSpPr/>
            <p:nvPr/>
          </p:nvCxnSpPr>
          <p:spPr>
            <a:xfrm>
              <a:off x="-1658808" y="5053434"/>
              <a:ext cx="0" cy="1524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C4779CD3-ACD4-4D0D-818D-6F464FDF3E56}"/>
                </a:ext>
              </a:extLst>
            </p:cNvPr>
            <p:cNvCxnSpPr/>
            <p:nvPr/>
          </p:nvCxnSpPr>
          <p:spPr>
            <a:xfrm flipV="1">
              <a:off x="-1773135" y="5053434"/>
              <a:ext cx="134970" cy="1460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2">
            <a:extLst>
              <a:ext uri="{FF2B5EF4-FFF2-40B4-BE49-F238E27FC236}">
                <a16:creationId xmlns="" xmlns:a16="http://schemas.microsoft.com/office/drawing/2014/main" id="{5DEF76B0-2DBA-4987-A680-CA82642CCA87}"/>
              </a:ext>
            </a:extLst>
          </p:cNvPr>
          <p:cNvGrpSpPr>
            <a:grpSpLocks/>
          </p:cNvGrpSpPr>
          <p:nvPr/>
        </p:nvGrpSpPr>
        <p:grpSpPr bwMode="auto">
          <a:xfrm>
            <a:off x="4180484" y="710999"/>
            <a:ext cx="2517128" cy="3273626"/>
            <a:chOff x="9277158" y="37890"/>
            <a:chExt cx="2516112" cy="3274016"/>
          </a:xfrm>
        </p:grpSpPr>
        <p:grpSp>
          <p:nvGrpSpPr>
            <p:cNvPr id="86" name="Group 156">
              <a:extLst>
                <a:ext uri="{FF2B5EF4-FFF2-40B4-BE49-F238E27FC236}">
                  <a16:creationId xmlns="" xmlns:a16="http://schemas.microsoft.com/office/drawing/2014/main" id="{DDDB4514-FB5E-4BC9-88D5-1E683ABDA8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77158" y="37890"/>
              <a:ext cx="2516112" cy="3274016"/>
              <a:chOff x="9124758" y="2636760"/>
              <a:chExt cx="2516112" cy="3274016"/>
            </a:xfrm>
          </p:grpSpPr>
          <p:grpSp>
            <p:nvGrpSpPr>
              <p:cNvPr id="88" name="seagull 4">
                <a:extLst>
                  <a:ext uri="{FF2B5EF4-FFF2-40B4-BE49-F238E27FC236}">
                    <a16:creationId xmlns="" xmlns:a16="http://schemas.microsoft.com/office/drawing/2014/main" id="{904EDEE7-08BD-4857-8A47-86DC080F07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4758" y="2636760"/>
                <a:ext cx="2516112" cy="3274016"/>
                <a:chOff x="5324795" y="1926554"/>
                <a:chExt cx="2516112" cy="3274016"/>
              </a:xfrm>
            </p:grpSpPr>
            <p:pic>
              <p:nvPicPr>
                <p:cNvPr id="95" name="Picture 191">
                  <a:hlinkClick r:id="" action="ppaction://hlinkshowjump?jump=nextslide"/>
                  <a:extLst>
                    <a:ext uri="{FF2B5EF4-FFF2-40B4-BE49-F238E27FC236}">
                      <a16:creationId xmlns="" xmlns:a16="http://schemas.microsoft.com/office/drawing/2014/main" id="{5A58F397-7CF2-4245-9599-C77614EEC9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431" r="26573"/>
                <a:stretch/>
              </p:blipFill>
              <p:spPr bwMode="auto">
                <a:xfrm flipH="1">
                  <a:off x="5324795" y="1926554"/>
                  <a:ext cx="2516112" cy="30694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6" name="Group 192">
                  <a:extLst>
                    <a:ext uri="{FF2B5EF4-FFF2-40B4-BE49-F238E27FC236}">
                      <a16:creationId xmlns="" xmlns:a16="http://schemas.microsoft.com/office/drawing/2014/main" id="{0101A4F9-EAE7-40DD-8D1B-4415F7299F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87618" y="3567420"/>
                  <a:ext cx="1707818" cy="1633150"/>
                  <a:chOff x="5542550" y="3515500"/>
                  <a:chExt cx="1707818" cy="1633150"/>
                </a:xfrm>
              </p:grpSpPr>
              <p:pic>
                <p:nvPicPr>
                  <p:cNvPr id="97" name="Picture 193">
                    <a:hlinkClick r:id="" action="ppaction://hlinkshowjump?jump=nextslide"/>
                    <a:extLst>
                      <a:ext uri="{FF2B5EF4-FFF2-40B4-BE49-F238E27FC236}">
                        <a16:creationId xmlns="" xmlns:a16="http://schemas.microsoft.com/office/drawing/2014/main" id="{8F9159C5-EF5B-433B-B9F9-D5E729B36D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42550" y="3515500"/>
                    <a:ext cx="1707818" cy="16331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8" name="Rectangle 97">
                    <a:hlinkClick r:id="" action="ppaction://hlinkshowjump?jump=nextslide"/>
                    <a:extLst>
                      <a:ext uri="{FF2B5EF4-FFF2-40B4-BE49-F238E27FC236}">
                        <a16:creationId xmlns="" xmlns:a16="http://schemas.microsoft.com/office/drawing/2014/main" id="{3EEE2E33-4439-4FB5-BEE7-1CB43FDD63A1}"/>
                      </a:ext>
                    </a:extLst>
                  </p:cNvPr>
                  <p:cNvSpPr/>
                  <p:nvPr/>
                </p:nvSpPr>
                <p:spPr>
                  <a:xfrm>
                    <a:off x="5758335" y="4091249"/>
                    <a:ext cx="1242512" cy="7700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534E3769-3DCC-46DA-9030-E6BD57B98CB2}"/>
                  </a:ext>
                </a:extLst>
              </p:cNvPr>
              <p:cNvCxnSpPr/>
              <p:nvPr/>
            </p:nvCxnSpPr>
            <p:spPr>
              <a:xfrm>
                <a:off x="10325415" y="4924821"/>
                <a:ext cx="0" cy="622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="" xmlns:a16="http://schemas.microsoft.com/office/drawing/2014/main" id="{8ABC30BD-B5E2-4FB0-A077-0D49F8CD81AA}"/>
                  </a:ext>
                </a:extLst>
              </p:cNvPr>
              <p:cNvCxnSpPr/>
              <p:nvPr/>
            </p:nvCxnSpPr>
            <p:spPr>
              <a:xfrm>
                <a:off x="9852531" y="5145510"/>
                <a:ext cx="96005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181">
                <a:extLst>
                  <a:ext uri="{FF2B5EF4-FFF2-40B4-BE49-F238E27FC236}">
                    <a16:creationId xmlns="" xmlns:a16="http://schemas.microsoft.com/office/drawing/2014/main" id="{1813768C-FA84-487D-A8C8-4E15C2413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0580" y="4823018"/>
                <a:ext cx="315984" cy="369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92" name="Rectangle 182">
                <a:extLst>
                  <a:ext uri="{FF2B5EF4-FFF2-40B4-BE49-F238E27FC236}">
                    <a16:creationId xmlns="" xmlns:a16="http://schemas.microsoft.com/office/drawing/2014/main" id="{66B37A9F-70D3-4C5A-A74E-1D8ED5137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9648" y="4823018"/>
                <a:ext cx="351236" cy="369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93" name="Rectangle 183">
                <a:extLst>
                  <a:ext uri="{FF2B5EF4-FFF2-40B4-BE49-F238E27FC236}">
                    <a16:creationId xmlns="" xmlns:a16="http://schemas.microsoft.com/office/drawing/2014/main" id="{41AFF289-F119-4CF1-BF6B-51BA0846A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5308" y="5151591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190">
                <a:extLst>
                  <a:ext uri="{FF2B5EF4-FFF2-40B4-BE49-F238E27FC236}">
                    <a16:creationId xmlns="" xmlns:a16="http://schemas.microsoft.com/office/drawing/2014/main" id="{DC71E15A-CDEB-4E3F-98D5-3F3973ABA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4376" y="5151591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221BF3B4-FDA0-4EEF-9722-CF13C95010A6}"/>
                </a:ext>
              </a:extLst>
            </p:cNvPr>
            <p:cNvSpPr/>
            <p:nvPr/>
          </p:nvSpPr>
          <p:spPr>
            <a:xfrm>
              <a:off x="10168378" y="2646665"/>
              <a:ext cx="114254" cy="114314"/>
            </a:xfrm>
            <a:prstGeom prst="ellipse">
              <a:avLst/>
            </a:prstGeom>
            <a:solidFill>
              <a:srgbClr val="2DB7BC"/>
            </a:solidFill>
            <a:ln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737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winkl" pitchFamily="50" charset="0"/>
              </a:rPr>
              <a:t>To identify numbers shown on number lines.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winkl" pitchFamily="50" charset="0"/>
              </a:rPr>
              <a:t>I can find the value of each interval on a number line.</a:t>
            </a:r>
          </a:p>
          <a:p>
            <a:r>
              <a:rPr lang="en-US" dirty="0">
                <a:latin typeface="Twinkl" pitchFamily="50" charset="0"/>
              </a:rPr>
              <a:t>I can identify the number shown by counting the intervals on a number line.</a:t>
            </a:r>
          </a:p>
          <a:p>
            <a:r>
              <a:rPr lang="en-US" dirty="0">
                <a:latin typeface="Twinkl" pitchFamily="50" charset="0"/>
              </a:rPr>
              <a:t>I can estimate the position shown on an unmarked number line.</a:t>
            </a:r>
            <a:endParaRPr lang="en-GB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95C2DAA1-5630-450C-A9D4-939BFEF95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11415E56-61AD-4FBC-9966-52EB4BB7E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5111750"/>
            <a:ext cx="9699626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5FA79A4-4CD3-462D-8DE5-D834679C2C5B}"/>
              </a:ext>
            </a:extLst>
          </p:cNvPr>
          <p:cNvGrpSpPr>
            <a:grpSpLocks/>
          </p:cNvGrpSpPr>
          <p:nvPr/>
        </p:nvGrpSpPr>
        <p:grpSpPr bwMode="auto">
          <a:xfrm>
            <a:off x="1218167" y="295400"/>
            <a:ext cx="5732971" cy="4290889"/>
            <a:chOff x="7981568" y="-37927"/>
            <a:chExt cx="4477255" cy="3349833"/>
          </a:xfrm>
        </p:grpSpPr>
        <p:grpSp>
          <p:nvGrpSpPr>
            <p:cNvPr id="5" name="Group 15">
              <a:extLst>
                <a:ext uri="{FF2B5EF4-FFF2-40B4-BE49-F238E27FC236}">
                  <a16:creationId xmlns="" xmlns:a16="http://schemas.microsoft.com/office/drawing/2014/main" id="{AA28026F-4131-4FBE-AC22-9D56B86A1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1568" y="-37927"/>
              <a:ext cx="4477255" cy="3349833"/>
              <a:chOff x="7829168" y="2560943"/>
              <a:chExt cx="4477255" cy="3349833"/>
            </a:xfrm>
          </p:grpSpPr>
          <p:grpSp>
            <p:nvGrpSpPr>
              <p:cNvPr id="7" name="seagull 4">
                <a:extLst>
                  <a:ext uri="{FF2B5EF4-FFF2-40B4-BE49-F238E27FC236}">
                    <a16:creationId xmlns="" xmlns:a16="http://schemas.microsoft.com/office/drawing/2014/main" id="{53D83A58-B6B8-43D7-B641-6D7E7905EC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29168" y="2560943"/>
                <a:ext cx="4477255" cy="3349833"/>
                <a:chOff x="4029205" y="1850737"/>
                <a:chExt cx="4477255" cy="3349833"/>
              </a:xfrm>
            </p:grpSpPr>
            <p:pic>
              <p:nvPicPr>
                <p:cNvPr id="14" name="Picture 24">
                  <a:hlinkClick r:id="" action="ppaction://hlinkshowjump?jump=nextslide"/>
                  <a:extLst>
                    <a:ext uri="{FF2B5EF4-FFF2-40B4-BE49-F238E27FC236}">
                      <a16:creationId xmlns="" xmlns:a16="http://schemas.microsoft.com/office/drawing/2014/main" id="{A020D90D-876E-41A5-964A-FC786F1D2F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 flipH="1">
                  <a:off x="4029205" y="1850737"/>
                  <a:ext cx="4477255" cy="3164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5" name="Group 25">
                  <a:extLst>
                    <a:ext uri="{FF2B5EF4-FFF2-40B4-BE49-F238E27FC236}">
                      <a16:creationId xmlns="" xmlns:a16="http://schemas.microsoft.com/office/drawing/2014/main" id="{13776471-57E2-43FF-BE85-30A02EBDB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87618" y="3567420"/>
                  <a:ext cx="1707818" cy="1633150"/>
                  <a:chOff x="5542550" y="3515500"/>
                  <a:chExt cx="1707818" cy="1633150"/>
                </a:xfrm>
              </p:grpSpPr>
              <p:pic>
                <p:nvPicPr>
                  <p:cNvPr id="16" name="Picture 26">
                    <a:hlinkClick r:id="" action="ppaction://hlinkshowjump?jump=nextslide"/>
                    <a:extLst>
                      <a:ext uri="{FF2B5EF4-FFF2-40B4-BE49-F238E27FC236}">
                        <a16:creationId xmlns="" xmlns:a16="http://schemas.microsoft.com/office/drawing/2014/main" id="{AABC871E-CCBA-4827-9FD1-60C775C17E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42550" y="3515500"/>
                    <a:ext cx="1707818" cy="16331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Rectangle 16">
                    <a:hlinkClick r:id="" action="ppaction://hlinkshowjump?jump=nextslide"/>
                    <a:extLst>
                      <a:ext uri="{FF2B5EF4-FFF2-40B4-BE49-F238E27FC236}">
                        <a16:creationId xmlns="" xmlns:a16="http://schemas.microsoft.com/office/drawing/2014/main" id="{04E99191-541C-4E12-8783-3516D32C1A03}"/>
                      </a:ext>
                    </a:extLst>
                  </p:cNvPr>
                  <p:cNvSpPr/>
                  <p:nvPr/>
                </p:nvSpPr>
                <p:spPr>
                  <a:xfrm>
                    <a:off x="5758256" y="4092734"/>
                    <a:ext cx="1244743" cy="768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8" name="Straight Connector 7">
                <a:extLst>
                  <a:ext uri="{FF2B5EF4-FFF2-40B4-BE49-F238E27FC236}">
                    <a16:creationId xmlns="" xmlns:a16="http://schemas.microsoft.com/office/drawing/2014/main" id="{D9005C54-F3AB-4F68-9B22-38DC389E76E8}"/>
                  </a:ext>
                </a:extLst>
              </p:cNvPr>
              <p:cNvCxnSpPr/>
              <p:nvPr/>
            </p:nvCxnSpPr>
            <p:spPr>
              <a:xfrm>
                <a:off x="10324418" y="4924263"/>
                <a:ext cx="0" cy="6221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="" xmlns:a16="http://schemas.microsoft.com/office/drawing/2014/main" id="{A35B288F-EB10-4618-9A91-7C075BDD4D7F}"/>
                  </a:ext>
                </a:extLst>
              </p:cNvPr>
              <p:cNvCxnSpPr/>
              <p:nvPr/>
            </p:nvCxnSpPr>
            <p:spPr>
              <a:xfrm>
                <a:off x="9852061" y="5144865"/>
                <a:ext cx="9608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20">
                <a:extLst>
                  <a:ext uri="{FF2B5EF4-FFF2-40B4-BE49-F238E27FC236}">
                    <a16:creationId xmlns="" xmlns:a16="http://schemas.microsoft.com/office/drawing/2014/main" id="{5E0FFE4E-8360-4EDE-903D-FCFC7FF18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0580" y="4823018"/>
                <a:ext cx="246873" cy="28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1" name="Rectangle 21">
                <a:extLst>
                  <a:ext uri="{FF2B5EF4-FFF2-40B4-BE49-F238E27FC236}">
                    <a16:creationId xmlns="" xmlns:a16="http://schemas.microsoft.com/office/drawing/2014/main" id="{900D2AB7-485C-4E7C-B298-6B985B5A8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9648" y="4823018"/>
                <a:ext cx="274414" cy="288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12" name="Rectangle 22">
                <a:extLst>
                  <a:ext uri="{FF2B5EF4-FFF2-40B4-BE49-F238E27FC236}">
                    <a16:creationId xmlns="" xmlns:a16="http://schemas.microsoft.com/office/drawing/2014/main" id="{0015E033-B8F5-417D-AED0-CFC38A0B8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5308" y="5151591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23">
                <a:extLst>
                  <a:ext uri="{FF2B5EF4-FFF2-40B4-BE49-F238E27FC236}">
                    <a16:creationId xmlns="" xmlns:a16="http://schemas.microsoft.com/office/drawing/2014/main" id="{CC52943D-A84F-4BB1-9B93-278079BB1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4376" y="5151591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Roboto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Roboto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GB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888DBD9C-BD62-4D3A-8012-F3AB55B4DA30}"/>
                </a:ext>
              </a:extLst>
            </p:cNvPr>
            <p:cNvSpPr/>
            <p:nvPr/>
          </p:nvSpPr>
          <p:spPr>
            <a:xfrm>
              <a:off x="10168112" y="2646381"/>
              <a:ext cx="114060" cy="114019"/>
            </a:xfrm>
            <a:prstGeom prst="ellipse">
              <a:avLst/>
            </a:prstGeom>
            <a:solidFill>
              <a:srgbClr val="2DB7BC"/>
            </a:solidFill>
            <a:ln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554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7C264571-A000-4B72-B90B-A846E1749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E0AF330-C1FE-4E5D-AA25-F4F169454C76}"/>
              </a:ext>
            </a:extLst>
          </p:cNvPr>
          <p:cNvSpPr/>
          <p:nvPr/>
        </p:nvSpPr>
        <p:spPr>
          <a:xfrm>
            <a:off x="-295275" y="206375"/>
            <a:ext cx="9704388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select the seagull that is carrying the number shown by the arrow?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466460C-1B7E-4D15-955C-2E390C55EA09}"/>
              </a:ext>
            </a:extLst>
          </p:cNvPr>
          <p:cNvSpPr/>
          <p:nvPr/>
        </p:nvSpPr>
        <p:spPr>
          <a:xfrm>
            <a:off x="193675" y="5741988"/>
            <a:ext cx="8756650" cy="996950"/>
          </a:xfrm>
          <a:prstGeom prst="rect">
            <a:avLst/>
          </a:prstGeom>
          <a:solidFill>
            <a:schemeClr val="bg1"/>
          </a:solidFill>
          <a:ln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CE27685-B54E-4489-91DB-3E69DA6C5C23}"/>
              </a:ext>
            </a:extLst>
          </p:cNvPr>
          <p:cNvCxnSpPr/>
          <p:nvPr/>
        </p:nvCxnSpPr>
        <p:spPr>
          <a:xfrm>
            <a:off x="593725" y="6243638"/>
            <a:ext cx="7956550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1">
            <a:extLst>
              <a:ext uri="{FF2B5EF4-FFF2-40B4-BE49-F238E27FC236}">
                <a16:creationId xmlns="" xmlns:a16="http://schemas.microsoft.com/office/drawing/2014/main" id="{76474157-E2D9-43CB-9F7A-6654E8790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6376988"/>
            <a:ext cx="430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62</a:t>
            </a:r>
          </a:p>
        </p:txBody>
      </p:sp>
      <p:sp>
        <p:nvSpPr>
          <p:cNvPr id="7" name="Rectangle 25">
            <a:extLst>
              <a:ext uri="{FF2B5EF4-FFF2-40B4-BE49-F238E27FC236}">
                <a16:creationId xmlns="" xmlns:a16="http://schemas.microsoft.com/office/drawing/2014/main" id="{63786EF7-FAF8-4EBB-AFB9-72EAEC17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6376988"/>
            <a:ext cx="42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8" name="Down Arrow 29">
            <a:extLst>
              <a:ext uri="{FF2B5EF4-FFF2-40B4-BE49-F238E27FC236}">
                <a16:creationId xmlns="" xmlns:a16="http://schemas.microsoft.com/office/drawing/2014/main" id="{2E436BBA-F664-44A9-9D95-92CB31EE7004}"/>
              </a:ext>
            </a:extLst>
          </p:cNvPr>
          <p:cNvSpPr/>
          <p:nvPr/>
        </p:nvSpPr>
        <p:spPr>
          <a:xfrm>
            <a:off x="7278688" y="5803900"/>
            <a:ext cx="230187" cy="37782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" name="seagull 1">
            <a:extLst>
              <a:ext uri="{FF2B5EF4-FFF2-40B4-BE49-F238E27FC236}">
                <a16:creationId xmlns="" xmlns:a16="http://schemas.microsoft.com/office/drawing/2014/main" id="{388453EF-80B8-46D5-A752-49B58E406DC6}"/>
              </a:ext>
            </a:extLst>
          </p:cNvPr>
          <p:cNvGrpSpPr>
            <a:grpSpLocks/>
          </p:cNvGrpSpPr>
          <p:nvPr/>
        </p:nvGrpSpPr>
        <p:grpSpPr bwMode="auto">
          <a:xfrm>
            <a:off x="-3310587" y="-384561"/>
            <a:ext cx="4266263" cy="3270637"/>
            <a:chOff x="1763734" y="1187936"/>
            <a:chExt cx="4267274" cy="3271140"/>
          </a:xfrm>
        </p:grpSpPr>
        <p:pic>
          <p:nvPicPr>
            <p:cNvPr id="10" name="Picture 61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C7D7D1CA-22AB-413C-9D7A-A1A7FCD5C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63734" y="1187936"/>
              <a:ext cx="4267274" cy="301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49">
              <a:extLst>
                <a:ext uri="{FF2B5EF4-FFF2-40B4-BE49-F238E27FC236}">
                  <a16:creationId xmlns="" xmlns:a16="http://schemas.microsoft.com/office/drawing/2014/main" id="{B719F552-9211-4AEA-AA06-B3B0A7B61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3" y="2825926"/>
              <a:ext cx="1707818" cy="1633150"/>
              <a:chOff x="2821453" y="2825926"/>
              <a:chExt cx="1707818" cy="1633150"/>
            </a:xfrm>
          </p:grpSpPr>
          <p:pic>
            <p:nvPicPr>
              <p:cNvPr id="12" name="Picture 32">
                <a:hlinkClick r:id="rId3" action="ppaction://hlinksldjump"/>
                <a:extLst>
                  <a:ext uri="{FF2B5EF4-FFF2-40B4-BE49-F238E27FC236}">
                    <a16:creationId xmlns="" xmlns:a16="http://schemas.microsoft.com/office/drawing/2014/main" id="{3C692302-68C4-4D13-9917-25DE0099D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3" y="2825926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ectangle 12">
                <a:hlinkClick r:id="rId3" action="ppaction://hlinksldjump"/>
                <a:extLst>
                  <a:ext uri="{FF2B5EF4-FFF2-40B4-BE49-F238E27FC236}">
                    <a16:creationId xmlns="" xmlns:a16="http://schemas.microsoft.com/office/drawing/2014/main" id="{3142B89C-0201-424B-9DAF-94C9D7AE0D57}"/>
                  </a:ext>
                </a:extLst>
              </p:cNvPr>
              <p:cNvSpPr/>
              <p:nvPr/>
            </p:nvSpPr>
            <p:spPr>
              <a:xfrm>
                <a:off x="2921946" y="3360356"/>
                <a:ext cx="1465610" cy="768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eighty-two</a:t>
                </a:r>
              </a:p>
            </p:txBody>
          </p:sp>
        </p:grpSp>
      </p:grpSp>
      <p:grpSp>
        <p:nvGrpSpPr>
          <p:cNvPr id="14" name="seagull 4">
            <a:extLst>
              <a:ext uri="{FF2B5EF4-FFF2-40B4-BE49-F238E27FC236}">
                <a16:creationId xmlns="" xmlns:a16="http://schemas.microsoft.com/office/drawing/2014/main" id="{969D2CD1-0642-4E39-BF25-02D752A28D7B}"/>
              </a:ext>
            </a:extLst>
          </p:cNvPr>
          <p:cNvGrpSpPr>
            <a:grpSpLocks/>
          </p:cNvGrpSpPr>
          <p:nvPr/>
        </p:nvGrpSpPr>
        <p:grpSpPr bwMode="auto">
          <a:xfrm>
            <a:off x="7847267" y="2469957"/>
            <a:ext cx="4987829" cy="3526970"/>
            <a:chOff x="4048619" y="1759854"/>
            <a:chExt cx="4985816" cy="3527389"/>
          </a:xfrm>
        </p:grpSpPr>
        <p:pic>
          <p:nvPicPr>
            <p:cNvPr id="15" name="Picture 167">
              <a:extLst>
                <a:ext uri="{FF2B5EF4-FFF2-40B4-BE49-F238E27FC236}">
                  <a16:creationId xmlns="" xmlns:a16="http://schemas.microsoft.com/office/drawing/2014/main" id="{4D0ECD8A-74B6-4B7D-8EA1-E6516FB28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4048619" y="1759854"/>
              <a:ext cx="4985816" cy="352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168">
              <a:extLst>
                <a:ext uri="{FF2B5EF4-FFF2-40B4-BE49-F238E27FC236}">
                  <a16:creationId xmlns="" xmlns:a16="http://schemas.microsoft.com/office/drawing/2014/main" id="{623FD5A3-8860-4DE8-A7B7-B0C52DAA3A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7618" y="3567420"/>
              <a:ext cx="1707818" cy="1633150"/>
              <a:chOff x="5542550" y="3515500"/>
              <a:chExt cx="1707818" cy="1633150"/>
            </a:xfrm>
          </p:grpSpPr>
          <p:pic>
            <p:nvPicPr>
              <p:cNvPr id="17" name="Picture 169">
                <a:extLst>
                  <a:ext uri="{FF2B5EF4-FFF2-40B4-BE49-F238E27FC236}">
                    <a16:creationId xmlns="" xmlns:a16="http://schemas.microsoft.com/office/drawing/2014/main" id="{8117AA8E-F838-49FB-899F-DD0185291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550" y="3515500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A0F59C0D-867E-4531-81B8-375D9EBEF38E}"/>
                  </a:ext>
                </a:extLst>
              </p:cNvPr>
              <p:cNvSpPr/>
              <p:nvPr/>
            </p:nvSpPr>
            <p:spPr>
              <a:xfrm>
                <a:off x="5758335" y="4091249"/>
                <a:ext cx="1242512" cy="7700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9" name="Picture 171">
                <a:extLst>
                  <a:ext uri="{FF2B5EF4-FFF2-40B4-BE49-F238E27FC236}">
                    <a16:creationId xmlns="" xmlns:a16="http://schemas.microsoft.com/office/drawing/2014/main" id="{B7E7C3C7-9C6B-4610-8AA9-8F7F7F2D16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2787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172">
                <a:extLst>
                  <a:ext uri="{FF2B5EF4-FFF2-40B4-BE49-F238E27FC236}">
                    <a16:creationId xmlns="" xmlns:a16="http://schemas.microsoft.com/office/drawing/2014/main" id="{1CE1CB3E-12A2-44CA-B98B-9229E86B0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7185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73">
                <a:extLst>
                  <a:ext uri="{FF2B5EF4-FFF2-40B4-BE49-F238E27FC236}">
                    <a16:creationId xmlns="" xmlns:a16="http://schemas.microsoft.com/office/drawing/2014/main" id="{76B38280-CDA0-4F54-961C-5F097663C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1583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87">
                <a:extLst>
                  <a:ext uri="{FF2B5EF4-FFF2-40B4-BE49-F238E27FC236}">
                    <a16:creationId xmlns="" xmlns:a16="http://schemas.microsoft.com/office/drawing/2014/main" id="{10F12C63-3375-425A-9CB4-59563A766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8389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7">
                <a:extLst>
                  <a:ext uri="{FF2B5EF4-FFF2-40B4-BE49-F238E27FC236}">
                    <a16:creationId xmlns="" xmlns:a16="http://schemas.microsoft.com/office/drawing/2014/main" id="{7E52C530-EBDB-4D1A-9674-13C3846E4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0379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18">
                <a:extLst>
                  <a:ext uri="{FF2B5EF4-FFF2-40B4-BE49-F238E27FC236}">
                    <a16:creationId xmlns="" xmlns:a16="http://schemas.microsoft.com/office/drawing/2014/main" id="{8B24A172-96A7-4C92-80F2-6C05AC0AF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4777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19">
                <a:extLst>
                  <a:ext uri="{FF2B5EF4-FFF2-40B4-BE49-F238E27FC236}">
                    <a16:creationId xmlns="" xmlns:a16="http://schemas.microsoft.com/office/drawing/2014/main" id="{010A1967-1DF3-4000-9EF5-66BBC842F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9174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20">
                <a:extLst>
                  <a:ext uri="{FF2B5EF4-FFF2-40B4-BE49-F238E27FC236}">
                    <a16:creationId xmlns="" xmlns:a16="http://schemas.microsoft.com/office/drawing/2014/main" id="{BED4D0E3-19E2-4B53-B71D-5D6E5F780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981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21">
                <a:extLst>
                  <a:ext uri="{FF2B5EF4-FFF2-40B4-BE49-F238E27FC236}">
                    <a16:creationId xmlns="" xmlns:a16="http://schemas.microsoft.com/office/drawing/2014/main" id="{2943EDCF-5F66-4455-995E-42909FD14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3991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40E962C-16CA-4975-881F-54FC786C13D4}"/>
              </a:ext>
            </a:extLst>
          </p:cNvPr>
          <p:cNvGrpSpPr>
            <a:grpSpLocks/>
          </p:cNvGrpSpPr>
          <p:nvPr/>
        </p:nvGrpSpPr>
        <p:grpSpPr bwMode="auto">
          <a:xfrm>
            <a:off x="7911766" y="-385901"/>
            <a:ext cx="4749034" cy="3530739"/>
            <a:chOff x="7911042" y="-385966"/>
            <a:chExt cx="4750160" cy="3531338"/>
          </a:xfrm>
        </p:grpSpPr>
        <p:grpSp>
          <p:nvGrpSpPr>
            <p:cNvPr id="29" name="seagull 3">
              <a:extLst>
                <a:ext uri="{FF2B5EF4-FFF2-40B4-BE49-F238E27FC236}">
                  <a16:creationId xmlns="" xmlns:a16="http://schemas.microsoft.com/office/drawing/2014/main" id="{1183D649-B024-4DB0-898A-8824B4DD99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11042" y="-385966"/>
              <a:ext cx="4750160" cy="3531338"/>
              <a:chOff x="3486581" y="-296607"/>
              <a:chExt cx="4750160" cy="3531338"/>
            </a:xfrm>
          </p:grpSpPr>
          <p:pic>
            <p:nvPicPr>
              <p:cNvPr id="35" name="Picture 129">
                <a:extLst>
                  <a:ext uri="{FF2B5EF4-FFF2-40B4-BE49-F238E27FC236}">
                    <a16:creationId xmlns="" xmlns:a16="http://schemas.microsoft.com/office/drawing/2014/main" id="{9C329881-274D-4B20-B9DF-1245BFF82C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flipH="1">
                <a:off x="3486581" y="-296607"/>
                <a:ext cx="4750160" cy="3358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" name="Group 130">
                <a:extLst>
                  <a:ext uri="{FF2B5EF4-FFF2-40B4-BE49-F238E27FC236}">
                    <a16:creationId xmlns="" xmlns:a16="http://schemas.microsoft.com/office/drawing/2014/main" id="{D2BACBDE-772D-44D2-AE73-8A4557AB05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2052" y="1601581"/>
                <a:ext cx="1707818" cy="1633150"/>
                <a:chOff x="5183525" y="1453979"/>
                <a:chExt cx="1707818" cy="1633150"/>
              </a:xfrm>
            </p:grpSpPr>
            <p:pic>
              <p:nvPicPr>
                <p:cNvPr id="37" name="Picture 131">
                  <a:extLst>
                    <a:ext uri="{FF2B5EF4-FFF2-40B4-BE49-F238E27FC236}">
                      <a16:creationId xmlns="" xmlns:a16="http://schemas.microsoft.com/office/drawing/2014/main" id="{2ABC4A9B-D77F-4483-A840-36AAB46A58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3525" y="1453979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Rectangle 37">
                  <a:extLst>
                    <a:ext uri="{FF2B5EF4-FFF2-40B4-BE49-F238E27FC236}">
                      <a16:creationId xmlns="" xmlns:a16="http://schemas.microsoft.com/office/drawing/2014/main" id="{10D979BB-DEDA-42B1-A63E-3BE133046616}"/>
                    </a:ext>
                  </a:extLst>
                </p:cNvPr>
                <p:cNvSpPr/>
                <p:nvPr/>
              </p:nvSpPr>
              <p:spPr>
                <a:xfrm>
                  <a:off x="5398033" y="1947111"/>
                  <a:ext cx="1243308" cy="903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02D55C5D-F3EF-4BF7-BF00-AD405940B9F7}"/>
                </a:ext>
              </a:extLst>
            </p:cNvPr>
            <p:cNvSpPr/>
            <p:nvPr/>
          </p:nvSpPr>
          <p:spPr>
            <a:xfrm>
              <a:off x="10142343" y="2502325"/>
              <a:ext cx="365212" cy="365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50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7899C407-69F4-4F16-B3D7-B25FCB0138F4}"/>
                </a:ext>
              </a:extLst>
            </p:cNvPr>
            <p:cNvCxnSpPr>
              <a:endCxn id="30" idx="7"/>
            </p:cNvCxnSpPr>
            <p:nvPr/>
          </p:nvCxnSpPr>
          <p:spPr>
            <a:xfrm flipH="1">
              <a:off x="10453566" y="2283213"/>
              <a:ext cx="187369" cy="273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4C94EF9B-83C0-4133-8C4B-40CF1BCCD3CE}"/>
                </a:ext>
              </a:extLst>
            </p:cNvPr>
            <p:cNvSpPr/>
            <p:nvPr/>
          </p:nvSpPr>
          <p:spPr>
            <a:xfrm>
              <a:off x="10439275" y="2051398"/>
              <a:ext cx="365212" cy="363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AA86EF08-D6FD-4E3A-A090-748B58DC9415}"/>
                </a:ext>
              </a:extLst>
            </p:cNvPr>
            <p:cNvCxnSpPr>
              <a:stCxn id="32" idx="5"/>
            </p:cNvCxnSpPr>
            <p:nvPr/>
          </p:nvCxnSpPr>
          <p:spPr>
            <a:xfrm>
              <a:off x="10750499" y="2361014"/>
              <a:ext cx="154024" cy="2556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8BFFD49C-6A2D-4C0F-A923-806721A0C2BB}"/>
                </a:ext>
              </a:extLst>
            </p:cNvPr>
            <p:cNvSpPr/>
            <p:nvPr/>
          </p:nvSpPr>
          <p:spPr>
            <a:xfrm>
              <a:off x="10721917" y="2502325"/>
              <a:ext cx="363624" cy="365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9" name="seagull 3">
            <a:extLst>
              <a:ext uri="{FF2B5EF4-FFF2-40B4-BE49-F238E27FC236}">
                <a16:creationId xmlns="" xmlns:a16="http://schemas.microsoft.com/office/drawing/2014/main" id="{8BEC9762-05D8-43DC-A3EC-379DB29DBC52}"/>
              </a:ext>
            </a:extLst>
          </p:cNvPr>
          <p:cNvGrpSpPr>
            <a:grpSpLocks/>
          </p:cNvGrpSpPr>
          <p:nvPr/>
        </p:nvGrpSpPr>
        <p:grpSpPr bwMode="auto">
          <a:xfrm>
            <a:off x="-3470552" y="3016740"/>
            <a:ext cx="4289034" cy="3311035"/>
            <a:chOff x="4323449" y="-76868"/>
            <a:chExt cx="4290051" cy="3311599"/>
          </a:xfrm>
        </p:grpSpPr>
        <p:pic>
          <p:nvPicPr>
            <p:cNvPr id="40" name="Picture 134">
              <a:extLst>
                <a:ext uri="{FF2B5EF4-FFF2-40B4-BE49-F238E27FC236}">
                  <a16:creationId xmlns="" xmlns:a16="http://schemas.microsoft.com/office/drawing/2014/main" id="{6E9015FC-FFC5-4CCE-9CED-7BCDDEA9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23449" y="-76868"/>
              <a:ext cx="4290051" cy="303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oup 135">
              <a:extLst>
                <a:ext uri="{FF2B5EF4-FFF2-40B4-BE49-F238E27FC236}">
                  <a16:creationId xmlns="" xmlns:a16="http://schemas.microsoft.com/office/drawing/2014/main" id="{170A149B-B0C5-4AFF-8F30-82CEBBD026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2052" y="1601581"/>
              <a:ext cx="1707818" cy="1633150"/>
              <a:chOff x="5183525" y="1453979"/>
              <a:chExt cx="1707818" cy="1633150"/>
            </a:xfrm>
          </p:grpSpPr>
          <p:pic>
            <p:nvPicPr>
              <p:cNvPr id="42" name="Picture 136">
                <a:extLst>
                  <a:ext uri="{FF2B5EF4-FFF2-40B4-BE49-F238E27FC236}">
                    <a16:creationId xmlns="" xmlns:a16="http://schemas.microsoft.com/office/drawing/2014/main" id="{8D44A5B7-3720-4F35-AA73-CE66345AB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3525" y="1453979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046B3DAA-266D-4D71-A0BB-96AA1AAFCE81}"/>
                  </a:ext>
                </a:extLst>
              </p:cNvPr>
              <p:cNvSpPr/>
              <p:nvPr/>
            </p:nvSpPr>
            <p:spPr>
              <a:xfrm>
                <a:off x="5399621" y="2029674"/>
                <a:ext cx="1243307" cy="7700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4" name="Picture 138">
                <a:extLst>
                  <a:ext uri="{FF2B5EF4-FFF2-40B4-BE49-F238E27FC236}">
                    <a16:creationId xmlns="" xmlns:a16="http://schemas.microsoft.com/office/drawing/2014/main" id="{02C6B3CB-1437-4092-85A7-AA333804E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436694" y="2071275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140">
                <a:extLst>
                  <a:ext uri="{FF2B5EF4-FFF2-40B4-BE49-F238E27FC236}">
                    <a16:creationId xmlns="" xmlns:a16="http://schemas.microsoft.com/office/drawing/2014/main" id="{CBEC2B73-823F-41F8-A985-01371D23F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730682" y="2139304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141">
                <a:extLst>
                  <a:ext uri="{FF2B5EF4-FFF2-40B4-BE49-F238E27FC236}">
                    <a16:creationId xmlns="" xmlns:a16="http://schemas.microsoft.com/office/drawing/2014/main" id="{491D9DDD-0019-4D0F-8BEE-764C2533A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6041028" y="2068928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142">
                <a:extLst>
                  <a:ext uri="{FF2B5EF4-FFF2-40B4-BE49-F238E27FC236}">
                    <a16:creationId xmlns="" xmlns:a16="http://schemas.microsoft.com/office/drawing/2014/main" id="{EF19E95E-B81B-417F-8DD8-09F848EB1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430593" y="2415053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143">
                <a:extLst>
                  <a:ext uri="{FF2B5EF4-FFF2-40B4-BE49-F238E27FC236}">
                    <a16:creationId xmlns="" xmlns:a16="http://schemas.microsoft.com/office/drawing/2014/main" id="{B3897221-4336-43DE-B1EF-97CE47071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759315" y="2453840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144">
                <a:extLst>
                  <a:ext uri="{FF2B5EF4-FFF2-40B4-BE49-F238E27FC236}">
                    <a16:creationId xmlns="" xmlns:a16="http://schemas.microsoft.com/office/drawing/2014/main" id="{B210D878-A208-45E2-8FAF-5F4F35F312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6078362" y="2458496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45">
                <a:extLst>
                  <a:ext uri="{FF2B5EF4-FFF2-40B4-BE49-F238E27FC236}">
                    <a16:creationId xmlns="" xmlns:a16="http://schemas.microsoft.com/office/drawing/2014/main" id="{E301BB62-3B29-49B0-9829-B513468E6E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6318658" y="2216289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" name="Show All Seagulls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7D89BA31-164F-4519-A50F-056B11EE1626}"/>
              </a:ext>
            </a:extLst>
          </p:cNvPr>
          <p:cNvSpPr/>
          <p:nvPr/>
        </p:nvSpPr>
        <p:spPr>
          <a:xfrm>
            <a:off x="3233738" y="906463"/>
            <a:ext cx="2676525" cy="546100"/>
          </a:xfrm>
          <a:prstGeom prst="roundRect">
            <a:avLst/>
          </a:prstGeom>
          <a:solidFill>
            <a:srgbClr val="2DB7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Show All Seagulls</a:t>
            </a:r>
          </a:p>
        </p:txBody>
      </p:sp>
    </p:spTree>
    <p:extLst>
      <p:ext uri="{BB962C8B-B14F-4D97-AF65-F5344CB8AC3E}">
        <p14:creationId xmlns:p14="http://schemas.microsoft.com/office/powerpoint/2010/main" val="38768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1.38778E-17 L -7.22222E-6 1.38778E-17 C 0.0019 0.00278 0.00381 0.00555 0.00555 0.00856 C 0.00659 0.01018 0.00711 0.01204 0.00833 0.01342 C 0.01006 0.01528 0.01388 0.01829 0.01388 0.01829 C 0.02065 0.01597 0.0144 0.01852 0.02117 0.01458 C 0.02204 0.01412 0.02308 0.01389 0.02395 0.01342 C 0.02517 0.01273 0.02638 0.0118 0.0276 0.01088 C 0.02847 0.01042 0.02951 0.01042 0.03038 0.00972 C 0.03281 0.00787 0.03524 0.00579 0.03767 0.0037 C 0.03958 0.00208 0.04114 -0.00023 0.04322 -0.00116 L 0.04878 -0.0037 C 0.04965 -0.00301 0.05659 0.00301 0.05781 0.00486 C 0.05867 0.00579 0.05885 0.00741 0.05972 0.00856 C 0.06111 0.01042 0.06284 0.0118 0.06423 0.01342 C 0.06458 0.01458 0.06475 0.01597 0.06527 0.01713 C 0.06597 0.01852 0.06701 0.01967 0.06805 0.02083 C 0.07256 0.02569 0.07204 0.025 0.07604 0.02685 C 0.07864 0.02569 0.07986 0.02546 0.08246 0.02315 C 0.08385 0.02222 0.08489 0.0206 0.08611 0.01967 C 0.08732 0.01852 0.08871 0.01805 0.08975 0.01713 C 0.09305 0.01389 0.09166 0.01296 0.09531 0.01088 C 0.09652 0.01042 0.09774 0.01042 0.09895 0.00972 C 0.10034 0.00903 0.10138 0.0081 0.1026 0.00741 C 0.10729 0.00903 0.10867 0.00856 0.1118 0.01227 C 0.11284 0.01342 0.11371 0.01458 0.11458 0.01597 C 0.11701 0.01967 0.11788 0.025 0.12187 0.02685 L 0.12465 0.02824 C 0.13142 0.02778 0.14739 0.02801 0.15677 0.02569 C 0.15781 0.02546 0.1585 0.02477 0.15954 0.02454 C 0.16475 0.02268 0.16302 0.02384 0.1677 0.02199 C 0.16961 0.0213 0.1717 0.02106 0.17326 0.01967 C 0.17986 0.01366 0.17673 0.01528 0.18246 0.01342 C 0.18437 0.0118 0.18593 0.00949 0.18802 0.00856 C 0.18888 0.0081 0.18992 0.00787 0.19079 0.00741 C 0.19166 0.00671 0.19253 0.00532 0.1934 0.00486 C 0.19461 0.00417 0.196 0.00417 0.19722 0.0037 C 0.19808 0.00324 0.19895 0.00278 0.19982 0.00231 C 0.21128 -0.00185 0.20364 0.00162 0.20989 -0.00116 C 0.21579 -0.00093 0.2217 -0.0007 0.22742 1.38778E-17 C 0.22829 1.38778E-17 0.22916 0.00092 0.2302 0.00116 C 0.23142 0.00162 0.23263 0.00208 0.23385 0.00231 C 0.23611 0.00301 0.24062 0.0037 0.24305 0.00486 C 0.24427 0.00555 0.24548 0.00648 0.2467 0.00741 C 0.24913 0.0088 0.25138 0.00903 0.25399 0.00972 C 0.2552 0.01065 0.25642 0.01157 0.25763 0.01227 C 0.26302 0.01481 0.26058 0.0118 0.26683 0.01597 C 0.26805 0.01667 0.26927 0.01759 0.27048 0.01829 C 0.27135 0.01875 0.27239 0.01898 0.27326 0.01967 C 0.27517 0.0206 0.27673 0.02268 0.27881 0.02315 C 0.28211 0.0243 0.28558 0.02407 0.28888 0.02454 C 0.29861 0.0287 0.29027 0.02523 0.30173 0.0294 C 0.30381 0.03009 0.3059 0.03125 0.30815 0.03171 C 0.31024 0.03241 0.31249 0.03264 0.31458 0.0331 C 0.31614 0.03333 0.31753 0.0338 0.31909 0.03426 C 0.321 0.03472 0.32274 0.03495 0.32465 0.03542 C 0.32621 0.03588 0.3276 0.03657 0.32916 0.0368 C 0.33263 0.03727 0.33593 0.0375 0.3394 0.03796 C 0.3651 0.04143 0.32742 0.0368 0.35763 0.04051 C 0.3677 0.03958 0.37968 0.03935 0.38975 0.0368 C 0.39253 0.03611 0.39461 0.03565 0.39704 0.03426 C 0.39843 0.03356 0.39947 0.03264 0.40086 0.03171 C 0.4059 0.02893 0.40104 0.03287 0.40729 0.02824 C 0.4144 0.02268 0.40503 0.02917 0.41267 0.02199 C 0.41388 0.02106 0.41527 0.0206 0.41631 0.01967 C 0.42048 0.01551 0.4184 0.01389 0.42465 0.01088 C 0.43159 0.00787 0.42308 0.01204 0.4302 0.00741 C 0.43107 0.00671 0.43194 0.00648 0.43281 0.00602 C 0.4342 0.00532 0.43524 0.0044 0.43663 0.0037 C 0.43836 0.00278 0.4401 0.00162 0.44201 0.00116 C 0.44878 -0.00023 0.44583 0.00046 0.45121 -0.00116 L 0.51267 1.38778E-17 C 0.51388 1.38778E-17 0.5151 0.00092 0.51631 0.00116 C 0.52065 0.00185 0.52499 0.00185 0.52916 0.00231 C 0.53194 0.00278 0.54617 0.00579 0.5467 0.00602 C 0.54756 0.00648 0.54843 0.00717 0.5493 0.00741 C 0.55555 0.00833 0.5677 0.00972 0.5677 0.00972 C 0.56961 0.01065 0.57135 0.01157 0.57326 0.01227 L 0.58055 0.01458 C 0.58489 0.01435 0.58923 0.01435 0.5934 0.01342 C 0.59479 0.01319 0.59583 0.0118 0.59704 0.01088 C 0.59861 0.01018 0.60017 0.00949 0.60173 0.00856 C 0.60295 0.00787 0.60399 0.00671 0.60538 0.00602 C 0.60659 0.00555 0.60781 0.00532 0.60902 0.00486 C 0.61527 -0.0007 0.60746 0.00555 0.61822 0.00116 C 0.61927 0.00069 0.61996 -0.0007 0.621 -0.00116 C 0.62326 -0.00232 0.62586 -0.00301 0.62829 -0.0037 C 0.63906 -0.00695 0.6368 -0.00602 0.64843 -0.00741 C 0.65572 -0.00695 0.66319 -0.00718 0.67048 -0.00625 C 0.67187 -0.00602 0.67291 -0.0044 0.67413 -0.0037 C 0.67499 -0.00324 0.67604 -0.00301 0.6769 -0.00255 C 0.67795 -0.00185 0.67864 -0.0007 0.67968 1.38778E-17 C 0.68263 0.00185 0.68576 0.00347 0.68888 0.00486 C 0.69288 0.00671 0.6967 0.00833 0.70069 0.01088 C 0.7026 0.01227 0.70433 0.01389 0.70624 0.01458 C 0.70833 0.01551 0.71058 0.01551 0.71267 0.01597 C 0.71458 0.0162 0.71631 0.01667 0.71822 0.01713 C 0.71944 0.01782 0.72065 0.01875 0.72187 0.01967 C 0.72482 0.0213 0.72812 0.02245 0.73107 0.02454 C 0.7335 0.02616 0.73576 0.02801 0.73836 0.0294 C 0.73975 0.03009 0.74548 0.03148 0.7467 0.03171 C 0.74756 0.03217 0.74843 0.03287 0.7493 0.0331 C 0.75242 0.03356 0.75555 0.0338 0.7585 0.03426 C 0.77604 0.03704 0.75017 0.0338 0.77604 0.0368 C 0.78298 0.03634 0.7901 0.03634 0.79704 0.03542 C 0.80451 0.03449 0.80399 0.03241 0.81076 0.0294 C 0.81805 0.02616 0.82586 0.02477 0.83281 0.02083 C 0.83506 0.01967 0.83715 0.01805 0.83923 0.01713 C 0.84131 0.0162 0.84357 0.01551 0.84565 0.01458 C 0.8493 0.01319 0.85295 0.01134 0.85677 0.00972 C 0.8585 0.00903 0.86041 0.00856 0.86215 0.00741 C 0.86406 0.00602 0.86579 0.00486 0.8677 0.0037 C 0.86979 0.00231 0.87204 0.00139 0.87413 1.38778E-17 C 0.8842 -0.00671 0.87291 -0.00116 0.8842 -0.00625 C 0.89045 -0.0125 0.88506 -0.00787 0.8934 -0.01227 C 0.89774 -0.01458 0.8967 -0.01551 0.90156 -0.01713 C 0.90347 -0.01783 0.90538 -0.01806 0.90711 -0.01852 C 0.90867 -0.01921 0.91024 -0.02014 0.9118 -0.02083 C 0.91319 -0.02153 0.91475 -0.02176 0.91631 -0.02199 C 0.92274 -0.02361 0.92256 -0.02338 0.93003 -0.02454 C 0.95086 -0.02338 0.9717 -0.02269 0.99253 -0.02083 C 0.99461 -0.0206 0.9967 -0.01898 0.99895 -0.01852 C 1.00104 -0.01783 1.00312 -0.01783 1.00538 -0.01713 C 1.00902 -0.0162 1.01267 -0.01458 1.01631 -0.01343 C 1.01857 -0.01296 1.02621 -0.01158 1.02829 -0.01111 C 1.03229 -0.00903 1.03611 -0.00671 1.0401 -0.00486 C 1.04166 -0.0044 1.04322 -0.00417 1.04479 -0.0037 C 1.04652 -0.00301 1.04843 -0.00208 1.05017 -0.00116 C 1.0526 -0.00046 1.0552 0.00046 1.05763 0.00116 C 1.06128 0.00069 1.06492 0.00069 1.06857 1.38778E-17 C 1.07013 -0.00023 1.07395 -0.00278 1.07499 -0.0037 C 1.08385 -0.01111 1.07239 -0.00347 1.08506 -0.01597 C 1.08854 -0.01921 1.09149 -0.02338 1.09513 -0.0257 C 1.09635 -0.02662 1.09774 -0.02732 1.09878 -0.02824 C 1.10902 -0.03727 1.1026 -0.03403 1.10902 -0.03681 C 1.11128 -0.04144 1.11041 -0.04051 1.1144 -0.04421 C 1.11683 -0.0463 1.11892 -0.04931 1.12187 -0.05023 C 1.12361 -0.05093 1.12638 -0.05162 1.12829 -0.05278 C 1.1302 -0.05394 1.13246 -0.05602 1.13472 -0.05648 C 1.13767 -0.05695 1.14079 -0.05718 1.14374 -0.05764 C 1.14531 -0.05787 1.14687 -0.0588 1.14843 -0.0588 C 1.15607 -0.05949 1.16371 -0.05972 1.17135 -0.06019 L 1.1769 -0.0625 L 1.17951 -0.06366 C 1.18906 -0.06296 1.19861 -0.0625 1.20798 -0.06134 C 1.21822 -0.05995 1.21475 -0.05833 1.22447 -0.05394 C 1.2309 -0.05116 1.23732 -0.04908 1.24374 -0.04653 C 1.24895 -0.04468 1.25416 -0.0419 1.25937 -0.04051 C 1.26093 -0.04005 1.26249 -0.03982 1.26406 -0.03935 C 1.26492 -0.03889 1.26579 -0.03843 1.26666 -0.03796 C 1.26857 -0.0375 1.27048 -0.03727 1.27222 -0.03681 C 1.27517 -0.03611 1.27604 -0.03542 1.27864 -0.03426 C 1.29878 -0.03542 1.29617 -0.03495 1.31163 -0.03681 C 1.31475 -0.03727 1.31788 -0.0375 1.32083 -0.03796 C 1.32517 -0.03866 1.33367 -0.04051 1.33367 -0.04051 C 1.34166 -0.03958 1.34965 -0.03912 1.35763 -0.03796 C 1.36753 -0.03681 1.3585 -0.03681 1.36215 -0.03681 " pathEditMode="relative" ptsTypes="AAAAAAAAAAAAAAAAAAAAAAAAAAAAAAAAAAAAAAAAAAAAAAAAAAAAAAAAAAAAAAAAAAAAAAAAAAAAAAAAAAAA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3.61111E-6 -2.22222E-6 C -0.00469 0.00186 -0.00937 0.00324 -0.01389 0.00556 C -0.03403 0.01551 -0.01319 0.00787 -0.02778 0.01297 C -0.03055 0.01528 -0.03298 0.01922 -0.03611 0.02037 C -0.04375 0.02269 -0.0401 0.02107 -0.04722 0.02593 C -0.05885 0.02523 -0.07048 0.025 -0.08194 0.02408 C -0.09427 0.02292 -0.08663 0.02176 -0.09861 0.01852 C -0.10608 0.01644 -0.11962 0.01412 -0.12778 0.01297 C -0.1316 0.01111 -0.13507 0.00834 -0.13889 0.00741 C -0.14392 0.00602 -0.17726 0.00371 -0.17778 0.00371 C -0.18212 0.00324 -0.18611 0.00232 -0.19028 0.00186 C -0.19635 0.00093 -0.20243 0.00047 -0.20833 -2.22222E-6 L -0.27361 0.00186 C -0.27517 0.00186 -0.27639 0.00301 -0.27795 0.00371 C -0.28021 0.0044 -0.28246 0.00463 -0.28472 0.00556 C -0.30417 0.0125 -0.28316 0.00648 -0.3 0.01111 C -0.30191 0.01227 -0.30399 0.0132 -0.30555 0.01482 C -0.30955 0.01806 -0.31233 0.02385 -0.31667 0.02593 C -0.32726 0.03056 -0.31423 0.02408 -0.325 0.03148 C -0.32639 0.03218 -0.32795 0.03241 -0.32917 0.03334 C -0.33073 0.03426 -0.33194 0.03588 -0.33333 0.03704 C -0.33472 0.03773 -0.33628 0.03797 -0.3375 0.03889 C -0.3467 0.04491 -0.33663 0.03982 -0.34583 0.04815 C -0.34722 0.04908 -0.34878 0.04908 -0.35 0.05 C -0.35156 0.05093 -0.35278 0.05255 -0.35417 0.05371 C -0.35903 0.05718 -0.36267 0.05903 -0.36805 0.06111 C -0.37048 0.06181 -0.37274 0.06204 -0.37517 0.06297 C -0.38333 0.06551 -0.37552 0.06551 -0.38889 0.06667 C -0.40104 0.0676 -0.41302 0.06783 -0.425 0.06852 C -0.43941 0.06783 -0.45382 0.0676 -0.46805 0.06667 C -0.47101 0.06644 -0.47361 0.06528 -0.47639 0.06482 C -0.48055 0.06389 -0.48472 0.0632 -0.48889 0.06297 C -0.49774 0.06204 -0.5066 0.06158 -0.51528 0.06111 C -0.55104 0.05139 -0.50642 0.06273 -0.54444 0.05556 C -0.54601 0.0551 -0.54722 0.05417 -0.54861 0.05371 C -0.55052 0.05278 -0.55243 0.05209 -0.55434 0.05186 C -0.55937 0.05093 -0.56441 0.05047 -0.56962 0.05 C -0.57187 0.04931 -0.57413 0.04885 -0.57639 0.04815 C -0.57795 0.04746 -0.57917 0.04653 -0.58055 0.0463 C -0.59635 0.04329 -0.62986 0.04283 -0.63889 0.0426 C -0.65608 0.04375 -0.67326 0.04398 -0.69028 0.0463 C -0.69288 0.04653 -0.69496 0.04885 -0.69722 0.05 C -0.7059 0.05417 -0.70434 0.05324 -0.7125 0.05556 L -0.75833 0.05371 C -0.76354 0.05255 -0.76753 0.04676 -0.77222 0.04445 C -0.7783 0.04121 -0.78455 0.03889 -0.79028 0.03519 C -0.79583 0.03148 -0.80121 0.02662 -0.80694 0.02408 C -0.80972 0.02269 -0.81267 0.02176 -0.81528 0.02037 C -0.81823 0.01875 -0.82083 0.01644 -0.82378 0.01482 C -0.82778 0.01204 -0.83194 0.00973 -0.83611 0.00741 C -0.8375 0.00556 -0.83871 0.00324 -0.84028 0.00186 C -0.84566 -0.00347 -0.84635 -0.00347 -0.85139 -0.00555 C -0.85278 -0.00694 -0.8592 -0.01365 -0.86111 -0.01481 C -0.86337 -0.01643 -0.86597 -0.01713 -0.86805 -0.01852 C -0.88976 -0.0331 -0.86198 -0.01574 -0.88055 -0.02963 C -0.88611 -0.03379 -0.89201 -0.03657 -0.89722 -0.04074 C -0.89965 -0.04259 -0.90191 -0.04467 -0.90434 -0.04629 C -0.90608 -0.04768 -0.90798 -0.04861 -0.90972 -0.05 C -0.92361 -0.06111 -0.9125 -0.05439 -0.925 -0.06111 C -0.92639 -0.06296 -0.9276 -0.06527 -0.92917 -0.06666 C -0.9309 -0.06828 -0.93298 -0.06921 -0.93472 -0.07037 C -0.93889 -0.07291 -0.94323 -0.07523 -0.94722 -0.07777 C -0.94965 -0.07939 -0.95208 -0.08148 -0.95417 -0.08333 C -0.95625 -0.08518 -0.95764 -0.08773 -0.95972 -0.08889 C -0.96198 -0.09027 -0.96441 -0.09027 -0.96667 -0.09074 C -0.96996 -0.09398 -0.97309 -0.09745 -0.97639 -0.1 C -0.97778 -0.10115 -0.97934 -0.10115 -0.98055 -0.10185 C -0.98871 -0.10602 -0.99809 -0.11273 -1.00694 -0.11296 C -1.02969 -0.11412 -1.05243 -0.11435 -1.075 -0.11481 C -1.08489 -0.11828 -1.07691 -0.11574 -1.09028 -0.11852 L -1.10694 -0.12222 C -1.1276 -0.13333 -1.10208 -0.11944 -1.11944 -0.12963 C -1.12187 -0.13102 -1.12413 -0.13217 -1.12639 -0.13333 C -1.1283 -0.13449 -1.13003 -0.13634 -1.13212 -0.13703 C -1.1342 -0.13819 -1.13663 -0.13842 -1.13889 -0.13889 C -1.1408 -0.14027 -1.14271 -0.14166 -1.14444 -0.14259 C -1.14583 -0.14352 -1.14739 -0.14375 -1.14861 -0.14444 C -1.15937 -0.15185 -1.14653 -0.14537 -1.15694 -0.15 C -1.15868 -0.15254 -1.16024 -0.15555 -1.1625 -0.1574 C -1.16441 -0.15926 -1.16719 -0.15972 -1.16944 -0.16111 C -1.17361 -0.16412 -1.17795 -0.16689 -1.18194 -0.17037 C -1.18403 -0.17245 -1.18524 -0.17569 -1.1875 -0.17777 C -1.19097 -0.18148 -1.19496 -0.18379 -1.19861 -0.18703 C -1.20017 -0.18865 -1.20121 -0.1912 -1.20278 -0.19259 C -1.20538 -0.19537 -1.20851 -0.19722 -1.21111 -0.2 C -1.22344 -0.21389 -1.21545 -0.20787 -1.22639 -0.22222 C -1.22882 -0.22569 -1.23819 -0.2331 -1.24028 -0.23518 C -1.24167 -0.2368 -1.24288 -0.23912 -1.24444 -0.24074 C -1.24618 -0.24282 -1.24809 -0.24467 -1.25 -0.24629 C -1.25121 -0.24768 -1.25278 -0.24861 -1.25417 -0.25 C -1.25608 -0.25231 -1.25746 -0.25555 -1.25972 -0.2574 C -1.26302 -0.26064 -1.26719 -0.26203 -1.27083 -0.26481 C -1.27309 -0.26666 -1.27535 -0.26852 -1.27778 -0.27037 C -1.27917 -0.27176 -1.28038 -0.27314 -1.28194 -0.27407 C -1.28715 -0.27801 -1.29687 -0.28426 -1.30278 -0.28703 C -1.3118 -0.29166 -1.32153 -0.2949 -1.33055 -0.3 C -1.33368 -0.30185 -1.3368 -0.30416 -1.34028 -0.30555 C -1.34844 -0.30926 -1.35712 -0.31064 -1.36528 -0.31481 C -1.3868 -0.32639 -1.35278 -0.30879 -1.38333 -0.32222 C -1.41146 -0.33495 -1.3875 -0.32662 -1.40278 -0.33148 C -1.41007 -0.33819 -1.40364 -0.33287 -1.41389 -0.33889 C -1.41562 -0.34004 -1.41736 -0.34189 -1.41944 -0.34259 C -1.42205 -0.34375 -1.425 -0.34398 -1.42778 -0.34444 C -1.42917 -0.34583 -1.43055 -0.34699 -1.43194 -0.34814 C -1.43368 -0.35 -1.43524 -0.35254 -1.4375 -0.3537 C -1.44132 -0.35625 -1.45 -0.35926 -1.45 -0.35926 C -1.45139 -0.36111 -1.45243 -0.36365 -1.45417 -0.36481 C -1.4566 -0.36689 -1.4625 -0.36852 -1.4625 -0.36852 C -1.46424 -0.37037 -1.46597 -0.37268 -1.46805 -0.37407 C -1.47066 -0.37639 -1.47361 -0.37777 -1.47639 -0.37963 C -1.47778 -0.38078 -1.47917 -0.38217 -1.48055 -0.38333 C -1.48542 -0.39328 -1.48073 -0.38541 -1.48889 -0.39444 C -1.49028 -0.39629 -1.49167 -0.39814 -1.49305 -0.4 C -1.4941 -0.40185 -1.49444 -0.40416 -1.49583 -0.40555 C -1.50503 -0.41551 -1.50469 -0.41273 -1.5125 -0.41852 C -1.51389 -0.41967 -1.51493 -0.42152 -1.51667 -0.42222 C -1.52483 -0.42639 -1.52483 -0.42592 -1.53055 -0.42592 " pathEditMode="relative" ptsTypes="AAAAAAAAAAAAAAAAAAAAAAAAAAAAAAAAAAAAAAAAAAAAAAAAAAAAAAAAAAAAAAAAAAAAAAAAAAAAAAAAAAAAAAAAAAAAAAAAAAAAAAAAAAAAAAAAAAAAAA">
                                      <p:cBhvr>
                                        <p:cTn id="8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44444E-6 L -5.27778E-6 -4.44444E-6 C -0.00278 0.00486 -0.00539 0.00995 -0.00834 0.01458 C -0.01303 0.02199 -0.01685 0.02477 -0.02223 0.03125 C -0.02518 0.03495 -0.02778 0.03866 -0.03056 0.04236 C -0.03195 0.04421 -0.03317 0.04653 -0.03473 0.04792 C -0.03664 0.04977 -0.03837 0.05185 -0.04028 0.05347 C -0.04497 0.05741 -0.04896 0.0632 -0.05417 0.06458 C -0.06962 0.06875 -0.06372 0.06644 -0.07223 0.07014 C -0.08438 0.06968 -0.09636 0.06945 -0.10834 0.06829 C -0.1099 0.06829 -0.11112 0.06713 -0.11251 0.06644 C -0.11442 0.06574 -0.11632 0.06551 -0.11806 0.06458 C -0.12049 0.06366 -0.12275 0.06181 -0.12501 0.06088 C -0.12778 0.05995 -0.13056 0.05972 -0.13334 0.05903 C -0.1481 0.04445 -0.12935 0.06158 -0.14584 0.05162 C -0.16268 0.0419 -0.13594 0.04884 -0.16251 0.04421 C -0.18178 0.03148 -0.16962 0.0382 -0.21528 0.04236 C -0.2191 0.04283 -0.22275 0.04491 -0.22639 0.04607 C -0.2283 0.04676 -0.23039 0.04699 -0.23195 0.04792 C -0.23386 0.04931 -0.2356 0.05093 -0.23751 0.05162 C -0.24393 0.05463 -0.2507 0.05579 -0.25695 0.05903 C -0.26164 0.06158 -0.26598 0.06528 -0.27084 0.06644 C -0.29185 0.07222 -0.2658 0.06505 -0.28334 0.07014 C -0.28577 0.07083 -0.28803 0.0713 -0.29028 0.07199 C -0.29323 0.07315 -0.29584 0.07454 -0.29862 0.0757 C -0.30001 0.07639 -0.30157 0.07685 -0.30278 0.07755 C -0.30747 0.08009 -0.31198 0.08357 -0.31667 0.08495 C -0.31858 0.08565 -0.32049 0.08634 -0.32223 0.08681 C -0.32882 0.08889 -0.32882 0.08843 -0.33473 0.09051 C -0.34879 0.09583 -0.32709 0.08843 -0.34445 0.09421 C -0.35174 0.1007 -0.34549 0.0963 -0.35556 0.09977 C -0.35851 0.10093 -0.36112 0.10232 -0.36389 0.10347 L -0.36806 0.10533 C -0.38247 0.10486 -0.39688 0.10463 -0.41112 0.10347 C -0.41268 0.10347 -0.41389 0.10208 -0.41528 0.10162 C -0.4191 0.10093 -0.42275 0.10046 -0.42639 0.09977 C -0.46042 0.09537 -0.42848 0.10046 -0.45417 0.09607 C -0.46615 0.09097 -0.45973 0.09306 -0.47362 0.09051 C -0.47501 0.09005 -0.47639 0.08889 -0.47778 0.08866 C -0.50643 0.08426 -0.54341 0.0882 -0.56806 0.08866 C -0.57084 0.08935 -0.57379 0.08982 -0.57639 0.09051 C -0.57935 0.09167 -0.58195 0.09306 -0.58473 0.09421 C -0.58612 0.09491 -0.58751 0.0956 -0.58889 0.09607 C -0.5908 0.09676 -0.59271 0.09722 -0.59445 0.09792 C -0.59653 0.09908 -0.5981 0.1007 -0.60001 0.10162 C -0.60712 0.10556 -0.60834 0.10533 -0.61528 0.10718 C -0.61667 0.10903 -0.61789 0.11158 -0.61945 0.11273 C -0.62119 0.11412 -0.62327 0.11366 -0.62501 0.11458 C -0.62657 0.11551 -0.62761 0.11759 -0.62917 0.11829 C -0.63282 0.12014 -0.63681 0.1206 -0.64028 0.12199 C -0.64497 0.12408 -0.6448 0.12431 -0.65001 0.1257 C -0.65244 0.12639 -0.65469 0.12755 -0.65695 0.12755 C -0.69584 0.12894 -0.73473 0.12894 -0.77362 0.1294 C -0.77501 0.13009 -0.77639 0.13079 -0.77778 0.13125 C -0.77969 0.13218 -0.7816 0.13241 -0.78334 0.1331 C -0.78542 0.13426 -0.78698 0.13611 -0.78889 0.13681 C -0.79254 0.13843 -0.80001 0.14051 -0.80001 0.14051 C -0.80903 0.14792 -0.80869 0.14815 -0.82084 0.15347 C -0.82223 0.15417 -0.82362 0.15486 -0.82501 0.15533 C -0.82692 0.15625 -0.82882 0.15648 -0.83056 0.15718 C -0.83299 0.15833 -0.83525 0.15972 -0.83751 0.16088 C -0.83889 0.16158 -0.84046 0.16227 -0.84167 0.16273 C -0.84341 0.16366 -0.85035 0.16759 -0.85278 0.16829 C -0.86251 0.1713 -0.85886 0.16898 -0.86667 0.17199 C -0.86962 0.17315 -0.87223 0.17454 -0.87501 0.1757 C -0.87639 0.17639 -0.87778 0.17732 -0.87917 0.17755 L -0.88612 0.1794 C -0.89462 0.18704 -0.8856 0.17986 -0.89584 0.18495 C -0.89792 0.18611 -0.89948 0.18773 -0.90139 0.18866 C -0.90417 0.19028 -0.90973 0.19236 -0.90973 0.19236 C -0.92014 0.20278 -0.91007 0.19445 -0.92223 0.19977 C -0.92431 0.2007 -0.92605 0.20255 -0.92778 0.20347 C -0.92917 0.2044 -0.93073 0.20463 -0.93195 0.20533 C -0.93386 0.20648 -0.9356 0.2081 -0.93751 0.20903 C -0.9408 0.21065 -0.9441 0.21134 -0.94723 0.21273 C -0.95209 0.21505 -0.9566 0.21783 -0.96112 0.22014 C -0.96355 0.22153 -0.9658 0.22292 -0.96806 0.22384 C -0.97084 0.22523 -0.97362 0.22662 -0.97639 0.22755 C -0.9783 0.22847 -0.98021 0.2287 -0.98195 0.2294 C -0.99653 0.23681 -0.97882 0.23033 -0.99306 0.23495 C -0.99445 0.23634 -0.99584 0.23796 -0.99723 0.23866 C -1.00174 0.24144 -1.0066 0.24283 -1.01112 0.24421 C -1.01303 0.24607 -1.01459 0.24884 -1.01667 0.24977 C -1.01945 0.25139 -1.0224 0.25093 -1.02501 0.25162 C -1.02952 0.25301 -1.03091 0.2537 -1.03473 0.25533 C -1.0408 0.25486 -1.04688 0.25463 -1.05278 0.25347 C -1.05469 0.25324 -1.0566 0.25232 -1.05834 0.25162 C -1.06112 0.25093 -1.06389 0.25046 -1.06667 0.24977 L -1.12223 0.25162 C -1.12605 0.25185 -1.12969 0.25301 -1.13334 0.25347 C -1.14619 0.25556 -1.14653 0.25509 -1.15834 0.25718 C -1.18369 0.26204 -1.15382 0.25648 -1.17223 0.26088 C -1.17848 0.2625 -1.18837 0.26389 -1.19445 0.26458 C -1.1981 0.26597 -1.20192 0.2669 -1.20556 0.26829 C -1.20695 0.26898 -1.20834 0.26968 -1.20973 0.27014 C -1.21198 0.27153 -1.21424 0.27292 -1.21667 0.27384 C -1.21841 0.27477 -1.22032 0.27523 -1.22223 0.2757 C -1.23403 0.28634 -1.21893 0.27361 -1.23056 0.28125 C -1.23195 0.28241 -1.23317 0.28403 -1.23473 0.28495 C -1.23594 0.28588 -1.23751 0.28588 -1.23889 0.28681 C -1.24167 0.28912 -1.2441 0.29259 -1.24723 0.29421 C -1.24948 0.2956 -1.25192 0.29653 -1.25417 0.29792 C -1.25556 0.29908 -1.25678 0.3007 -1.25834 0.30162 C -1.25955 0.30255 -1.26112 0.30278 -1.26251 0.30347 C -1.27258 0.30949 -1.26337 0.30579 -1.27362 0.30903 C -1.27535 0.31088 -1.27709 0.31343 -1.27917 0.31458 C -1.28073 0.31574 -1.28282 0.31574 -1.28473 0.31644 C -1.28612 0.31713 -1.28751 0.31759 -1.28889 0.31829 C -1.29202 0.32014 -1.29532 0.32222 -1.29862 0.32384 C -1.29983 0.32477 -1.30139 0.325 -1.30278 0.3257 C -1.30417 0.32685 -1.30539 0.32847 -1.30678 0.3294 C -1.30955 0.33125 -1.31389 0.33195 -1.31667 0.3331 C -1.34219 0.34468 -1.30244 0.32847 -1.33178 0.34051 C -1.33508 0.3419 -1.33837 0.34283 -1.34167 0.34421 C -1.34497 0.34583 -1.34792 0.34861 -1.35139 0.34977 C -1.3599 0.35301 -1.3691 0.35347 -1.37778 0.35718 C -1.38195 0.35903 -1.38594 0.36158 -1.39028 0.36273 C -1.3948 0.36412 -1.39948 0.36412 -1.40417 0.36458 C -1.40782 0.36528 -1.41146 0.36597 -1.41528 0.36644 C -1.42171 0.36783 -1.4283 0.36852 -1.43473 0.37014 C -1.43698 0.37083 -1.43924 0.37176 -1.44167 0.37199 C -1.44619 0.37292 -1.45087 0.37338 -1.45556 0.37384 C -1.47084 0.38079 -1.45383 0.37384 -1.49306 0.37755 C -1.49445 0.37778 -1.49567 0.37917 -1.49723 0.3794 C -1.50087 0.38033 -1.50452 0.38056 -1.50834 0.38125 C -1.52778 0.38519 -1.50261 0.38148 -1.53195 0.38495 C -1.53698 0.38634 -1.54237 0.3875 -1.54723 0.39051 C -1.54896 0.3919 -1.55087 0.39329 -1.55278 0.39421 C -1.554 0.39514 -1.55556 0.39537 -1.55695 0.39607 C -1.55834 0.39722 -1.55955 0.39884 -1.56112 0.39977 C -1.56233 0.4007 -1.56389 0.40093 -1.56528 0.40162 C -1.5698 0.40417 -1.57466 0.40625 -1.57917 0.40903 C -1.58091 0.41042 -1.58282 0.41158 -1.58473 0.41273 C -1.58612 0.41389 -1.58733 0.41574 -1.58889 0.41644 C -1.59063 0.41759 -1.59254 0.41759 -1.59445 0.41829 C -1.59671 0.41945 -1.59896 0.42083 -1.60139 0.42199 C -1.61511 0.43009 -1.60921 0.4294 -1.61667 0.4294 " pathEditMode="relative" ptsTypes="AAAAAAAAAAAAAAAAAAAAAAAAAAAAAAAAAAAAAAAAAAAAAAAAAAAAAAAAAAAAAAAAAAAAAAAAAAAAAAAAAAAAAAAAAAAAAAAAAAAAAAAAAAAAAAAAAAAAAAAAAAAAAAAAAAAAAAAAA">
                                      <p:cBhvr>
                                        <p:cTn id="11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7.77778E-6 -7.77778E-6 L 7.77778E-6 -7.77778E-6 C 0.02518 -0.00139 0.05018 -0.00024 0.07518 -0.00371 L 0.08768 -0.00556 L 0.09879 -0.00741 L 0.13768 -0.01297 C 0.15105 -0.01482 0.16442 -0.01621 0.17796 -0.01852 C 0.18108 -0.01922 0.18421 -0.01945 0.18751 -0.02038 C 0.23629 -0.03612 0.19081 -0.02362 0.2139 -0.02963 C 0.21615 -0.03149 0.21841 -0.0338 0.22084 -0.03519 C 0.22362 -0.03727 0.22917 -0.0382 0.23195 -0.03889 C 0.23629 -0.04283 0.23647 -0.04352 0.24167 -0.0463 C 0.24706 -0.04954 0.25244 -0.05348 0.25834 -0.05556 C 0.26476 -0.05811 0.27136 -0.06019 0.27778 -0.06297 C 0.28056 -0.06436 0.28317 -0.06598 0.28612 -0.06667 C 0.2915 -0.06852 0.30278 -0.07038 0.30278 -0.07038 C 0.31199 -0.06852 0.32136 -0.06806 0.33056 -0.06482 C 0.33629 -0.06297 0.34133 -0.05788 0.34723 -0.05556 C 0.35174 -0.05371 0.35643 -0.05163 0.36112 -0.05001 C 0.36563 -0.04862 0.37032 -0.04815 0.37501 -0.0463 C 0.38022 -0.04445 0.3849 -0.04051 0.39028 -0.03889 C 0.39567 -0.03751 0.4014 -0.03797 0.40695 -0.03704 C 0.41251 -0.03612 0.41789 -0.0345 0.42362 -0.03334 C 0.429 -0.03264 0.43473 -0.03241 0.44028 -0.03149 C 0.44445 -0.03102 0.44844 -0.0301 0.45278 -0.02963 C 0.46667 -0.02871 0.48056 -0.02848 0.49445 -0.02778 C 0.52223 -0.02917 0.55001 -0.02963 0.57778 -0.03149 C 0.58334 -0.03195 0.5889 -0.03334 0.59445 -0.03519 C 0.59966 -0.03704 0.60452 -0.04051 0.60973 -0.0426 C 0.62344 -0.04885 0.63438 -0.05116 0.64862 -0.05926 C 0.65174 -0.06112 0.65504 -0.06297 0.65834 -0.06482 C 0.66112 -0.06667 0.66372 -0.06899 0.66667 -0.07038 C 0.6698 -0.072 0.67327 -0.07246 0.6764 -0.07408 C 0.68108 -0.07686 0.6856 -0.08033 0.69028 -0.08334 C 0.69306 -0.08519 0.69584 -0.08681 0.69862 -0.08889 C 0.70087 -0.09075 0.70313 -0.09283 0.70556 -0.09445 C 0.71199 -0.09908 0.71858 -0.10278 0.72501 -0.10741 C 0.72813 -0.10996 0.73143 -0.11227 0.73473 -0.11482 C 0.73751 -0.11737 0.74011 -0.12014 0.74306 -0.12223 C 0.74567 -0.12454 0.74879 -0.1257 0.7514 -0.12778 C 0.76199 -0.13704 0.75435 -0.1345 0.76667 -0.14075 C 0.7698 -0.14237 0.77327 -0.14283 0.7764 -0.14445 C 0.77969 -0.14653 0.78265 -0.14977 0.78612 -0.15186 C 0.79428 -0.15718 0.80244 -0.16135 0.81112 -0.16482 C 0.81424 -0.16621 0.81754 -0.16713 0.82084 -0.16852 C 0.82709 -0.17153 0.82917 -0.17408 0.83612 -0.17593 C 0.8415 -0.17778 0.85278 -0.17963 0.85278 -0.17963 L 0.9139 -0.17778 C 0.9198 -0.17755 0.92587 -0.17663 0.93195 -0.17593 L 0.95278 -0.17408 L 1.00278 -0.16852 L 1.02084 -0.16667 C 1.02587 -0.16621 1.03091 -0.16575 1.03612 -0.16482 C 1.0389 -0.16459 1.04167 -0.16366 1.04445 -0.16297 C 1.0514 -0.16181 1.05834 -0.16019 1.06528 -0.15926 C 1.07362 -0.15834 1.10886 -0.15602 1.11528 -0.15556 L 1.26112 -0.15926 C 1.26355 -0.1595 1.26563 -0.16204 1.26806 -0.16297 C 1.2698 -0.16389 1.27171 -0.16436 1.27362 -0.16482 C 1.27501 -0.16621 1.2764 -0.16713 1.27778 -0.16852 C 1.27917 -0.17038 1.28022 -0.17292 1.28195 -0.17408 C 1.28351 -0.17547 1.2856 -0.17547 1.28751 -0.17593 C 1.29185 -0.18195 1.29289 -0.1838 1.29862 -0.18889 C 1.30678 -0.19676 1.30522 -0.19283 1.3139 -0.20186 C 1.31581 -0.20417 1.31737 -0.20718 1.31945 -0.20926 C 1.32622 -0.2169 1.3349 -0.22223 1.34028 -0.23149 C 1.34653 -0.24283 1.34358 -0.23843 1.35417 -0.25001 C 1.35591 -0.25209 1.35765 -0.2544 1.35973 -0.25556 C 1.36147 -0.25672 1.36337 -0.25695 1.36528 -0.25741 C 1.37796 -0.26876 1.36928 -0.26297 1.38612 -0.26852 C 1.38751 -0.26922 1.38872 -0.27038 1.39028 -0.27038 L 1.57778 -0.27223 C 1.58143 -0.27362 1.58508 -0.27501 1.5889 -0.27593 C 1.59167 -0.27686 1.59445 -0.27686 1.59723 -0.27778 C 1.60331 -0.28033 1.60174 -0.28195 1.60695 -0.28519 C 1.60817 -0.28612 1.60973 -0.28658 1.61112 -0.28704 C 1.61285 -0.28959 1.61494 -0.2919 1.61667 -0.29445 C 1.61772 -0.2963 1.61824 -0.29862 1.61945 -0.30001 C 1.62101 -0.30232 1.6231 -0.30371 1.62501 -0.30556 C 1.62535 -0.30811 1.62587 -0.31065 1.6264 -0.31297 C 1.62674 -0.31505 1.62761 -0.31667 1.62778 -0.31852 C 1.62796 -0.32176 1.62778 -0.32477 1.62778 -0.32778 " pathEditMode="relative" ptsTypes="AAAAAAAAAAAAAAAAAAAAAAAAAAAAAAAAAAAAAAAAAAAAAAAAAAAAAAAAAAAAAAAAAAAAAAAAAAAAAAAAAA">
                                      <p:cBhvr>
                                        <p:cTn id="13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3">
            <a:extLst>
              <a:ext uri="{FF2B5EF4-FFF2-40B4-BE49-F238E27FC236}">
                <a16:creationId xmlns="" xmlns:a16="http://schemas.microsoft.com/office/drawing/2014/main" id="{A00D2663-0903-41A4-BCB4-889227B6C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46652143-52A9-4A13-8316-B0D42B3915CC}"/>
              </a:ext>
            </a:extLst>
          </p:cNvPr>
          <p:cNvSpPr/>
          <p:nvPr/>
        </p:nvSpPr>
        <p:spPr>
          <a:xfrm>
            <a:off x="-295275" y="206375"/>
            <a:ext cx="9704388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select the seagull that is carrying the number shown by the arrow?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141C187B-E836-4B80-AAE8-53D915FBF5FE}"/>
              </a:ext>
            </a:extLst>
          </p:cNvPr>
          <p:cNvSpPr/>
          <p:nvPr/>
        </p:nvSpPr>
        <p:spPr>
          <a:xfrm>
            <a:off x="193675" y="5741988"/>
            <a:ext cx="8756650" cy="996950"/>
          </a:xfrm>
          <a:prstGeom prst="rect">
            <a:avLst/>
          </a:prstGeom>
          <a:solidFill>
            <a:schemeClr val="bg1"/>
          </a:solidFill>
          <a:ln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0E0BC1F6-0CE3-47EA-89A7-B3B67847F322}"/>
              </a:ext>
            </a:extLst>
          </p:cNvPr>
          <p:cNvCxnSpPr/>
          <p:nvPr/>
        </p:nvCxnSpPr>
        <p:spPr>
          <a:xfrm>
            <a:off x="593725" y="6243638"/>
            <a:ext cx="7956550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1">
            <a:extLst>
              <a:ext uri="{FF2B5EF4-FFF2-40B4-BE49-F238E27FC236}">
                <a16:creationId xmlns="" xmlns:a16="http://schemas.microsoft.com/office/drawing/2014/main" id="{3A804345-4E2F-4734-B46B-CB7DCE849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6376988"/>
            <a:ext cx="430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62</a:t>
            </a:r>
          </a:p>
        </p:txBody>
      </p:sp>
      <p:sp>
        <p:nvSpPr>
          <p:cNvPr id="57" name="Rectangle 25">
            <a:extLst>
              <a:ext uri="{FF2B5EF4-FFF2-40B4-BE49-F238E27FC236}">
                <a16:creationId xmlns="" xmlns:a16="http://schemas.microsoft.com/office/drawing/2014/main" id="{38A1CA6A-87E6-4DED-AB92-7C279638F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75" y="6376988"/>
            <a:ext cx="42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58" name="Down Arrow 29">
            <a:extLst>
              <a:ext uri="{FF2B5EF4-FFF2-40B4-BE49-F238E27FC236}">
                <a16:creationId xmlns="" xmlns:a16="http://schemas.microsoft.com/office/drawing/2014/main" id="{9B16FA8F-7BE4-4735-9BE5-8130E92CE9D5}"/>
              </a:ext>
            </a:extLst>
          </p:cNvPr>
          <p:cNvSpPr/>
          <p:nvPr/>
        </p:nvSpPr>
        <p:spPr>
          <a:xfrm>
            <a:off x="7278688" y="5803900"/>
            <a:ext cx="230187" cy="377825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59" name="seagull 1">
            <a:extLst>
              <a:ext uri="{FF2B5EF4-FFF2-40B4-BE49-F238E27FC236}">
                <a16:creationId xmlns="" xmlns:a16="http://schemas.microsoft.com/office/drawing/2014/main" id="{C320072F-5683-447D-ABAC-91C5DC83D6C0}"/>
              </a:ext>
            </a:extLst>
          </p:cNvPr>
          <p:cNvGrpSpPr>
            <a:grpSpLocks/>
          </p:cNvGrpSpPr>
          <p:nvPr/>
        </p:nvGrpSpPr>
        <p:grpSpPr bwMode="auto">
          <a:xfrm>
            <a:off x="-715069" y="2206305"/>
            <a:ext cx="3123137" cy="2957833"/>
            <a:chOff x="1538211" y="1500786"/>
            <a:chExt cx="3123878" cy="2958291"/>
          </a:xfrm>
        </p:grpSpPr>
        <p:pic>
          <p:nvPicPr>
            <p:cNvPr id="60" name="Picture 61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DA603FCD-A1F3-4561-A934-79184111A4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95" r="26754"/>
            <a:stretch/>
          </p:blipFill>
          <p:spPr bwMode="auto">
            <a:xfrm>
              <a:off x="1538211" y="1500786"/>
              <a:ext cx="3123878" cy="265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49">
              <a:extLst>
                <a:ext uri="{FF2B5EF4-FFF2-40B4-BE49-F238E27FC236}">
                  <a16:creationId xmlns="" xmlns:a16="http://schemas.microsoft.com/office/drawing/2014/main" id="{487584C7-0F23-4EDD-92B3-1817CD2E1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2" y="2825927"/>
              <a:ext cx="1707818" cy="1633150"/>
              <a:chOff x="2821452" y="2825927"/>
              <a:chExt cx="1707818" cy="1633150"/>
            </a:xfrm>
          </p:grpSpPr>
          <p:pic>
            <p:nvPicPr>
              <p:cNvPr id="62" name="Picture 32">
                <a:hlinkClick r:id="" action="ppaction://hlinkshowjump?jump=nextslide"/>
                <a:extLst>
                  <a:ext uri="{FF2B5EF4-FFF2-40B4-BE49-F238E27FC236}">
                    <a16:creationId xmlns="" xmlns:a16="http://schemas.microsoft.com/office/drawing/2014/main" id="{B3C52317-A281-4554-971B-16ECE3764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2" y="2825927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Rectangle 62">
                <a:hlinkClick r:id="" action="ppaction://hlinkshowjump?jump=nextslide"/>
                <a:extLst>
                  <a:ext uri="{FF2B5EF4-FFF2-40B4-BE49-F238E27FC236}">
                    <a16:creationId xmlns="" xmlns:a16="http://schemas.microsoft.com/office/drawing/2014/main" id="{6284D7B0-A1FA-4AC7-BFB2-ACC3129AFFF4}"/>
                  </a:ext>
                </a:extLst>
              </p:cNvPr>
              <p:cNvSpPr/>
              <p:nvPr/>
            </p:nvSpPr>
            <p:spPr>
              <a:xfrm>
                <a:off x="2921946" y="3360356"/>
                <a:ext cx="1465610" cy="768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eighty-two</a:t>
                </a:r>
              </a:p>
            </p:txBody>
          </p:sp>
        </p:grpSp>
      </p:grpSp>
      <p:grpSp>
        <p:nvGrpSpPr>
          <p:cNvPr id="64" name="seagull 4">
            <a:extLst>
              <a:ext uri="{FF2B5EF4-FFF2-40B4-BE49-F238E27FC236}">
                <a16:creationId xmlns="" xmlns:a16="http://schemas.microsoft.com/office/drawing/2014/main" id="{20772660-C1A3-4E66-967A-E795F1792891}"/>
              </a:ext>
            </a:extLst>
          </p:cNvPr>
          <p:cNvGrpSpPr>
            <a:grpSpLocks/>
          </p:cNvGrpSpPr>
          <p:nvPr/>
        </p:nvGrpSpPr>
        <p:grpSpPr bwMode="auto">
          <a:xfrm>
            <a:off x="4558071" y="2821775"/>
            <a:ext cx="2344378" cy="2847190"/>
            <a:chOff x="5384858" y="2354463"/>
            <a:chExt cx="2343432" cy="2846107"/>
          </a:xfrm>
        </p:grpSpPr>
        <p:pic>
          <p:nvPicPr>
            <p:cNvPr id="65" name="Picture 167">
              <a:extLst>
                <a:ext uri="{FF2B5EF4-FFF2-40B4-BE49-F238E27FC236}">
                  <a16:creationId xmlns="" xmlns:a16="http://schemas.microsoft.com/office/drawing/2014/main" id="{BDFCDC76-A684-4DDA-9BD0-9B8576A42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8" t="11972" r="27004" b="27640"/>
            <a:stretch/>
          </p:blipFill>
          <p:spPr bwMode="auto">
            <a:xfrm flipH="1">
              <a:off x="5384858" y="2354463"/>
              <a:ext cx="2343432" cy="178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" name="Group 168">
              <a:extLst>
                <a:ext uri="{FF2B5EF4-FFF2-40B4-BE49-F238E27FC236}">
                  <a16:creationId xmlns="" xmlns:a16="http://schemas.microsoft.com/office/drawing/2014/main" id="{7F7A9E9E-3154-4A7B-AEF4-28A28378C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7618" y="3567420"/>
              <a:ext cx="1707818" cy="1633150"/>
              <a:chOff x="5542550" y="3515500"/>
              <a:chExt cx="1707818" cy="1633150"/>
            </a:xfrm>
          </p:grpSpPr>
          <p:pic>
            <p:nvPicPr>
              <p:cNvPr id="67" name="Picture 169">
                <a:extLst>
                  <a:ext uri="{FF2B5EF4-FFF2-40B4-BE49-F238E27FC236}">
                    <a16:creationId xmlns="" xmlns:a16="http://schemas.microsoft.com/office/drawing/2014/main" id="{8C4EC948-82F3-410D-8F3F-95DE9BF09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550" y="3515500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D9A745DF-A3F1-417F-94EA-A4AE5213F4C0}"/>
                  </a:ext>
                </a:extLst>
              </p:cNvPr>
              <p:cNvSpPr/>
              <p:nvPr/>
            </p:nvSpPr>
            <p:spPr>
              <a:xfrm>
                <a:off x="5758335" y="4091777"/>
                <a:ext cx="1242512" cy="7696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9" name="Picture 171">
                <a:extLst>
                  <a:ext uri="{FF2B5EF4-FFF2-40B4-BE49-F238E27FC236}">
                    <a16:creationId xmlns="" xmlns:a16="http://schemas.microsoft.com/office/drawing/2014/main" id="{FDB695C2-EE6E-452A-80A9-136A399FA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2787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172">
                <a:extLst>
                  <a:ext uri="{FF2B5EF4-FFF2-40B4-BE49-F238E27FC236}">
                    <a16:creationId xmlns="" xmlns:a16="http://schemas.microsoft.com/office/drawing/2014/main" id="{DD035E36-1B92-4761-B8C3-F1CFD648F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7185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173">
                <a:extLst>
                  <a:ext uri="{FF2B5EF4-FFF2-40B4-BE49-F238E27FC236}">
                    <a16:creationId xmlns="" xmlns:a16="http://schemas.microsoft.com/office/drawing/2014/main" id="{A5EA53D1-BDF2-4560-BD65-40F3DDF6F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1583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187">
                <a:extLst>
                  <a:ext uri="{FF2B5EF4-FFF2-40B4-BE49-F238E27FC236}">
                    <a16:creationId xmlns="" xmlns:a16="http://schemas.microsoft.com/office/drawing/2014/main" id="{4DF1F778-04E4-4D14-ADC6-559A644F9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8389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117">
                <a:extLst>
                  <a:ext uri="{FF2B5EF4-FFF2-40B4-BE49-F238E27FC236}">
                    <a16:creationId xmlns="" xmlns:a16="http://schemas.microsoft.com/office/drawing/2014/main" id="{EF1EFC79-8308-4700-906D-14D91F20C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0379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118">
                <a:extLst>
                  <a:ext uri="{FF2B5EF4-FFF2-40B4-BE49-F238E27FC236}">
                    <a16:creationId xmlns="" xmlns:a16="http://schemas.microsoft.com/office/drawing/2014/main" id="{EAB173DD-33D8-4564-957B-26687F3D5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4777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119">
                <a:extLst>
                  <a:ext uri="{FF2B5EF4-FFF2-40B4-BE49-F238E27FC236}">
                    <a16:creationId xmlns="" xmlns:a16="http://schemas.microsoft.com/office/drawing/2014/main" id="{823EBCEF-DF89-4927-88F5-31DF701C3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9174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120">
                <a:extLst>
                  <a:ext uri="{FF2B5EF4-FFF2-40B4-BE49-F238E27FC236}">
                    <a16:creationId xmlns="" xmlns:a16="http://schemas.microsoft.com/office/drawing/2014/main" id="{C2AE3E9D-3D70-4DA3-A790-708C1073CF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5981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121">
                <a:extLst>
                  <a:ext uri="{FF2B5EF4-FFF2-40B4-BE49-F238E27FC236}">
                    <a16:creationId xmlns="" xmlns:a16="http://schemas.microsoft.com/office/drawing/2014/main" id="{1BF91241-620E-4893-B7A0-932F8C308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3991" y="4187391"/>
                <a:ext cx="83597" cy="613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A1EC719E-10FF-4C3A-B6F3-585206388E8F}"/>
              </a:ext>
            </a:extLst>
          </p:cNvPr>
          <p:cNvGrpSpPr>
            <a:grpSpLocks/>
          </p:cNvGrpSpPr>
          <p:nvPr/>
        </p:nvGrpSpPr>
        <p:grpSpPr bwMode="auto">
          <a:xfrm>
            <a:off x="6470649" y="1076204"/>
            <a:ext cx="2645012" cy="3002084"/>
            <a:chOff x="9370634" y="142778"/>
            <a:chExt cx="2645639" cy="3002594"/>
          </a:xfrm>
        </p:grpSpPr>
        <p:grpSp>
          <p:nvGrpSpPr>
            <p:cNvPr id="79" name="seagull 3">
              <a:extLst>
                <a:ext uri="{FF2B5EF4-FFF2-40B4-BE49-F238E27FC236}">
                  <a16:creationId xmlns="" xmlns:a16="http://schemas.microsoft.com/office/drawing/2014/main" id="{072FDF3C-F120-48E9-A274-E22B3CCF42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70634" y="142778"/>
              <a:ext cx="2645639" cy="3002594"/>
              <a:chOff x="4946173" y="232137"/>
              <a:chExt cx="2645639" cy="3002594"/>
            </a:xfrm>
          </p:grpSpPr>
          <p:pic>
            <p:nvPicPr>
              <p:cNvPr id="85" name="Picture 129">
                <a:extLst>
                  <a:ext uri="{FF2B5EF4-FFF2-40B4-BE49-F238E27FC236}">
                    <a16:creationId xmlns="" xmlns:a16="http://schemas.microsoft.com/office/drawing/2014/main" id="{C8E5C631-5C6C-4D3A-AB23-EBDD95C3E0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75" t="10084" r="26474" b="26349"/>
              <a:stretch/>
            </p:blipFill>
            <p:spPr bwMode="auto">
              <a:xfrm flipH="1">
                <a:off x="4946173" y="232137"/>
                <a:ext cx="2645639" cy="1980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6" name="Group 130">
                <a:extLst>
                  <a:ext uri="{FF2B5EF4-FFF2-40B4-BE49-F238E27FC236}">
                    <a16:creationId xmlns="" xmlns:a16="http://schemas.microsoft.com/office/drawing/2014/main" id="{FF7D42BD-14CD-4B78-BE5E-5361568E42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2052" y="1601581"/>
                <a:ext cx="1707818" cy="1633150"/>
                <a:chOff x="5183525" y="1453979"/>
                <a:chExt cx="1707818" cy="1633150"/>
              </a:xfrm>
            </p:grpSpPr>
            <p:pic>
              <p:nvPicPr>
                <p:cNvPr id="87" name="Picture 131">
                  <a:extLst>
                    <a:ext uri="{FF2B5EF4-FFF2-40B4-BE49-F238E27FC236}">
                      <a16:creationId xmlns="" xmlns:a16="http://schemas.microsoft.com/office/drawing/2014/main" id="{E1F3858B-4168-4B98-8D81-CE921D2A98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3525" y="1453979"/>
                  <a:ext cx="1707818" cy="1633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8" name="Rectangle 87">
                  <a:extLst>
                    <a:ext uri="{FF2B5EF4-FFF2-40B4-BE49-F238E27FC236}">
                      <a16:creationId xmlns="" xmlns:a16="http://schemas.microsoft.com/office/drawing/2014/main" id="{81204EEE-7E2E-4501-A685-1F78431FCEA3}"/>
                    </a:ext>
                  </a:extLst>
                </p:cNvPr>
                <p:cNvSpPr/>
                <p:nvPr/>
              </p:nvSpPr>
              <p:spPr>
                <a:xfrm>
                  <a:off x="5398034" y="1947111"/>
                  <a:ext cx="1243307" cy="903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5D620C3B-1D23-4173-B33D-DB05742C08A9}"/>
                </a:ext>
              </a:extLst>
            </p:cNvPr>
            <p:cNvSpPr/>
            <p:nvPr/>
          </p:nvSpPr>
          <p:spPr>
            <a:xfrm>
              <a:off x="10142343" y="2502325"/>
              <a:ext cx="365212" cy="365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50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45619791-1906-4981-AE39-EE21B7C8D3BF}"/>
                </a:ext>
              </a:extLst>
            </p:cNvPr>
            <p:cNvCxnSpPr>
              <a:endCxn id="80" idx="7"/>
            </p:cNvCxnSpPr>
            <p:nvPr/>
          </p:nvCxnSpPr>
          <p:spPr>
            <a:xfrm flipH="1">
              <a:off x="10453566" y="2283213"/>
              <a:ext cx="187369" cy="273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D604369C-3EC2-491B-B8BD-648A36CCFE6A}"/>
                </a:ext>
              </a:extLst>
            </p:cNvPr>
            <p:cNvSpPr/>
            <p:nvPr/>
          </p:nvSpPr>
          <p:spPr>
            <a:xfrm>
              <a:off x="10439276" y="2051398"/>
              <a:ext cx="365212" cy="363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D7DDEAB9-9739-4504-9E0E-0A75CFCB4026}"/>
                </a:ext>
              </a:extLst>
            </p:cNvPr>
            <p:cNvCxnSpPr>
              <a:stCxn id="82" idx="5"/>
            </p:cNvCxnSpPr>
            <p:nvPr/>
          </p:nvCxnSpPr>
          <p:spPr>
            <a:xfrm>
              <a:off x="10750500" y="2361014"/>
              <a:ext cx="154023" cy="2556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8776384C-F46A-4B2E-B4CF-BDE6435282D6}"/>
                </a:ext>
              </a:extLst>
            </p:cNvPr>
            <p:cNvSpPr/>
            <p:nvPr/>
          </p:nvSpPr>
          <p:spPr>
            <a:xfrm>
              <a:off x="10721918" y="2502325"/>
              <a:ext cx="363623" cy="3651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89" name="seagull 3">
            <a:extLst>
              <a:ext uri="{FF2B5EF4-FFF2-40B4-BE49-F238E27FC236}">
                <a16:creationId xmlns="" xmlns:a16="http://schemas.microsoft.com/office/drawing/2014/main" id="{97515D9A-568F-4526-8E17-F7C9508BEBB5}"/>
              </a:ext>
            </a:extLst>
          </p:cNvPr>
          <p:cNvGrpSpPr>
            <a:grpSpLocks/>
          </p:cNvGrpSpPr>
          <p:nvPr/>
        </p:nvGrpSpPr>
        <p:grpSpPr bwMode="auto">
          <a:xfrm>
            <a:off x="2517606" y="1727464"/>
            <a:ext cx="2604895" cy="3108061"/>
            <a:chOff x="5053979" y="126141"/>
            <a:chExt cx="2605512" cy="3108590"/>
          </a:xfrm>
        </p:grpSpPr>
        <p:pic>
          <p:nvPicPr>
            <p:cNvPr id="90" name="Picture 134">
              <a:extLst>
                <a:ext uri="{FF2B5EF4-FFF2-40B4-BE49-F238E27FC236}">
                  <a16:creationId xmlns="" xmlns:a16="http://schemas.microsoft.com/office/drawing/2014/main" id="{EA33B679-F0A3-4A34-91FD-195C9AA29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9" t="8941" r="24489" b="26779"/>
            <a:stretch/>
          </p:blipFill>
          <p:spPr bwMode="auto">
            <a:xfrm>
              <a:off x="5053979" y="126141"/>
              <a:ext cx="2605512" cy="206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" name="Group 135">
              <a:extLst>
                <a:ext uri="{FF2B5EF4-FFF2-40B4-BE49-F238E27FC236}">
                  <a16:creationId xmlns="" xmlns:a16="http://schemas.microsoft.com/office/drawing/2014/main" id="{297B625A-816D-4640-9EAA-1E7ACF948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2052" y="1601581"/>
              <a:ext cx="1707818" cy="1633150"/>
              <a:chOff x="5183525" y="1453979"/>
              <a:chExt cx="1707818" cy="1633150"/>
            </a:xfrm>
          </p:grpSpPr>
          <p:pic>
            <p:nvPicPr>
              <p:cNvPr id="92" name="Picture 136">
                <a:extLst>
                  <a:ext uri="{FF2B5EF4-FFF2-40B4-BE49-F238E27FC236}">
                    <a16:creationId xmlns="" xmlns:a16="http://schemas.microsoft.com/office/drawing/2014/main" id="{5A00AFC2-01BA-48BD-B093-15F018E58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3525" y="1453979"/>
                <a:ext cx="1707818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E9E7287F-1034-475B-BA26-136A9182F57D}"/>
                  </a:ext>
                </a:extLst>
              </p:cNvPr>
              <p:cNvSpPr/>
              <p:nvPr/>
            </p:nvSpPr>
            <p:spPr>
              <a:xfrm>
                <a:off x="5399621" y="2029674"/>
                <a:ext cx="1243308" cy="7700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4" name="Picture 138">
                <a:extLst>
                  <a:ext uri="{FF2B5EF4-FFF2-40B4-BE49-F238E27FC236}">
                    <a16:creationId xmlns="" xmlns:a16="http://schemas.microsoft.com/office/drawing/2014/main" id="{8B1C3C45-3254-43C5-918E-77223DD57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436694" y="2071275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40">
                <a:extLst>
                  <a:ext uri="{FF2B5EF4-FFF2-40B4-BE49-F238E27FC236}">
                    <a16:creationId xmlns="" xmlns:a16="http://schemas.microsoft.com/office/drawing/2014/main" id="{FA615640-3C52-46F7-A78F-9D39F9A27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730682" y="2139304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41">
                <a:extLst>
                  <a:ext uri="{FF2B5EF4-FFF2-40B4-BE49-F238E27FC236}">
                    <a16:creationId xmlns="" xmlns:a16="http://schemas.microsoft.com/office/drawing/2014/main" id="{CAC23334-DCF4-453C-AF44-C76DE3FC7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6041028" y="2068928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142">
                <a:extLst>
                  <a:ext uri="{FF2B5EF4-FFF2-40B4-BE49-F238E27FC236}">
                    <a16:creationId xmlns="" xmlns:a16="http://schemas.microsoft.com/office/drawing/2014/main" id="{457AE8BF-1719-4AFE-9E40-43CA923EA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430593" y="2415053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143">
                <a:extLst>
                  <a:ext uri="{FF2B5EF4-FFF2-40B4-BE49-F238E27FC236}">
                    <a16:creationId xmlns="" xmlns:a16="http://schemas.microsoft.com/office/drawing/2014/main" id="{B4319CA7-1179-44A5-950B-1D4D5919C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5759315" y="2453840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144">
                <a:extLst>
                  <a:ext uri="{FF2B5EF4-FFF2-40B4-BE49-F238E27FC236}">
                    <a16:creationId xmlns="" xmlns:a16="http://schemas.microsoft.com/office/drawing/2014/main" id="{1EA0EBD9-9390-4F0C-9985-74CF4E4450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6078362" y="2458496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145">
                <a:extLst>
                  <a:ext uri="{FF2B5EF4-FFF2-40B4-BE49-F238E27FC236}">
                    <a16:creationId xmlns="" xmlns:a16="http://schemas.microsoft.com/office/drawing/2014/main" id="{F9F45335-EC73-4F33-9488-AC8E74E290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70"/>
              <a:stretch>
                <a:fillRect/>
              </a:stretch>
            </p:blipFill>
            <p:spPr bwMode="auto">
              <a:xfrm>
                <a:off x="6318658" y="2216289"/>
                <a:ext cx="293988" cy="295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1" name="Show All Seagulls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5A54DA45-29C7-40DE-A3BA-CFE764EAFB0E}"/>
              </a:ext>
            </a:extLst>
          </p:cNvPr>
          <p:cNvSpPr/>
          <p:nvPr/>
        </p:nvSpPr>
        <p:spPr>
          <a:xfrm>
            <a:off x="3233738" y="906463"/>
            <a:ext cx="2676525" cy="546100"/>
          </a:xfrm>
          <a:prstGeom prst="roundRect">
            <a:avLst/>
          </a:prstGeom>
          <a:solidFill>
            <a:srgbClr val="2DB7B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Show All Seagulls</a:t>
            </a:r>
          </a:p>
        </p:txBody>
      </p:sp>
    </p:spTree>
    <p:extLst>
      <p:ext uri="{BB962C8B-B14F-4D97-AF65-F5344CB8AC3E}">
        <p14:creationId xmlns:p14="http://schemas.microsoft.com/office/powerpoint/2010/main" val="9113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CD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73FA858E-7CB2-48FE-90E9-51C040697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/>
          <a:stretch>
            <a:fillRect/>
          </a:stretch>
        </p:blipFill>
        <p:spPr bwMode="auto">
          <a:xfrm>
            <a:off x="265113" y="0"/>
            <a:ext cx="91440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AA54E513-4443-4F61-A2DB-9FE1198E4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5111750"/>
            <a:ext cx="9699626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eagull 1">
            <a:extLst>
              <a:ext uri="{FF2B5EF4-FFF2-40B4-BE49-F238E27FC236}">
                <a16:creationId xmlns="" xmlns:a16="http://schemas.microsoft.com/office/drawing/2014/main" id="{30741E86-743E-474E-8ECB-E454BED0DA56}"/>
              </a:ext>
            </a:extLst>
          </p:cNvPr>
          <p:cNvGrpSpPr>
            <a:grpSpLocks/>
          </p:cNvGrpSpPr>
          <p:nvPr/>
        </p:nvGrpSpPr>
        <p:grpSpPr bwMode="auto">
          <a:xfrm>
            <a:off x="1693570" y="221050"/>
            <a:ext cx="5948802" cy="4493823"/>
            <a:chOff x="1604815" y="1149739"/>
            <a:chExt cx="4380524" cy="3309337"/>
          </a:xfrm>
        </p:grpSpPr>
        <p:pic>
          <p:nvPicPr>
            <p:cNvPr id="5" name="Picture 61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AC825948-430F-43F8-B083-DA82BD7B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04815" y="1149739"/>
              <a:ext cx="4380524" cy="309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9">
              <a:extLst>
                <a:ext uri="{FF2B5EF4-FFF2-40B4-BE49-F238E27FC236}">
                  <a16:creationId xmlns="" xmlns:a16="http://schemas.microsoft.com/office/drawing/2014/main" id="{FF266519-B646-45F7-B10A-A8E499FEF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452" y="2825926"/>
              <a:ext cx="1707819" cy="1633150"/>
              <a:chOff x="2821452" y="2825926"/>
              <a:chExt cx="1707819" cy="1633150"/>
            </a:xfrm>
          </p:grpSpPr>
          <p:pic>
            <p:nvPicPr>
              <p:cNvPr id="7" name="Picture 32">
                <a:hlinkClick r:id="" action="ppaction://hlinkshowjump?jump=nextslide"/>
                <a:extLst>
                  <a:ext uri="{FF2B5EF4-FFF2-40B4-BE49-F238E27FC236}">
                    <a16:creationId xmlns="" xmlns:a16="http://schemas.microsoft.com/office/drawing/2014/main" id="{39926BFD-6DE1-4F9C-9559-4C66BD3DF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452" y="2825926"/>
                <a:ext cx="1707819" cy="1633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>
                <a:hlinkClick r:id="" action="ppaction://hlinkshowjump?jump=nextslide"/>
                <a:extLst>
                  <a:ext uri="{FF2B5EF4-FFF2-40B4-BE49-F238E27FC236}">
                    <a16:creationId xmlns="" xmlns:a16="http://schemas.microsoft.com/office/drawing/2014/main" id="{35AC28B8-7C54-4B09-A0C2-A1E6718DB06E}"/>
                  </a:ext>
                </a:extLst>
              </p:cNvPr>
              <p:cNvSpPr/>
              <p:nvPr/>
            </p:nvSpPr>
            <p:spPr>
              <a:xfrm>
                <a:off x="2922481" y="3360155"/>
                <a:ext cx="1465911" cy="769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>
                    <a:solidFill>
                      <a:schemeClr val="tx1"/>
                    </a:solidFill>
                  </a:rPr>
                  <a:t>eighty-two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47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winkl" pitchFamily="50" charset="0"/>
              </a:rPr>
              <a:t>To identify numbers shown on number lines.</a:t>
            </a:r>
          </a:p>
          <a:p>
            <a:endParaRPr lang="en-GB" dirty="0">
              <a:latin typeface="Twinkl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  <p:sp>
        <p:nvSpPr>
          <p:cNvPr id="9" name="Content Placeholder 15">
            <a:extLst>
              <a:ext uri="{FF2B5EF4-FFF2-40B4-BE49-F238E27FC236}">
                <a16:creationId xmlns="" xmlns:a16="http://schemas.microsoft.com/office/drawing/2014/main" id="{85E3948B-72E4-4814-988B-7D22072E9801}"/>
              </a:ext>
            </a:extLst>
          </p:cNvPr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winkl" pitchFamily="50" charset="0"/>
              </a:rPr>
              <a:t>I can find the value of each interval on a number line.</a:t>
            </a:r>
          </a:p>
          <a:p>
            <a:r>
              <a:rPr lang="en-US" dirty="0">
                <a:latin typeface="Twinkl" pitchFamily="50" charset="0"/>
              </a:rPr>
              <a:t>I can identify the number shown by counting the intervals on a number line.</a:t>
            </a:r>
          </a:p>
          <a:p>
            <a:r>
              <a:rPr lang="en-US" dirty="0">
                <a:latin typeface="Twinkl" pitchFamily="50" charset="0"/>
              </a:rPr>
              <a:t>I can estimate the position shown on an unmarked number line.</a:t>
            </a:r>
            <a:endParaRPr lang="en-GB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422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Remember It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D3D3FF5-37D3-4346-ADB8-8EC57BAA7996}"/>
              </a:ext>
            </a:extLst>
          </p:cNvPr>
          <p:cNvCxnSpPr>
            <a:cxnSpLocks/>
          </p:cNvCxnSpPr>
          <p:nvPr/>
        </p:nvCxnSpPr>
        <p:spPr>
          <a:xfrm>
            <a:off x="989901" y="2309718"/>
            <a:ext cx="7180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>
            <a:extLst>
              <a:ext uri="{FF2B5EF4-FFF2-40B4-BE49-F238E27FC236}">
                <a16:creationId xmlns="" xmlns:a16="http://schemas.microsoft.com/office/drawing/2014/main" id="{BFE36110-1752-44EB-B740-DC932199C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="" xmlns:a16="http://schemas.microsoft.com/office/drawing/2014/main" id="{5FE1DC91-F02D-4785-8AE1-33DBB7AF61BC}"/>
              </a:ext>
            </a:extLst>
          </p:cNvPr>
          <p:cNvSpPr/>
          <p:nvPr/>
        </p:nvSpPr>
        <p:spPr>
          <a:xfrm>
            <a:off x="755650" y="1557339"/>
            <a:ext cx="7632700" cy="465652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Organise</a:t>
            </a:r>
            <a:r>
              <a:rPr lang="en-US" dirty="0">
                <a:solidFill>
                  <a:schemeClr val="tx1"/>
                </a:solidFill>
              </a:rPr>
              <a:t> the cards onto the number line.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CCA46A1-6969-4B07-ACD5-6DEC26DFBC36}"/>
              </a:ext>
            </a:extLst>
          </p:cNvPr>
          <p:cNvCxnSpPr>
            <a:cxnSpLocks/>
          </p:cNvCxnSpPr>
          <p:nvPr/>
        </p:nvCxnSpPr>
        <p:spPr>
          <a:xfrm>
            <a:off x="996359" y="2295968"/>
            <a:ext cx="0" cy="332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909E5AA3-22FA-4FB2-8D49-32CF494B25BA}"/>
              </a:ext>
            </a:extLst>
          </p:cNvPr>
          <p:cNvCxnSpPr>
            <a:cxnSpLocks/>
          </p:cNvCxnSpPr>
          <p:nvPr/>
        </p:nvCxnSpPr>
        <p:spPr>
          <a:xfrm>
            <a:off x="8170877" y="2295984"/>
            <a:ext cx="0" cy="332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9E320CD-EDAB-475F-A08D-996DE11B1A53}"/>
              </a:ext>
            </a:extLst>
          </p:cNvPr>
          <p:cNvSpPr txBox="1"/>
          <p:nvPr/>
        </p:nvSpPr>
        <p:spPr>
          <a:xfrm>
            <a:off x="807058" y="2645920"/>
            <a:ext cx="27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ECD7DB46-A192-4FA3-8415-725112601AD6}"/>
              </a:ext>
            </a:extLst>
          </p:cNvPr>
          <p:cNvCxnSpPr>
            <a:cxnSpLocks/>
          </p:cNvCxnSpPr>
          <p:nvPr/>
        </p:nvCxnSpPr>
        <p:spPr>
          <a:xfrm>
            <a:off x="2426615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2864E07E-C03C-40AE-8689-2B34AF0E60B8}"/>
              </a:ext>
            </a:extLst>
          </p:cNvPr>
          <p:cNvCxnSpPr>
            <a:cxnSpLocks/>
          </p:cNvCxnSpPr>
          <p:nvPr/>
        </p:nvCxnSpPr>
        <p:spPr>
          <a:xfrm>
            <a:off x="3141743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="" xmlns:a16="http://schemas.microsoft.com/office/drawing/2014/main" id="{D2D3751B-A172-4EE7-86A3-3F23010CF05C}"/>
              </a:ext>
            </a:extLst>
          </p:cNvPr>
          <p:cNvCxnSpPr>
            <a:cxnSpLocks/>
          </p:cNvCxnSpPr>
          <p:nvPr/>
        </p:nvCxnSpPr>
        <p:spPr>
          <a:xfrm>
            <a:off x="3856871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2030D6F4-79D1-4D92-9978-80A9192263BE}"/>
              </a:ext>
            </a:extLst>
          </p:cNvPr>
          <p:cNvCxnSpPr>
            <a:cxnSpLocks/>
          </p:cNvCxnSpPr>
          <p:nvPr/>
        </p:nvCxnSpPr>
        <p:spPr>
          <a:xfrm>
            <a:off x="4572000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D13B47C6-BD89-4074-BEC0-90E76D20FA2B}"/>
              </a:ext>
            </a:extLst>
          </p:cNvPr>
          <p:cNvCxnSpPr>
            <a:cxnSpLocks/>
          </p:cNvCxnSpPr>
          <p:nvPr/>
        </p:nvCxnSpPr>
        <p:spPr>
          <a:xfrm>
            <a:off x="5291775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26393373-8825-4F84-8DF5-1C3FCBED09A4}"/>
              </a:ext>
            </a:extLst>
          </p:cNvPr>
          <p:cNvCxnSpPr>
            <a:cxnSpLocks/>
          </p:cNvCxnSpPr>
          <p:nvPr/>
        </p:nvCxnSpPr>
        <p:spPr>
          <a:xfrm>
            <a:off x="6011550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99CF303A-E1C7-4B19-81F6-861764B718B7}"/>
              </a:ext>
            </a:extLst>
          </p:cNvPr>
          <p:cNvCxnSpPr>
            <a:cxnSpLocks/>
          </p:cNvCxnSpPr>
          <p:nvPr/>
        </p:nvCxnSpPr>
        <p:spPr>
          <a:xfrm>
            <a:off x="6731325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D71BB00A-BB55-448D-B15F-7A2BD1A2CEBB}"/>
              </a:ext>
            </a:extLst>
          </p:cNvPr>
          <p:cNvCxnSpPr>
            <a:cxnSpLocks/>
          </p:cNvCxnSpPr>
          <p:nvPr/>
        </p:nvCxnSpPr>
        <p:spPr>
          <a:xfrm>
            <a:off x="7451100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93923B66-6B83-47E5-84C5-B1C27BA82579}"/>
              </a:ext>
            </a:extLst>
          </p:cNvPr>
          <p:cNvSpPr txBox="1"/>
          <p:nvPr/>
        </p:nvSpPr>
        <p:spPr>
          <a:xfrm>
            <a:off x="7947272" y="2645920"/>
            <a:ext cx="61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DB35E17-0218-4404-AFB9-EBFD11E6E364}"/>
              </a:ext>
            </a:extLst>
          </p:cNvPr>
          <p:cNvGrpSpPr/>
          <p:nvPr/>
        </p:nvGrpSpPr>
        <p:grpSpPr>
          <a:xfrm>
            <a:off x="2426615" y="4554184"/>
            <a:ext cx="762274" cy="1744153"/>
            <a:chOff x="1828534" y="4554184"/>
            <a:chExt cx="762274" cy="174415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F3435160-365D-491D-BE31-AD3A414F6FFF}"/>
                </a:ext>
              </a:extLst>
            </p:cNvPr>
            <p:cNvSpPr/>
            <p:nvPr/>
          </p:nvSpPr>
          <p:spPr>
            <a:xfrm>
              <a:off x="1828534" y="4554184"/>
              <a:ext cx="762274" cy="17441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52BFDE78-0CD9-4C5E-9E74-802A9A170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276" y="5836135"/>
              <a:ext cx="349573" cy="439728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="" xmlns:a16="http://schemas.microsoft.com/office/drawing/2014/main" id="{902247EF-EE10-4193-A7AE-E97E50219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860" y="5442625"/>
              <a:ext cx="349573" cy="439728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="" xmlns:a16="http://schemas.microsoft.com/office/drawing/2014/main" id="{1FCD058B-45AC-49FD-9A9E-FD4709CC2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276" y="5022685"/>
              <a:ext cx="349573" cy="439728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="" xmlns:a16="http://schemas.microsoft.com/office/drawing/2014/main" id="{9C2FB36A-9A9B-434B-9628-3743C1244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860" y="4659504"/>
              <a:ext cx="349573" cy="439728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08C52AAB-8DB7-4A03-A4F3-A7569ACA6CAE}"/>
              </a:ext>
            </a:extLst>
          </p:cNvPr>
          <p:cNvCxnSpPr>
            <a:cxnSpLocks/>
          </p:cNvCxnSpPr>
          <p:nvPr/>
        </p:nvCxnSpPr>
        <p:spPr>
          <a:xfrm>
            <a:off x="1676982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73E6E95-0869-4B1D-AEC0-2EE9A7714D00}"/>
              </a:ext>
            </a:extLst>
          </p:cNvPr>
          <p:cNvGrpSpPr/>
          <p:nvPr/>
        </p:nvGrpSpPr>
        <p:grpSpPr>
          <a:xfrm>
            <a:off x="3602781" y="4570548"/>
            <a:ext cx="762274" cy="1744153"/>
            <a:chOff x="2949550" y="4474318"/>
            <a:chExt cx="762274" cy="1744153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="" xmlns:a16="http://schemas.microsoft.com/office/drawing/2014/main" id="{1789DE8C-96FA-4A98-AA04-CF2D90C8416D}"/>
                </a:ext>
              </a:extLst>
            </p:cNvPr>
            <p:cNvSpPr/>
            <p:nvPr/>
          </p:nvSpPr>
          <p:spPr>
            <a:xfrm>
              <a:off x="2949550" y="4474318"/>
              <a:ext cx="762274" cy="17441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="" xmlns:a16="http://schemas.microsoft.com/office/drawing/2014/main" id="{5B3F2A67-EBFD-4F8C-829A-603DA45F6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55" y="4603338"/>
              <a:ext cx="349573" cy="439728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="" xmlns:a16="http://schemas.microsoft.com/office/drawing/2014/main" id="{C284C811-2D3E-41B1-95E3-F2640FD45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039" y="5117101"/>
              <a:ext cx="349573" cy="439728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2C5F5BA-D213-497A-844B-962BDEB0B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55" y="5616271"/>
              <a:ext cx="349573" cy="43972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8A4EC67-45E7-472D-8E7C-75900BF88E26}"/>
              </a:ext>
            </a:extLst>
          </p:cNvPr>
          <p:cNvGrpSpPr/>
          <p:nvPr/>
        </p:nvGrpSpPr>
        <p:grpSpPr>
          <a:xfrm>
            <a:off x="4778947" y="4548282"/>
            <a:ext cx="762274" cy="1744153"/>
            <a:chOff x="4131368" y="4474318"/>
            <a:chExt cx="762274" cy="1744153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="" xmlns:a16="http://schemas.microsoft.com/office/drawing/2014/main" id="{1D6910A1-3FB8-4DD4-AA5F-017532FCCA1B}"/>
                </a:ext>
              </a:extLst>
            </p:cNvPr>
            <p:cNvSpPr/>
            <p:nvPr/>
          </p:nvSpPr>
          <p:spPr>
            <a:xfrm>
              <a:off x="4131368" y="4474318"/>
              <a:ext cx="762274" cy="17441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40243C23-9C17-4DB8-B10B-37F814B88EF0}"/>
                </a:ext>
              </a:extLst>
            </p:cNvPr>
            <p:cNvGrpSpPr/>
            <p:nvPr/>
          </p:nvGrpSpPr>
          <p:grpSpPr>
            <a:xfrm>
              <a:off x="4169945" y="4533043"/>
              <a:ext cx="689001" cy="439728"/>
              <a:chOff x="4169945" y="4622123"/>
              <a:chExt cx="689001" cy="439728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="" xmlns:a16="http://schemas.microsoft.com/office/drawing/2014/main" id="{9F3FDBE3-7CC2-42DB-805E-31FE39A59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373" y="4622123"/>
                <a:ext cx="349573" cy="439728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="" xmlns:a16="http://schemas.microsoft.com/office/drawing/2014/main" id="{8D85DC1A-3B00-48EE-99B6-A45BDB1B7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9945" y="4622123"/>
                <a:ext cx="349573" cy="439728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16D3B128-5FA0-4E27-B8B6-00E8741F8719}"/>
                </a:ext>
              </a:extLst>
            </p:cNvPr>
            <p:cNvGrpSpPr/>
            <p:nvPr/>
          </p:nvGrpSpPr>
          <p:grpSpPr>
            <a:xfrm>
              <a:off x="4169945" y="4941721"/>
              <a:ext cx="689001" cy="439728"/>
              <a:chOff x="4169945" y="4622123"/>
              <a:chExt cx="689001" cy="439728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="" xmlns:a16="http://schemas.microsoft.com/office/drawing/2014/main" id="{7FE94ECC-65BE-4D97-8903-17A3536C7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373" y="4622123"/>
                <a:ext cx="349573" cy="439728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="" xmlns:a16="http://schemas.microsoft.com/office/drawing/2014/main" id="{716733AB-ED52-4CBF-8BA1-58A44E217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9945" y="4622123"/>
                <a:ext cx="349573" cy="439728"/>
              </a:xfrm>
              <a:prstGeom prst="rect">
                <a:avLst/>
              </a:prstGeom>
            </p:spPr>
          </p:pic>
        </p:grp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BA11C151-B1C4-4D22-A3C9-8B70BFA4ABCF}"/>
                </a:ext>
              </a:extLst>
            </p:cNvPr>
            <p:cNvGrpSpPr/>
            <p:nvPr/>
          </p:nvGrpSpPr>
          <p:grpSpPr>
            <a:xfrm>
              <a:off x="4169945" y="5350399"/>
              <a:ext cx="689001" cy="439728"/>
              <a:chOff x="4169945" y="4622123"/>
              <a:chExt cx="689001" cy="439728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="" xmlns:a16="http://schemas.microsoft.com/office/drawing/2014/main" id="{9BDD447E-FF36-420E-A40E-D78957DC3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373" y="4622123"/>
                <a:ext cx="349573" cy="439728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="" xmlns:a16="http://schemas.microsoft.com/office/drawing/2014/main" id="{CFF313C3-E047-4ACE-BEDD-08D05AFED4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9945" y="4622123"/>
                <a:ext cx="349573" cy="439728"/>
              </a:xfrm>
              <a:prstGeom prst="rect">
                <a:avLst/>
              </a:prstGeom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3F01AE22-92DC-4908-B98F-FDCA15D0EFA5}"/>
                </a:ext>
              </a:extLst>
            </p:cNvPr>
            <p:cNvGrpSpPr/>
            <p:nvPr/>
          </p:nvGrpSpPr>
          <p:grpSpPr>
            <a:xfrm>
              <a:off x="4169945" y="5759078"/>
              <a:ext cx="689001" cy="439728"/>
              <a:chOff x="4169945" y="4622123"/>
              <a:chExt cx="689001" cy="439728"/>
            </a:xfrm>
          </p:grpSpPr>
          <p:pic>
            <p:nvPicPr>
              <p:cNvPr id="90" name="Picture 89">
                <a:extLst>
                  <a:ext uri="{FF2B5EF4-FFF2-40B4-BE49-F238E27FC236}">
                    <a16:creationId xmlns="" xmlns:a16="http://schemas.microsoft.com/office/drawing/2014/main" id="{D4CD4978-F4FD-4ED8-88DA-B2EB90276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373" y="4622123"/>
                <a:ext cx="349573" cy="439728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="" xmlns:a16="http://schemas.microsoft.com/office/drawing/2014/main" id="{E70B519B-7D0B-4C13-B8F3-39A8E5DD0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9945" y="4622123"/>
                <a:ext cx="349573" cy="439728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AAD27AB-9094-46F1-9714-EE84DCF55D09}"/>
              </a:ext>
            </a:extLst>
          </p:cNvPr>
          <p:cNvGrpSpPr/>
          <p:nvPr/>
        </p:nvGrpSpPr>
        <p:grpSpPr>
          <a:xfrm>
            <a:off x="5955113" y="4547179"/>
            <a:ext cx="762274" cy="1744153"/>
            <a:chOff x="5955113" y="4547179"/>
            <a:chExt cx="762274" cy="1744153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="" xmlns:a16="http://schemas.microsoft.com/office/drawing/2014/main" id="{30EEFB7B-7C85-43DE-8ADC-282F266B416B}"/>
                </a:ext>
              </a:extLst>
            </p:cNvPr>
            <p:cNvSpPr/>
            <p:nvPr/>
          </p:nvSpPr>
          <p:spPr>
            <a:xfrm>
              <a:off x="5955113" y="4547179"/>
              <a:ext cx="762274" cy="174415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="" xmlns:a16="http://schemas.microsoft.com/office/drawing/2014/main" id="{C5C569C7-CD14-45E6-87AF-79EF69E2A6C8}"/>
                </a:ext>
              </a:extLst>
            </p:cNvPr>
            <p:cNvGrpSpPr/>
            <p:nvPr/>
          </p:nvGrpSpPr>
          <p:grpSpPr>
            <a:xfrm>
              <a:off x="6002236" y="4631542"/>
              <a:ext cx="689001" cy="439728"/>
              <a:chOff x="4169945" y="4622123"/>
              <a:chExt cx="689001" cy="439728"/>
            </a:xfrm>
          </p:grpSpPr>
          <p:pic>
            <p:nvPicPr>
              <p:cNvPr id="102" name="Picture 101">
                <a:extLst>
                  <a:ext uri="{FF2B5EF4-FFF2-40B4-BE49-F238E27FC236}">
                    <a16:creationId xmlns="" xmlns:a16="http://schemas.microsoft.com/office/drawing/2014/main" id="{E68674FC-562A-4559-A2E5-D00906FC7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373" y="4622123"/>
                <a:ext cx="349573" cy="439728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="" xmlns:a16="http://schemas.microsoft.com/office/drawing/2014/main" id="{7D967FFD-1AD5-42B3-B416-E981F3537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9945" y="4622123"/>
                <a:ext cx="349573" cy="439728"/>
              </a:xfrm>
              <a:prstGeom prst="rect">
                <a:avLst/>
              </a:prstGeom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3379B5D6-4070-43BB-B566-44B1FDC48074}"/>
                </a:ext>
              </a:extLst>
            </p:cNvPr>
            <p:cNvGrpSpPr/>
            <p:nvPr/>
          </p:nvGrpSpPr>
          <p:grpSpPr>
            <a:xfrm>
              <a:off x="6002236" y="5210146"/>
              <a:ext cx="689001" cy="439728"/>
              <a:chOff x="4169945" y="4622123"/>
              <a:chExt cx="689001" cy="439728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="" xmlns:a16="http://schemas.microsoft.com/office/drawing/2014/main" id="{1F52E862-B9AB-476F-86F1-5CFA23336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373" y="4622123"/>
                <a:ext cx="349573" cy="439728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="" xmlns:a16="http://schemas.microsoft.com/office/drawing/2014/main" id="{12F71465-040E-4B50-A489-4C7ADAA21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9945" y="4622123"/>
                <a:ext cx="349573" cy="439728"/>
              </a:xfrm>
              <a:prstGeom prst="rect">
                <a:avLst/>
              </a:prstGeom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="" xmlns:a16="http://schemas.microsoft.com/office/drawing/2014/main" id="{D7FEE8CD-3CB1-400E-A76F-DB17A3207B11}"/>
                </a:ext>
              </a:extLst>
            </p:cNvPr>
            <p:cNvGrpSpPr/>
            <p:nvPr/>
          </p:nvGrpSpPr>
          <p:grpSpPr>
            <a:xfrm>
              <a:off x="6002236" y="5788751"/>
              <a:ext cx="689001" cy="439728"/>
              <a:chOff x="4169945" y="4622123"/>
              <a:chExt cx="689001" cy="439728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="" xmlns:a16="http://schemas.microsoft.com/office/drawing/2014/main" id="{8255107C-0684-4C50-A3D4-DAC37839D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9373" y="4622123"/>
                <a:ext cx="349573" cy="439728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="" xmlns:a16="http://schemas.microsoft.com/office/drawing/2014/main" id="{E4ABDBEB-6D32-48AE-8938-19C764D3C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9945" y="4622123"/>
                <a:ext cx="349573" cy="4397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11476 -0.26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1 -0.2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17187 -0.26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3.7037E-6 L -0.11267 -0.267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="" xmlns:a16="http://schemas.microsoft.com/office/drawing/2014/main" id="{98CDADAD-DDD5-4C2A-A038-30DBF7A6A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5">
            <a:extLst>
              <a:ext uri="{FF2B5EF4-FFF2-40B4-BE49-F238E27FC236}">
                <a16:creationId xmlns="" xmlns:a16="http://schemas.microsoft.com/office/drawing/2014/main" id="{5AEB2679-D001-4EB9-83BE-678615A71302}"/>
              </a:ext>
            </a:extLst>
          </p:cNvPr>
          <p:cNvSpPr/>
          <p:nvPr/>
        </p:nvSpPr>
        <p:spPr>
          <a:xfrm>
            <a:off x="755650" y="1557339"/>
            <a:ext cx="7632700" cy="465652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Organise</a:t>
            </a:r>
            <a:r>
              <a:rPr lang="en-US" dirty="0">
                <a:solidFill>
                  <a:schemeClr val="tx1"/>
                </a:solidFill>
              </a:rPr>
              <a:t> the cards onto the number line.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58FF11E-47A7-4F09-A89E-B93649BE293D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Remember It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B87E0AD-A29A-4C98-9EC1-F7D030EFF486}"/>
              </a:ext>
            </a:extLst>
          </p:cNvPr>
          <p:cNvCxnSpPr>
            <a:cxnSpLocks/>
          </p:cNvCxnSpPr>
          <p:nvPr/>
        </p:nvCxnSpPr>
        <p:spPr>
          <a:xfrm>
            <a:off x="989901" y="2309718"/>
            <a:ext cx="7180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6F53EAFB-C3A7-41D6-8AEA-656D1708B6F7}"/>
              </a:ext>
            </a:extLst>
          </p:cNvPr>
          <p:cNvCxnSpPr>
            <a:cxnSpLocks/>
          </p:cNvCxnSpPr>
          <p:nvPr/>
        </p:nvCxnSpPr>
        <p:spPr>
          <a:xfrm>
            <a:off x="996359" y="2295968"/>
            <a:ext cx="0" cy="332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F9EF8E7-8C81-469C-BB07-8B2F1A8F3284}"/>
              </a:ext>
            </a:extLst>
          </p:cNvPr>
          <p:cNvCxnSpPr>
            <a:cxnSpLocks/>
          </p:cNvCxnSpPr>
          <p:nvPr/>
        </p:nvCxnSpPr>
        <p:spPr>
          <a:xfrm>
            <a:off x="8170877" y="2295984"/>
            <a:ext cx="0" cy="332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DB1E3BC-9218-4E64-927B-1F62B233790A}"/>
              </a:ext>
            </a:extLst>
          </p:cNvPr>
          <p:cNvCxnSpPr>
            <a:cxnSpLocks/>
          </p:cNvCxnSpPr>
          <p:nvPr/>
        </p:nvCxnSpPr>
        <p:spPr>
          <a:xfrm>
            <a:off x="2426615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B9AC711-339A-4C8A-B574-976C0FBF4C58}"/>
              </a:ext>
            </a:extLst>
          </p:cNvPr>
          <p:cNvCxnSpPr>
            <a:cxnSpLocks/>
          </p:cNvCxnSpPr>
          <p:nvPr/>
        </p:nvCxnSpPr>
        <p:spPr>
          <a:xfrm>
            <a:off x="3141743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571ED3C2-B3F1-4FDB-86BA-6FEBF6707CD5}"/>
              </a:ext>
            </a:extLst>
          </p:cNvPr>
          <p:cNvCxnSpPr>
            <a:cxnSpLocks/>
          </p:cNvCxnSpPr>
          <p:nvPr/>
        </p:nvCxnSpPr>
        <p:spPr>
          <a:xfrm>
            <a:off x="3856871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962A5A7-5837-4CCC-B6D1-E811FEFDC48E}"/>
              </a:ext>
            </a:extLst>
          </p:cNvPr>
          <p:cNvCxnSpPr>
            <a:cxnSpLocks/>
          </p:cNvCxnSpPr>
          <p:nvPr/>
        </p:nvCxnSpPr>
        <p:spPr>
          <a:xfrm>
            <a:off x="4572000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6AD9607C-DAB7-4718-9C84-DE0B605DA5E3}"/>
              </a:ext>
            </a:extLst>
          </p:cNvPr>
          <p:cNvCxnSpPr>
            <a:cxnSpLocks/>
          </p:cNvCxnSpPr>
          <p:nvPr/>
        </p:nvCxnSpPr>
        <p:spPr>
          <a:xfrm>
            <a:off x="5291775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DB6589B-6E28-4A1C-B5C8-6369A780E37E}"/>
              </a:ext>
            </a:extLst>
          </p:cNvPr>
          <p:cNvCxnSpPr>
            <a:cxnSpLocks/>
          </p:cNvCxnSpPr>
          <p:nvPr/>
        </p:nvCxnSpPr>
        <p:spPr>
          <a:xfrm>
            <a:off x="6011550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1D4E751-248B-4F48-9AAD-F508041D1F2C}"/>
              </a:ext>
            </a:extLst>
          </p:cNvPr>
          <p:cNvCxnSpPr>
            <a:cxnSpLocks/>
          </p:cNvCxnSpPr>
          <p:nvPr/>
        </p:nvCxnSpPr>
        <p:spPr>
          <a:xfrm>
            <a:off x="6731325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C30304E-4741-4CBD-AC4F-291FA5BB063C}"/>
              </a:ext>
            </a:extLst>
          </p:cNvPr>
          <p:cNvCxnSpPr>
            <a:cxnSpLocks/>
          </p:cNvCxnSpPr>
          <p:nvPr/>
        </p:nvCxnSpPr>
        <p:spPr>
          <a:xfrm>
            <a:off x="7451100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7BA91C47-1B0D-42EB-A8A6-2F6C52E271B6}"/>
              </a:ext>
            </a:extLst>
          </p:cNvPr>
          <p:cNvGrpSpPr/>
          <p:nvPr/>
        </p:nvGrpSpPr>
        <p:grpSpPr>
          <a:xfrm>
            <a:off x="1661329" y="4967927"/>
            <a:ext cx="1052905" cy="640375"/>
            <a:chOff x="1051202" y="5040575"/>
            <a:chExt cx="1052905" cy="64037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E77188D9-E532-4988-AA93-4754F1FFFED3}"/>
                </a:ext>
              </a:extLst>
            </p:cNvPr>
            <p:cNvSpPr/>
            <p:nvPr/>
          </p:nvSpPr>
          <p:spPr>
            <a:xfrm>
              <a:off x="1112504" y="5040575"/>
              <a:ext cx="930302" cy="64037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29719848-B95C-476B-A494-706DBBAF73FC}"/>
                </a:ext>
              </a:extLst>
            </p:cNvPr>
            <p:cNvSpPr txBox="1"/>
            <p:nvPr/>
          </p:nvSpPr>
          <p:spPr>
            <a:xfrm>
              <a:off x="1051202" y="5101046"/>
              <a:ext cx="10529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/>
                <a:t>seven</a:t>
              </a:r>
              <a:endParaRPr lang="en-GB" sz="25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817C4438-7F4B-4C21-B5BD-808463322C52}"/>
              </a:ext>
            </a:extLst>
          </p:cNvPr>
          <p:cNvGrpSpPr/>
          <p:nvPr/>
        </p:nvGrpSpPr>
        <p:grpSpPr>
          <a:xfrm>
            <a:off x="3276892" y="4967927"/>
            <a:ext cx="1052905" cy="640375"/>
            <a:chOff x="3061585" y="5060540"/>
            <a:chExt cx="1052905" cy="640375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6965686D-1110-48B8-B1EA-026966BE2F45}"/>
                </a:ext>
              </a:extLst>
            </p:cNvPr>
            <p:cNvSpPr/>
            <p:nvPr/>
          </p:nvSpPr>
          <p:spPr>
            <a:xfrm>
              <a:off x="3122887" y="5060540"/>
              <a:ext cx="930302" cy="64037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F09535D6-EF35-4F3E-A27E-DCA3D56F3B9B}"/>
                </a:ext>
              </a:extLst>
            </p:cNvPr>
            <p:cNvSpPr txBox="1"/>
            <p:nvPr/>
          </p:nvSpPr>
          <p:spPr>
            <a:xfrm>
              <a:off x="3061585" y="5121011"/>
              <a:ext cx="10529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/>
                <a:t>one</a:t>
              </a:r>
              <a:endParaRPr lang="en-GB" sz="25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4DC320E9-4B1E-4DD0-BCE0-D64922B34F61}"/>
              </a:ext>
            </a:extLst>
          </p:cNvPr>
          <p:cNvGrpSpPr/>
          <p:nvPr/>
        </p:nvGrpSpPr>
        <p:grpSpPr>
          <a:xfrm>
            <a:off x="4892455" y="4970593"/>
            <a:ext cx="1052905" cy="640375"/>
            <a:chOff x="3061585" y="5060540"/>
            <a:chExt cx="1052905" cy="640375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513AB95B-4054-441D-A346-8E33EA930777}"/>
                </a:ext>
              </a:extLst>
            </p:cNvPr>
            <p:cNvSpPr/>
            <p:nvPr/>
          </p:nvSpPr>
          <p:spPr>
            <a:xfrm>
              <a:off x="3122887" y="5060540"/>
              <a:ext cx="930302" cy="64037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9E9AA188-A1D6-42DE-AEF9-6FA69CFB488A}"/>
                </a:ext>
              </a:extLst>
            </p:cNvPr>
            <p:cNvSpPr txBox="1"/>
            <p:nvPr/>
          </p:nvSpPr>
          <p:spPr>
            <a:xfrm>
              <a:off x="3061585" y="5121011"/>
              <a:ext cx="10529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/>
                <a:t>five</a:t>
              </a:r>
              <a:endParaRPr lang="en-GB" sz="2500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1D08482B-585C-4EF4-AE79-FB192A4D8E9F}"/>
              </a:ext>
            </a:extLst>
          </p:cNvPr>
          <p:cNvGrpSpPr/>
          <p:nvPr/>
        </p:nvGrpSpPr>
        <p:grpSpPr>
          <a:xfrm>
            <a:off x="6478835" y="4974563"/>
            <a:ext cx="1052905" cy="640375"/>
            <a:chOff x="3032401" y="5060540"/>
            <a:chExt cx="1052905" cy="64037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F2B2EADE-4278-4935-912D-181230B088C6}"/>
                </a:ext>
              </a:extLst>
            </p:cNvPr>
            <p:cNvSpPr/>
            <p:nvPr/>
          </p:nvSpPr>
          <p:spPr>
            <a:xfrm>
              <a:off x="3083975" y="5060540"/>
              <a:ext cx="930302" cy="64037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7F1FBB09-0D59-4DDD-BAD2-529BE1CEB649}"/>
                </a:ext>
              </a:extLst>
            </p:cNvPr>
            <p:cNvSpPr txBox="1"/>
            <p:nvPr/>
          </p:nvSpPr>
          <p:spPr>
            <a:xfrm>
              <a:off x="3032401" y="5121011"/>
              <a:ext cx="10529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/>
                <a:t>nine</a:t>
              </a:r>
              <a:endParaRPr lang="en-GB" sz="2500" dirty="0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D8BA13DA-8B74-41A3-A95E-16D19E727831}"/>
              </a:ext>
            </a:extLst>
          </p:cNvPr>
          <p:cNvCxnSpPr>
            <a:cxnSpLocks/>
          </p:cNvCxnSpPr>
          <p:nvPr/>
        </p:nvCxnSpPr>
        <p:spPr>
          <a:xfrm>
            <a:off x="1679642" y="2322159"/>
            <a:ext cx="0" cy="240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4A45598-697E-410E-ACF9-02EA1A2E8228}"/>
              </a:ext>
            </a:extLst>
          </p:cNvPr>
          <p:cNvSpPr txBox="1"/>
          <p:nvPr/>
        </p:nvSpPr>
        <p:spPr>
          <a:xfrm>
            <a:off x="807058" y="2645920"/>
            <a:ext cx="27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6C7E1362-8774-4C7E-8DCE-E3E0AB9F5786}"/>
              </a:ext>
            </a:extLst>
          </p:cNvPr>
          <p:cNvSpPr txBox="1"/>
          <p:nvPr/>
        </p:nvSpPr>
        <p:spPr>
          <a:xfrm>
            <a:off x="7947272" y="2645920"/>
            <a:ext cx="61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83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41823 -0.3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22917 -0.3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09253 -0.331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04566 -0.332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9D2D58E3-9054-4705-9B11-9FAAC9CC23BB}"/>
              </a:ext>
            </a:extLst>
          </p:cNvPr>
          <p:cNvSpPr/>
          <p:nvPr/>
        </p:nvSpPr>
        <p:spPr>
          <a:xfrm>
            <a:off x="755650" y="1557339"/>
            <a:ext cx="7632700" cy="465652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Organise</a:t>
            </a:r>
            <a:r>
              <a:rPr lang="en-US" dirty="0">
                <a:solidFill>
                  <a:schemeClr val="tx1"/>
                </a:solidFill>
              </a:rPr>
              <a:t> the cards onto the number line.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="" xmlns:a16="http://schemas.microsoft.com/office/drawing/2014/main" id="{3AC17938-9006-42FC-9FDD-EAC89FE25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48CFBDD-5E99-43BD-8E29-5358DFF8B41E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Remember It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DAF7817-0F6B-48B3-8AF6-19E662E326BA}"/>
              </a:ext>
            </a:extLst>
          </p:cNvPr>
          <p:cNvCxnSpPr>
            <a:cxnSpLocks/>
          </p:cNvCxnSpPr>
          <p:nvPr/>
        </p:nvCxnSpPr>
        <p:spPr>
          <a:xfrm>
            <a:off x="989901" y="2309718"/>
            <a:ext cx="7180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BA8E43-0558-4119-8DC4-36082A1F728C}"/>
              </a:ext>
            </a:extLst>
          </p:cNvPr>
          <p:cNvCxnSpPr>
            <a:cxnSpLocks/>
          </p:cNvCxnSpPr>
          <p:nvPr/>
        </p:nvCxnSpPr>
        <p:spPr>
          <a:xfrm>
            <a:off x="996359" y="2295968"/>
            <a:ext cx="0" cy="332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2DD846A-CE77-4408-972E-9C3B76BED230}"/>
              </a:ext>
            </a:extLst>
          </p:cNvPr>
          <p:cNvCxnSpPr>
            <a:cxnSpLocks/>
          </p:cNvCxnSpPr>
          <p:nvPr/>
        </p:nvCxnSpPr>
        <p:spPr>
          <a:xfrm>
            <a:off x="8170877" y="2295984"/>
            <a:ext cx="0" cy="332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1D6714D-8FC4-4230-AFD9-E2D29370AFD8}"/>
              </a:ext>
            </a:extLst>
          </p:cNvPr>
          <p:cNvGrpSpPr/>
          <p:nvPr/>
        </p:nvGrpSpPr>
        <p:grpSpPr>
          <a:xfrm>
            <a:off x="1661329" y="4957819"/>
            <a:ext cx="1159692" cy="640375"/>
            <a:chOff x="1661329" y="4957819"/>
            <a:chExt cx="1159692" cy="64037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24834FC8-55B7-4A3C-A928-D1C4876EACCE}"/>
                </a:ext>
              </a:extLst>
            </p:cNvPr>
            <p:cNvSpPr/>
            <p:nvPr/>
          </p:nvSpPr>
          <p:spPr>
            <a:xfrm>
              <a:off x="1709392" y="4957819"/>
              <a:ext cx="1024654" cy="64037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6A3B337-A9B2-4FFF-A13E-F1406B3FFD5F}"/>
                </a:ext>
              </a:extLst>
            </p:cNvPr>
            <p:cNvSpPr txBox="1"/>
            <p:nvPr/>
          </p:nvSpPr>
          <p:spPr>
            <a:xfrm>
              <a:off x="1661329" y="5041443"/>
              <a:ext cx="115969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/>
                <a:t>3 ones</a:t>
              </a:r>
              <a:endParaRPr lang="en-GB" sz="23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B9A29066-7B46-4BCC-A338-6B557EB375FB}"/>
              </a:ext>
            </a:extLst>
          </p:cNvPr>
          <p:cNvGrpSpPr/>
          <p:nvPr/>
        </p:nvGrpSpPr>
        <p:grpSpPr>
          <a:xfrm>
            <a:off x="3247708" y="4957819"/>
            <a:ext cx="1159692" cy="640375"/>
            <a:chOff x="3247708" y="4957819"/>
            <a:chExt cx="1159692" cy="64037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09B8BDD2-77AC-45BD-AF9E-00E4EE080F37}"/>
                </a:ext>
              </a:extLst>
            </p:cNvPr>
            <p:cNvSpPr/>
            <p:nvPr/>
          </p:nvSpPr>
          <p:spPr>
            <a:xfrm>
              <a:off x="3297478" y="4957819"/>
              <a:ext cx="1024654" cy="64037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54F669B1-497A-402C-B13E-69C829DB899F}"/>
                </a:ext>
              </a:extLst>
            </p:cNvPr>
            <p:cNvSpPr txBox="1"/>
            <p:nvPr/>
          </p:nvSpPr>
          <p:spPr>
            <a:xfrm>
              <a:off x="3247708" y="5031715"/>
              <a:ext cx="115969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/>
                <a:t>6 ones</a:t>
              </a:r>
              <a:endParaRPr lang="en-GB" sz="23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1FC6E4B4-977B-47DC-8757-A5FE20D70D9F}"/>
              </a:ext>
            </a:extLst>
          </p:cNvPr>
          <p:cNvGrpSpPr/>
          <p:nvPr/>
        </p:nvGrpSpPr>
        <p:grpSpPr>
          <a:xfrm>
            <a:off x="4820011" y="4957819"/>
            <a:ext cx="1142715" cy="640375"/>
            <a:chOff x="4820011" y="4957819"/>
            <a:chExt cx="1142715" cy="640375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AAF3D145-0C84-4ED4-8F82-BA715D8AB333}"/>
                </a:ext>
              </a:extLst>
            </p:cNvPr>
            <p:cNvSpPr/>
            <p:nvPr/>
          </p:nvSpPr>
          <p:spPr>
            <a:xfrm>
              <a:off x="4885564" y="4957819"/>
              <a:ext cx="1013894" cy="64037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57EFB58-47FF-4635-9F64-287E0C3889AE}"/>
                </a:ext>
              </a:extLst>
            </p:cNvPr>
            <p:cNvSpPr txBox="1"/>
            <p:nvPr/>
          </p:nvSpPr>
          <p:spPr>
            <a:xfrm>
              <a:off x="4820011" y="5051171"/>
              <a:ext cx="114271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/>
                <a:t>1 one</a:t>
              </a:r>
              <a:endParaRPr lang="en-GB" sz="23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F3E04BA7-38F7-4947-AE33-C77F590DAE64}"/>
              </a:ext>
            </a:extLst>
          </p:cNvPr>
          <p:cNvGrpSpPr/>
          <p:nvPr/>
        </p:nvGrpSpPr>
        <p:grpSpPr>
          <a:xfrm>
            <a:off x="6447665" y="4957819"/>
            <a:ext cx="1052905" cy="640375"/>
            <a:chOff x="6447665" y="4957819"/>
            <a:chExt cx="1052905" cy="64037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="" xmlns:a16="http://schemas.microsoft.com/office/drawing/2014/main" id="{349592CD-902A-413C-AFF4-80937DAEA8C4}"/>
                </a:ext>
              </a:extLst>
            </p:cNvPr>
            <p:cNvSpPr/>
            <p:nvPr/>
          </p:nvSpPr>
          <p:spPr>
            <a:xfrm>
              <a:off x="6462889" y="4957819"/>
              <a:ext cx="994438" cy="64037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97A8609-D657-4F41-9469-A0E00757847B}"/>
                </a:ext>
              </a:extLst>
            </p:cNvPr>
            <p:cNvSpPr txBox="1"/>
            <p:nvPr/>
          </p:nvSpPr>
          <p:spPr>
            <a:xfrm>
              <a:off x="6447665" y="5051171"/>
              <a:ext cx="105290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/>
                <a:t>9 ones</a:t>
              </a:r>
              <a:endParaRPr lang="en-GB" sz="2300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58919D3-AF40-4168-AE1B-CE58F8735BAE}"/>
              </a:ext>
            </a:extLst>
          </p:cNvPr>
          <p:cNvSpPr txBox="1"/>
          <p:nvPr/>
        </p:nvSpPr>
        <p:spPr>
          <a:xfrm>
            <a:off x="807058" y="2645920"/>
            <a:ext cx="27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9DBB5D5-22DD-47F9-8C9D-19DEEA21FB18}"/>
              </a:ext>
            </a:extLst>
          </p:cNvPr>
          <p:cNvSpPr txBox="1"/>
          <p:nvPr/>
        </p:nvSpPr>
        <p:spPr>
          <a:xfrm>
            <a:off x="7947272" y="2645920"/>
            <a:ext cx="61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381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11198 -0.36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18698 -0.3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026 -0.370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5764 -0.3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9D2D58E3-9054-4705-9B11-9FAAC9CC23BB}"/>
              </a:ext>
            </a:extLst>
          </p:cNvPr>
          <p:cNvSpPr/>
          <p:nvPr/>
        </p:nvSpPr>
        <p:spPr>
          <a:xfrm>
            <a:off x="755650" y="1498971"/>
            <a:ext cx="7632700" cy="465652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Organise</a:t>
            </a:r>
            <a:r>
              <a:rPr lang="en-US" dirty="0">
                <a:solidFill>
                  <a:schemeClr val="tx1"/>
                </a:solidFill>
              </a:rPr>
              <a:t> the cards onto the number line.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="" xmlns:a16="http://schemas.microsoft.com/office/drawing/2014/main" id="{3AC17938-9006-42FC-9FDD-EAC89FE25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48CFBDD-5E99-43BD-8E29-5358DFF8B41E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Remember It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DAF7817-0F6B-48B3-8AF6-19E662E326BA}"/>
              </a:ext>
            </a:extLst>
          </p:cNvPr>
          <p:cNvCxnSpPr>
            <a:cxnSpLocks/>
          </p:cNvCxnSpPr>
          <p:nvPr/>
        </p:nvCxnSpPr>
        <p:spPr>
          <a:xfrm>
            <a:off x="989901" y="2154073"/>
            <a:ext cx="7180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2BA8E43-0558-4119-8DC4-36082A1F728C}"/>
              </a:ext>
            </a:extLst>
          </p:cNvPr>
          <p:cNvCxnSpPr>
            <a:cxnSpLocks/>
          </p:cNvCxnSpPr>
          <p:nvPr/>
        </p:nvCxnSpPr>
        <p:spPr>
          <a:xfrm>
            <a:off x="996359" y="2140323"/>
            <a:ext cx="0" cy="332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02DD846A-CE77-4408-972E-9C3B76BED230}"/>
              </a:ext>
            </a:extLst>
          </p:cNvPr>
          <p:cNvCxnSpPr>
            <a:cxnSpLocks/>
          </p:cNvCxnSpPr>
          <p:nvPr/>
        </p:nvCxnSpPr>
        <p:spPr>
          <a:xfrm>
            <a:off x="8170877" y="2140339"/>
            <a:ext cx="0" cy="3328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680BB74-87A8-4842-BC37-A91DDDB7F31E}"/>
              </a:ext>
            </a:extLst>
          </p:cNvPr>
          <p:cNvSpPr txBox="1"/>
          <p:nvPr/>
        </p:nvSpPr>
        <p:spPr>
          <a:xfrm>
            <a:off x="807058" y="2490275"/>
            <a:ext cx="27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CC2B414-0E3D-47F7-9BD1-24BBABCF9140}"/>
              </a:ext>
            </a:extLst>
          </p:cNvPr>
          <p:cNvSpPr txBox="1"/>
          <p:nvPr/>
        </p:nvSpPr>
        <p:spPr>
          <a:xfrm>
            <a:off x="7947272" y="2490275"/>
            <a:ext cx="618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grpSp>
        <p:nvGrpSpPr>
          <p:cNvPr id="321" name="Group 320">
            <a:extLst>
              <a:ext uri="{FF2B5EF4-FFF2-40B4-BE49-F238E27FC236}">
                <a16:creationId xmlns="" xmlns:a16="http://schemas.microsoft.com/office/drawing/2014/main" id="{E1B306B1-A11B-44AC-87B3-16A0E1B0EA27}"/>
              </a:ext>
            </a:extLst>
          </p:cNvPr>
          <p:cNvGrpSpPr/>
          <p:nvPr/>
        </p:nvGrpSpPr>
        <p:grpSpPr>
          <a:xfrm>
            <a:off x="1905938" y="4317827"/>
            <a:ext cx="943354" cy="1983271"/>
            <a:chOff x="1905938" y="4317827"/>
            <a:chExt cx="943354" cy="198327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F5E2F089-40CA-4F73-9163-6FA8366764C1}"/>
                </a:ext>
              </a:extLst>
            </p:cNvPr>
            <p:cNvSpPr/>
            <p:nvPr/>
          </p:nvSpPr>
          <p:spPr>
            <a:xfrm>
              <a:off x="1905938" y="4317827"/>
              <a:ext cx="943354" cy="19832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E4A7776B-FEDF-4398-A6EB-E741D95BE971}"/>
                </a:ext>
              </a:extLst>
            </p:cNvPr>
            <p:cNvGrpSpPr/>
            <p:nvPr/>
          </p:nvGrpSpPr>
          <p:grpSpPr>
            <a:xfrm>
              <a:off x="1998073" y="4423716"/>
              <a:ext cx="342836" cy="382906"/>
              <a:chOff x="1249955" y="3899851"/>
              <a:chExt cx="342836" cy="382906"/>
            </a:xfrm>
          </p:grpSpPr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90E25040-0149-42EF-BBAE-6B7836016DCE}"/>
                  </a:ext>
                </a:extLst>
              </p:cNvPr>
              <p:cNvSpPr/>
              <p:nvPr/>
            </p:nvSpPr>
            <p:spPr>
              <a:xfrm>
                <a:off x="1249955" y="3914697"/>
                <a:ext cx="342836" cy="346752"/>
              </a:xfrm>
              <a:prstGeom prst="ellipse">
                <a:avLst/>
              </a:prstGeom>
              <a:solidFill>
                <a:srgbClr val="D822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EA657DEB-CF7D-477A-832A-B2332C029863}"/>
                  </a:ext>
                </a:extLst>
              </p:cNvPr>
              <p:cNvSpPr txBox="1"/>
              <p:nvPr/>
            </p:nvSpPr>
            <p:spPr>
              <a:xfrm>
                <a:off x="1290817" y="3899851"/>
                <a:ext cx="288915" cy="38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9A6FE129-8393-40C9-ABCD-9BE8D4564863}"/>
                </a:ext>
              </a:extLst>
            </p:cNvPr>
            <p:cNvGrpSpPr/>
            <p:nvPr/>
          </p:nvGrpSpPr>
          <p:grpSpPr>
            <a:xfrm>
              <a:off x="2423310" y="4423716"/>
              <a:ext cx="342836" cy="382906"/>
              <a:chOff x="1249955" y="3899851"/>
              <a:chExt cx="342836" cy="382906"/>
            </a:xfrm>
          </p:grpSpPr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54DE850E-AD05-4FF5-A341-86BFA98AD9C2}"/>
                  </a:ext>
                </a:extLst>
              </p:cNvPr>
              <p:cNvSpPr/>
              <p:nvPr/>
            </p:nvSpPr>
            <p:spPr>
              <a:xfrm>
                <a:off x="1249955" y="3914697"/>
                <a:ext cx="342836" cy="346752"/>
              </a:xfrm>
              <a:prstGeom prst="ellipse">
                <a:avLst/>
              </a:prstGeom>
              <a:solidFill>
                <a:srgbClr val="D822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="" xmlns:a16="http://schemas.microsoft.com/office/drawing/2014/main" id="{650D772A-FF73-4F2C-AEE1-77B5C328EB4D}"/>
                  </a:ext>
                </a:extLst>
              </p:cNvPr>
              <p:cNvSpPr txBox="1"/>
              <p:nvPr/>
            </p:nvSpPr>
            <p:spPr>
              <a:xfrm>
                <a:off x="1290817" y="3899851"/>
                <a:ext cx="288915" cy="38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3F38ACFD-3F72-4539-8859-1AF62444B3A5}"/>
                </a:ext>
              </a:extLst>
            </p:cNvPr>
            <p:cNvGrpSpPr/>
            <p:nvPr/>
          </p:nvGrpSpPr>
          <p:grpSpPr>
            <a:xfrm>
              <a:off x="1995158" y="4885882"/>
              <a:ext cx="342836" cy="382906"/>
              <a:chOff x="1249955" y="3899851"/>
              <a:chExt cx="342836" cy="382906"/>
            </a:xfrm>
          </p:grpSpPr>
          <p:sp>
            <p:nvSpPr>
              <p:cNvPr id="121" name="Oval 120">
                <a:extLst>
                  <a:ext uri="{FF2B5EF4-FFF2-40B4-BE49-F238E27FC236}">
                    <a16:creationId xmlns="" xmlns:a16="http://schemas.microsoft.com/office/drawing/2014/main" id="{D1073F21-F506-4422-BE61-13FD6730D802}"/>
                  </a:ext>
                </a:extLst>
              </p:cNvPr>
              <p:cNvSpPr/>
              <p:nvPr/>
            </p:nvSpPr>
            <p:spPr>
              <a:xfrm>
                <a:off x="1249955" y="3914697"/>
                <a:ext cx="342836" cy="346752"/>
              </a:xfrm>
              <a:prstGeom prst="ellipse">
                <a:avLst/>
              </a:prstGeom>
              <a:solidFill>
                <a:srgbClr val="D822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="" xmlns:a16="http://schemas.microsoft.com/office/drawing/2014/main" id="{310B1DDD-8459-45DB-838B-EF3CEF35CC5C}"/>
                  </a:ext>
                </a:extLst>
              </p:cNvPr>
              <p:cNvSpPr txBox="1"/>
              <p:nvPr/>
            </p:nvSpPr>
            <p:spPr>
              <a:xfrm>
                <a:off x="1290817" y="3899851"/>
                <a:ext cx="288915" cy="38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E1F5D053-1036-48BB-BC1B-7A5728466A7F}"/>
                </a:ext>
              </a:extLst>
            </p:cNvPr>
            <p:cNvGrpSpPr/>
            <p:nvPr/>
          </p:nvGrpSpPr>
          <p:grpSpPr>
            <a:xfrm>
              <a:off x="2420395" y="4885882"/>
              <a:ext cx="342836" cy="382906"/>
              <a:chOff x="1249955" y="3899851"/>
              <a:chExt cx="342836" cy="382906"/>
            </a:xfrm>
          </p:grpSpPr>
          <p:sp>
            <p:nvSpPr>
              <p:cNvPr id="124" name="Oval 123">
                <a:extLst>
                  <a:ext uri="{FF2B5EF4-FFF2-40B4-BE49-F238E27FC236}">
                    <a16:creationId xmlns="" xmlns:a16="http://schemas.microsoft.com/office/drawing/2014/main" id="{54020F44-0D93-43A8-81B5-4E164C645D4E}"/>
                  </a:ext>
                </a:extLst>
              </p:cNvPr>
              <p:cNvSpPr/>
              <p:nvPr/>
            </p:nvSpPr>
            <p:spPr>
              <a:xfrm>
                <a:off x="1249955" y="3914697"/>
                <a:ext cx="342836" cy="346752"/>
              </a:xfrm>
              <a:prstGeom prst="ellipse">
                <a:avLst/>
              </a:prstGeom>
              <a:solidFill>
                <a:srgbClr val="D822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="" xmlns:a16="http://schemas.microsoft.com/office/drawing/2014/main" id="{B14FF050-1B6F-4AB7-AD45-AD3987337867}"/>
                  </a:ext>
                </a:extLst>
              </p:cNvPr>
              <p:cNvSpPr txBox="1"/>
              <p:nvPr/>
            </p:nvSpPr>
            <p:spPr>
              <a:xfrm>
                <a:off x="1290817" y="3899851"/>
                <a:ext cx="288915" cy="38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C542001E-25FF-4790-8406-5E0E059647D6}"/>
                </a:ext>
              </a:extLst>
            </p:cNvPr>
            <p:cNvGrpSpPr/>
            <p:nvPr/>
          </p:nvGrpSpPr>
          <p:grpSpPr>
            <a:xfrm>
              <a:off x="1995158" y="5348048"/>
              <a:ext cx="342836" cy="382906"/>
              <a:chOff x="1249955" y="3899851"/>
              <a:chExt cx="342836" cy="382906"/>
            </a:xfrm>
          </p:grpSpPr>
          <p:sp>
            <p:nvSpPr>
              <p:cNvPr id="145" name="Oval 144">
                <a:extLst>
                  <a:ext uri="{FF2B5EF4-FFF2-40B4-BE49-F238E27FC236}">
                    <a16:creationId xmlns="" xmlns:a16="http://schemas.microsoft.com/office/drawing/2014/main" id="{59969B13-1593-4257-A2F6-7D24AAED4CBB}"/>
                  </a:ext>
                </a:extLst>
              </p:cNvPr>
              <p:cNvSpPr/>
              <p:nvPr/>
            </p:nvSpPr>
            <p:spPr>
              <a:xfrm>
                <a:off x="1249955" y="3914697"/>
                <a:ext cx="342836" cy="346752"/>
              </a:xfrm>
              <a:prstGeom prst="ellipse">
                <a:avLst/>
              </a:prstGeom>
              <a:solidFill>
                <a:srgbClr val="D822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="" xmlns:a16="http://schemas.microsoft.com/office/drawing/2014/main" id="{2860E7D1-5802-44D7-AC47-6A2C0766B2C4}"/>
                  </a:ext>
                </a:extLst>
              </p:cNvPr>
              <p:cNvSpPr txBox="1"/>
              <p:nvPr/>
            </p:nvSpPr>
            <p:spPr>
              <a:xfrm>
                <a:off x="1290817" y="3899851"/>
                <a:ext cx="288915" cy="38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19" name="Group 318">
            <a:extLst>
              <a:ext uri="{FF2B5EF4-FFF2-40B4-BE49-F238E27FC236}">
                <a16:creationId xmlns="" xmlns:a16="http://schemas.microsoft.com/office/drawing/2014/main" id="{C8F194EA-6445-4339-807E-A385DA1749DF}"/>
              </a:ext>
            </a:extLst>
          </p:cNvPr>
          <p:cNvGrpSpPr/>
          <p:nvPr/>
        </p:nvGrpSpPr>
        <p:grpSpPr>
          <a:xfrm>
            <a:off x="4791350" y="4317827"/>
            <a:ext cx="943354" cy="1983271"/>
            <a:chOff x="4688345" y="4307173"/>
            <a:chExt cx="943354" cy="1983271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="" xmlns:a16="http://schemas.microsoft.com/office/drawing/2014/main" id="{8B07CD5A-5604-4B78-B213-EAE59399430C}"/>
                </a:ext>
              </a:extLst>
            </p:cNvPr>
            <p:cNvSpPr/>
            <p:nvPr/>
          </p:nvSpPr>
          <p:spPr>
            <a:xfrm>
              <a:off x="4688345" y="4307173"/>
              <a:ext cx="943354" cy="19832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3D9F3555-7011-4C76-A60D-985B68ED0025}"/>
                </a:ext>
              </a:extLst>
            </p:cNvPr>
            <p:cNvGrpSpPr/>
            <p:nvPr/>
          </p:nvGrpSpPr>
          <p:grpSpPr>
            <a:xfrm>
              <a:off x="4780480" y="4413062"/>
              <a:ext cx="342836" cy="382906"/>
              <a:chOff x="1249955" y="3899851"/>
              <a:chExt cx="342836" cy="382906"/>
            </a:xfrm>
          </p:grpSpPr>
          <p:sp>
            <p:nvSpPr>
              <p:cNvPr id="249" name="Oval 248">
                <a:extLst>
                  <a:ext uri="{FF2B5EF4-FFF2-40B4-BE49-F238E27FC236}">
                    <a16:creationId xmlns="" xmlns:a16="http://schemas.microsoft.com/office/drawing/2014/main" id="{CB5ACA90-ECC4-4A86-9D5E-439C9C653F96}"/>
                  </a:ext>
                </a:extLst>
              </p:cNvPr>
              <p:cNvSpPr/>
              <p:nvPr/>
            </p:nvSpPr>
            <p:spPr>
              <a:xfrm>
                <a:off x="1249955" y="3914697"/>
                <a:ext cx="342836" cy="346752"/>
              </a:xfrm>
              <a:prstGeom prst="ellipse">
                <a:avLst/>
              </a:prstGeom>
              <a:solidFill>
                <a:srgbClr val="D822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="" xmlns:a16="http://schemas.microsoft.com/office/drawing/2014/main" id="{0A68C436-9216-4EC3-A9C9-30F6EF7D84DD}"/>
                  </a:ext>
                </a:extLst>
              </p:cNvPr>
              <p:cNvSpPr txBox="1"/>
              <p:nvPr/>
            </p:nvSpPr>
            <p:spPr>
              <a:xfrm>
                <a:off x="1290817" y="3899851"/>
                <a:ext cx="288915" cy="38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="" xmlns:a16="http://schemas.microsoft.com/office/drawing/2014/main" id="{A4D4F6DA-7ABA-45E8-9BF1-03A0DA03A261}"/>
                </a:ext>
              </a:extLst>
            </p:cNvPr>
            <p:cNvGrpSpPr/>
            <p:nvPr/>
          </p:nvGrpSpPr>
          <p:grpSpPr>
            <a:xfrm>
              <a:off x="5205717" y="4413062"/>
              <a:ext cx="342836" cy="382906"/>
              <a:chOff x="1249955" y="3899851"/>
              <a:chExt cx="342836" cy="382906"/>
            </a:xfrm>
          </p:grpSpPr>
          <p:sp>
            <p:nvSpPr>
              <p:cNvPr id="252" name="Oval 251">
                <a:extLst>
                  <a:ext uri="{FF2B5EF4-FFF2-40B4-BE49-F238E27FC236}">
                    <a16:creationId xmlns="" xmlns:a16="http://schemas.microsoft.com/office/drawing/2014/main" id="{271FF0D8-C075-41E5-BFFB-EC61BF6A7574}"/>
                  </a:ext>
                </a:extLst>
              </p:cNvPr>
              <p:cNvSpPr/>
              <p:nvPr/>
            </p:nvSpPr>
            <p:spPr>
              <a:xfrm>
                <a:off x="1249955" y="3914697"/>
                <a:ext cx="342836" cy="346752"/>
              </a:xfrm>
              <a:prstGeom prst="ellipse">
                <a:avLst/>
              </a:prstGeom>
              <a:solidFill>
                <a:srgbClr val="D822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="" xmlns:a16="http://schemas.microsoft.com/office/drawing/2014/main" id="{B577B44E-548F-4FB2-887B-8744355EFB28}"/>
                  </a:ext>
                </a:extLst>
              </p:cNvPr>
              <p:cNvSpPr txBox="1"/>
              <p:nvPr/>
            </p:nvSpPr>
            <p:spPr>
              <a:xfrm>
                <a:off x="1290817" y="3899851"/>
                <a:ext cx="288915" cy="38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="" xmlns:a16="http://schemas.microsoft.com/office/drawing/2014/main" id="{147D3314-6894-4231-899A-F07ADA26FBF1}"/>
                </a:ext>
              </a:extLst>
            </p:cNvPr>
            <p:cNvGrpSpPr/>
            <p:nvPr/>
          </p:nvGrpSpPr>
          <p:grpSpPr>
            <a:xfrm>
              <a:off x="4777565" y="4875228"/>
              <a:ext cx="342836" cy="382906"/>
              <a:chOff x="1249955" y="3899851"/>
              <a:chExt cx="342836" cy="382906"/>
            </a:xfrm>
          </p:grpSpPr>
          <p:sp>
            <p:nvSpPr>
              <p:cNvPr id="255" name="Oval 254">
                <a:extLst>
                  <a:ext uri="{FF2B5EF4-FFF2-40B4-BE49-F238E27FC236}">
                    <a16:creationId xmlns="" xmlns:a16="http://schemas.microsoft.com/office/drawing/2014/main" id="{FF65295E-67EA-4AB9-914F-981954BF2468}"/>
                  </a:ext>
                </a:extLst>
              </p:cNvPr>
              <p:cNvSpPr/>
              <p:nvPr/>
            </p:nvSpPr>
            <p:spPr>
              <a:xfrm>
                <a:off x="1249955" y="3914697"/>
                <a:ext cx="342836" cy="346752"/>
              </a:xfrm>
              <a:prstGeom prst="ellipse">
                <a:avLst/>
              </a:prstGeom>
              <a:solidFill>
                <a:srgbClr val="D822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="" xmlns:a16="http://schemas.microsoft.com/office/drawing/2014/main" id="{4221FA5A-FC5C-47B8-AA5A-790A1FC08EA1}"/>
                  </a:ext>
                </a:extLst>
              </p:cNvPr>
              <p:cNvSpPr txBox="1"/>
              <p:nvPr/>
            </p:nvSpPr>
            <p:spPr>
              <a:xfrm>
                <a:off x="1290817" y="3899851"/>
                <a:ext cx="288915" cy="38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="" xmlns:a16="http://schemas.microsoft.com/office/drawing/2014/main" id="{6BD8FF1F-6CB6-418E-8E0D-172A37F860F9}"/>
                </a:ext>
              </a:extLst>
            </p:cNvPr>
            <p:cNvGrpSpPr/>
            <p:nvPr/>
          </p:nvGrpSpPr>
          <p:grpSpPr>
            <a:xfrm>
              <a:off x="5202802" y="4875228"/>
              <a:ext cx="342836" cy="382906"/>
              <a:chOff x="1249955" y="3899851"/>
              <a:chExt cx="342836" cy="382906"/>
            </a:xfrm>
          </p:grpSpPr>
          <p:sp>
            <p:nvSpPr>
              <p:cNvPr id="258" name="Oval 257">
                <a:extLst>
                  <a:ext uri="{FF2B5EF4-FFF2-40B4-BE49-F238E27FC236}">
                    <a16:creationId xmlns="" xmlns:a16="http://schemas.microsoft.com/office/drawing/2014/main" id="{47523553-E3AB-4B9D-87FE-89AE83BD1A93}"/>
                  </a:ext>
                </a:extLst>
              </p:cNvPr>
              <p:cNvSpPr/>
              <p:nvPr/>
            </p:nvSpPr>
            <p:spPr>
              <a:xfrm>
                <a:off x="1249955" y="3914697"/>
                <a:ext cx="342836" cy="346752"/>
              </a:xfrm>
              <a:prstGeom prst="ellipse">
                <a:avLst/>
              </a:prstGeom>
              <a:solidFill>
                <a:srgbClr val="D822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="" xmlns:a16="http://schemas.microsoft.com/office/drawing/2014/main" id="{15B62C39-C8DD-4996-951F-94AC8AC1CE2C}"/>
                  </a:ext>
                </a:extLst>
              </p:cNvPr>
              <p:cNvSpPr txBox="1"/>
              <p:nvPr/>
            </p:nvSpPr>
            <p:spPr>
              <a:xfrm>
                <a:off x="1290817" y="3899851"/>
                <a:ext cx="288915" cy="38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18" name="Group 317">
            <a:extLst>
              <a:ext uri="{FF2B5EF4-FFF2-40B4-BE49-F238E27FC236}">
                <a16:creationId xmlns="" xmlns:a16="http://schemas.microsoft.com/office/drawing/2014/main" id="{01A4E6E1-40A8-4907-9236-4B374FA08923}"/>
              </a:ext>
            </a:extLst>
          </p:cNvPr>
          <p:cNvGrpSpPr/>
          <p:nvPr/>
        </p:nvGrpSpPr>
        <p:grpSpPr>
          <a:xfrm>
            <a:off x="3348644" y="4317827"/>
            <a:ext cx="943354" cy="1983271"/>
            <a:chOff x="3537085" y="4328481"/>
            <a:chExt cx="943354" cy="1983271"/>
          </a:xfrm>
        </p:grpSpPr>
        <p:sp>
          <p:nvSpPr>
            <p:cNvPr id="275" name="Rectangle: Rounded Corners 274">
              <a:extLst>
                <a:ext uri="{FF2B5EF4-FFF2-40B4-BE49-F238E27FC236}">
                  <a16:creationId xmlns="" xmlns:a16="http://schemas.microsoft.com/office/drawing/2014/main" id="{E9E9D998-4C43-4B42-912C-DA04D97FD584}"/>
                </a:ext>
              </a:extLst>
            </p:cNvPr>
            <p:cNvSpPr/>
            <p:nvPr/>
          </p:nvSpPr>
          <p:spPr>
            <a:xfrm>
              <a:off x="3537085" y="4328481"/>
              <a:ext cx="943354" cy="19832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3" name="Group 312">
              <a:extLst>
                <a:ext uri="{FF2B5EF4-FFF2-40B4-BE49-F238E27FC236}">
                  <a16:creationId xmlns="" xmlns:a16="http://schemas.microsoft.com/office/drawing/2014/main" id="{6A8976AD-8CEA-49FC-9B9B-840B5B438643}"/>
                </a:ext>
              </a:extLst>
            </p:cNvPr>
            <p:cNvGrpSpPr/>
            <p:nvPr/>
          </p:nvGrpSpPr>
          <p:grpSpPr>
            <a:xfrm>
              <a:off x="3629220" y="4434370"/>
              <a:ext cx="768073" cy="382906"/>
              <a:chOff x="3196639" y="4434370"/>
              <a:chExt cx="768073" cy="382906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="" xmlns:a16="http://schemas.microsoft.com/office/drawing/2014/main" id="{AB2E4133-7588-43CF-A636-2445FCE76957}"/>
                  </a:ext>
                </a:extLst>
              </p:cNvPr>
              <p:cNvGrpSpPr/>
              <p:nvPr/>
            </p:nvGrpSpPr>
            <p:grpSpPr>
              <a:xfrm>
                <a:off x="3196639" y="4434370"/>
                <a:ext cx="342836" cy="382906"/>
                <a:chOff x="1249955" y="3899851"/>
                <a:chExt cx="342836" cy="382906"/>
              </a:xfrm>
            </p:grpSpPr>
            <p:sp>
              <p:nvSpPr>
                <p:cNvPr id="277" name="Oval 276">
                  <a:extLst>
                    <a:ext uri="{FF2B5EF4-FFF2-40B4-BE49-F238E27FC236}">
                      <a16:creationId xmlns="" xmlns:a16="http://schemas.microsoft.com/office/drawing/2014/main" id="{5EFEB1B9-7073-4C15-BCE8-79C58CADE0C9}"/>
                    </a:ext>
                  </a:extLst>
                </p:cNvPr>
                <p:cNvSpPr/>
                <p:nvPr/>
              </p:nvSpPr>
              <p:spPr>
                <a:xfrm>
                  <a:off x="1249955" y="3914697"/>
                  <a:ext cx="342836" cy="346752"/>
                </a:xfrm>
                <a:prstGeom prst="ellipse">
                  <a:avLst/>
                </a:prstGeom>
                <a:solidFill>
                  <a:srgbClr val="D8223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78" name="TextBox 277">
                  <a:extLst>
                    <a:ext uri="{FF2B5EF4-FFF2-40B4-BE49-F238E27FC236}">
                      <a16:creationId xmlns="" xmlns:a16="http://schemas.microsoft.com/office/drawing/2014/main" id="{BBAEA544-038C-423E-94C7-7795E10C632F}"/>
                    </a:ext>
                  </a:extLst>
                </p:cNvPr>
                <p:cNvSpPr txBox="1"/>
                <p:nvPr/>
              </p:nvSpPr>
              <p:spPr>
                <a:xfrm>
                  <a:off x="1290817" y="3899851"/>
                  <a:ext cx="288915" cy="382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279" name="Group 278">
                <a:extLst>
                  <a:ext uri="{FF2B5EF4-FFF2-40B4-BE49-F238E27FC236}">
                    <a16:creationId xmlns="" xmlns:a16="http://schemas.microsoft.com/office/drawing/2014/main" id="{0E2027EB-7574-40F1-A094-5707178B3523}"/>
                  </a:ext>
                </a:extLst>
              </p:cNvPr>
              <p:cNvGrpSpPr/>
              <p:nvPr/>
            </p:nvGrpSpPr>
            <p:grpSpPr>
              <a:xfrm>
                <a:off x="3621876" y="4434370"/>
                <a:ext cx="342836" cy="382906"/>
                <a:chOff x="1249955" y="3899851"/>
                <a:chExt cx="342836" cy="382906"/>
              </a:xfrm>
            </p:grpSpPr>
            <p:sp>
              <p:nvSpPr>
                <p:cNvPr id="280" name="Oval 279">
                  <a:extLst>
                    <a:ext uri="{FF2B5EF4-FFF2-40B4-BE49-F238E27FC236}">
                      <a16:creationId xmlns="" xmlns:a16="http://schemas.microsoft.com/office/drawing/2014/main" id="{537D9C1E-1278-489A-BCC8-94FEFAE834AA}"/>
                    </a:ext>
                  </a:extLst>
                </p:cNvPr>
                <p:cNvSpPr/>
                <p:nvPr/>
              </p:nvSpPr>
              <p:spPr>
                <a:xfrm>
                  <a:off x="1249955" y="3914697"/>
                  <a:ext cx="342836" cy="346752"/>
                </a:xfrm>
                <a:prstGeom prst="ellipse">
                  <a:avLst/>
                </a:prstGeom>
                <a:solidFill>
                  <a:srgbClr val="D8223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81" name="TextBox 280">
                  <a:extLst>
                    <a:ext uri="{FF2B5EF4-FFF2-40B4-BE49-F238E27FC236}">
                      <a16:creationId xmlns="" xmlns:a16="http://schemas.microsoft.com/office/drawing/2014/main" id="{3C911169-9DF3-435B-9AEB-96DB1B3EA4D9}"/>
                    </a:ext>
                  </a:extLst>
                </p:cNvPr>
                <p:cNvSpPr txBox="1"/>
                <p:nvPr/>
              </p:nvSpPr>
              <p:spPr>
                <a:xfrm>
                  <a:off x="1290817" y="3899851"/>
                  <a:ext cx="288915" cy="382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314" name="Group 313">
              <a:extLst>
                <a:ext uri="{FF2B5EF4-FFF2-40B4-BE49-F238E27FC236}">
                  <a16:creationId xmlns="" xmlns:a16="http://schemas.microsoft.com/office/drawing/2014/main" id="{7DAB0660-AF91-4461-8981-A7E90AE1CD5D}"/>
                </a:ext>
              </a:extLst>
            </p:cNvPr>
            <p:cNvGrpSpPr/>
            <p:nvPr/>
          </p:nvGrpSpPr>
          <p:grpSpPr>
            <a:xfrm>
              <a:off x="3626305" y="4904025"/>
              <a:ext cx="768073" cy="382906"/>
              <a:chOff x="3193724" y="4896536"/>
              <a:chExt cx="768073" cy="382906"/>
            </a:xfrm>
          </p:grpSpPr>
          <p:grpSp>
            <p:nvGrpSpPr>
              <p:cNvPr id="282" name="Group 281">
                <a:extLst>
                  <a:ext uri="{FF2B5EF4-FFF2-40B4-BE49-F238E27FC236}">
                    <a16:creationId xmlns="" xmlns:a16="http://schemas.microsoft.com/office/drawing/2014/main" id="{CB33240E-9E56-4A53-8177-3D8B7B300A74}"/>
                  </a:ext>
                </a:extLst>
              </p:cNvPr>
              <p:cNvGrpSpPr/>
              <p:nvPr/>
            </p:nvGrpSpPr>
            <p:grpSpPr>
              <a:xfrm>
                <a:off x="3193724" y="4896536"/>
                <a:ext cx="342836" cy="382906"/>
                <a:chOff x="1249955" y="3899851"/>
                <a:chExt cx="342836" cy="382906"/>
              </a:xfrm>
            </p:grpSpPr>
            <p:sp>
              <p:nvSpPr>
                <p:cNvPr id="283" name="Oval 282">
                  <a:extLst>
                    <a:ext uri="{FF2B5EF4-FFF2-40B4-BE49-F238E27FC236}">
                      <a16:creationId xmlns="" xmlns:a16="http://schemas.microsoft.com/office/drawing/2014/main" id="{0C006285-FD4F-457B-820D-216420E2B2A8}"/>
                    </a:ext>
                  </a:extLst>
                </p:cNvPr>
                <p:cNvSpPr/>
                <p:nvPr/>
              </p:nvSpPr>
              <p:spPr>
                <a:xfrm>
                  <a:off x="1249955" y="3914697"/>
                  <a:ext cx="342836" cy="346752"/>
                </a:xfrm>
                <a:prstGeom prst="ellipse">
                  <a:avLst/>
                </a:prstGeom>
                <a:solidFill>
                  <a:srgbClr val="D8223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84" name="TextBox 283">
                  <a:extLst>
                    <a:ext uri="{FF2B5EF4-FFF2-40B4-BE49-F238E27FC236}">
                      <a16:creationId xmlns="" xmlns:a16="http://schemas.microsoft.com/office/drawing/2014/main" id="{5C7E5109-440C-4A0D-AA36-75D3D2736260}"/>
                    </a:ext>
                  </a:extLst>
                </p:cNvPr>
                <p:cNvSpPr txBox="1"/>
                <p:nvPr/>
              </p:nvSpPr>
              <p:spPr>
                <a:xfrm>
                  <a:off x="1290817" y="3899851"/>
                  <a:ext cx="288915" cy="382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C33807ED-40FF-4932-9238-DCA7B5B6CA3A}"/>
                  </a:ext>
                </a:extLst>
              </p:cNvPr>
              <p:cNvGrpSpPr/>
              <p:nvPr/>
            </p:nvGrpSpPr>
            <p:grpSpPr>
              <a:xfrm>
                <a:off x="3618961" y="4896536"/>
                <a:ext cx="342836" cy="382906"/>
                <a:chOff x="1249955" y="3899851"/>
                <a:chExt cx="342836" cy="382906"/>
              </a:xfrm>
            </p:grpSpPr>
            <p:sp>
              <p:nvSpPr>
                <p:cNvPr id="286" name="Oval 285">
                  <a:extLst>
                    <a:ext uri="{FF2B5EF4-FFF2-40B4-BE49-F238E27FC236}">
                      <a16:creationId xmlns="" xmlns:a16="http://schemas.microsoft.com/office/drawing/2014/main" id="{91145771-CE20-419F-9277-3313AB25D6B3}"/>
                    </a:ext>
                  </a:extLst>
                </p:cNvPr>
                <p:cNvSpPr/>
                <p:nvPr/>
              </p:nvSpPr>
              <p:spPr>
                <a:xfrm>
                  <a:off x="1249955" y="3914697"/>
                  <a:ext cx="342836" cy="346752"/>
                </a:xfrm>
                <a:prstGeom prst="ellipse">
                  <a:avLst/>
                </a:prstGeom>
                <a:solidFill>
                  <a:srgbClr val="D8223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87" name="TextBox 286">
                  <a:extLst>
                    <a:ext uri="{FF2B5EF4-FFF2-40B4-BE49-F238E27FC236}">
                      <a16:creationId xmlns="" xmlns:a16="http://schemas.microsoft.com/office/drawing/2014/main" id="{174EDCE7-E934-4250-94AC-85F4D4C5B28B}"/>
                    </a:ext>
                  </a:extLst>
                </p:cNvPr>
                <p:cNvSpPr txBox="1"/>
                <p:nvPr/>
              </p:nvSpPr>
              <p:spPr>
                <a:xfrm>
                  <a:off x="1290817" y="3899851"/>
                  <a:ext cx="288915" cy="382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315" name="Group 314">
              <a:extLst>
                <a:ext uri="{FF2B5EF4-FFF2-40B4-BE49-F238E27FC236}">
                  <a16:creationId xmlns="" xmlns:a16="http://schemas.microsoft.com/office/drawing/2014/main" id="{3D22EC76-96D5-43C3-B41B-1A5453B9B76F}"/>
                </a:ext>
              </a:extLst>
            </p:cNvPr>
            <p:cNvGrpSpPr/>
            <p:nvPr/>
          </p:nvGrpSpPr>
          <p:grpSpPr>
            <a:xfrm>
              <a:off x="3625062" y="5373680"/>
              <a:ext cx="768073" cy="382906"/>
              <a:chOff x="3192481" y="5381168"/>
              <a:chExt cx="768073" cy="382906"/>
            </a:xfrm>
          </p:grpSpPr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4FE91A67-DD08-4B21-86DA-E61D63F4C692}"/>
                  </a:ext>
                </a:extLst>
              </p:cNvPr>
              <p:cNvGrpSpPr/>
              <p:nvPr/>
            </p:nvGrpSpPr>
            <p:grpSpPr>
              <a:xfrm>
                <a:off x="3192481" y="5381168"/>
                <a:ext cx="342836" cy="382906"/>
                <a:chOff x="1249955" y="3899851"/>
                <a:chExt cx="342836" cy="382906"/>
              </a:xfrm>
            </p:grpSpPr>
            <p:sp>
              <p:nvSpPr>
                <p:cNvPr id="289" name="Oval 288">
                  <a:extLst>
                    <a:ext uri="{FF2B5EF4-FFF2-40B4-BE49-F238E27FC236}">
                      <a16:creationId xmlns="" xmlns:a16="http://schemas.microsoft.com/office/drawing/2014/main" id="{39AD0741-B789-47BA-A100-4B7831734773}"/>
                    </a:ext>
                  </a:extLst>
                </p:cNvPr>
                <p:cNvSpPr/>
                <p:nvPr/>
              </p:nvSpPr>
              <p:spPr>
                <a:xfrm>
                  <a:off x="1249955" y="3914697"/>
                  <a:ext cx="342836" cy="346752"/>
                </a:xfrm>
                <a:prstGeom prst="ellipse">
                  <a:avLst/>
                </a:prstGeom>
                <a:solidFill>
                  <a:srgbClr val="D8223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90" name="TextBox 289">
                  <a:extLst>
                    <a:ext uri="{FF2B5EF4-FFF2-40B4-BE49-F238E27FC236}">
                      <a16:creationId xmlns="" xmlns:a16="http://schemas.microsoft.com/office/drawing/2014/main" id="{7B5EE46C-CB59-4C46-8E9D-8AEC651ACAF9}"/>
                    </a:ext>
                  </a:extLst>
                </p:cNvPr>
                <p:cNvSpPr txBox="1"/>
                <p:nvPr/>
              </p:nvSpPr>
              <p:spPr>
                <a:xfrm>
                  <a:off x="1290817" y="3899851"/>
                  <a:ext cx="288915" cy="382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="" xmlns:a16="http://schemas.microsoft.com/office/drawing/2014/main" id="{CBFB2955-69BB-40D3-A6EF-DB496120620C}"/>
                  </a:ext>
                </a:extLst>
              </p:cNvPr>
              <p:cNvGrpSpPr/>
              <p:nvPr/>
            </p:nvGrpSpPr>
            <p:grpSpPr>
              <a:xfrm>
                <a:off x="3617718" y="5381168"/>
                <a:ext cx="342836" cy="382906"/>
                <a:chOff x="1249955" y="3899851"/>
                <a:chExt cx="342836" cy="382906"/>
              </a:xfrm>
            </p:grpSpPr>
            <p:sp>
              <p:nvSpPr>
                <p:cNvPr id="292" name="Oval 291">
                  <a:extLst>
                    <a:ext uri="{FF2B5EF4-FFF2-40B4-BE49-F238E27FC236}">
                      <a16:creationId xmlns="" xmlns:a16="http://schemas.microsoft.com/office/drawing/2014/main" id="{29752D86-2880-4DD4-8745-C5EE97453ACB}"/>
                    </a:ext>
                  </a:extLst>
                </p:cNvPr>
                <p:cNvSpPr/>
                <p:nvPr/>
              </p:nvSpPr>
              <p:spPr>
                <a:xfrm>
                  <a:off x="1249955" y="3914697"/>
                  <a:ext cx="342836" cy="346752"/>
                </a:xfrm>
                <a:prstGeom prst="ellipse">
                  <a:avLst/>
                </a:prstGeom>
                <a:solidFill>
                  <a:srgbClr val="D8223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93" name="TextBox 292">
                  <a:extLst>
                    <a:ext uri="{FF2B5EF4-FFF2-40B4-BE49-F238E27FC236}">
                      <a16:creationId xmlns="" xmlns:a16="http://schemas.microsoft.com/office/drawing/2014/main" id="{226B10BA-08AD-4ADA-B815-545D97E4DF84}"/>
                    </a:ext>
                  </a:extLst>
                </p:cNvPr>
                <p:cNvSpPr txBox="1"/>
                <p:nvPr/>
              </p:nvSpPr>
              <p:spPr>
                <a:xfrm>
                  <a:off x="1290817" y="3899851"/>
                  <a:ext cx="288915" cy="382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316" name="Group 315">
              <a:extLst>
                <a:ext uri="{FF2B5EF4-FFF2-40B4-BE49-F238E27FC236}">
                  <a16:creationId xmlns="" xmlns:a16="http://schemas.microsoft.com/office/drawing/2014/main" id="{3485C4E9-4361-4BEC-B97A-7491F4DB3060}"/>
                </a:ext>
              </a:extLst>
            </p:cNvPr>
            <p:cNvGrpSpPr/>
            <p:nvPr/>
          </p:nvGrpSpPr>
          <p:grpSpPr>
            <a:xfrm>
              <a:off x="3622147" y="5843334"/>
              <a:ext cx="768073" cy="382906"/>
              <a:chOff x="3189566" y="5843334"/>
              <a:chExt cx="768073" cy="382906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="" xmlns:a16="http://schemas.microsoft.com/office/drawing/2014/main" id="{C72160C9-B703-4308-BE8F-322A672982E1}"/>
                  </a:ext>
                </a:extLst>
              </p:cNvPr>
              <p:cNvGrpSpPr/>
              <p:nvPr/>
            </p:nvGrpSpPr>
            <p:grpSpPr>
              <a:xfrm>
                <a:off x="3189566" y="5843334"/>
                <a:ext cx="342836" cy="382906"/>
                <a:chOff x="1249955" y="3899851"/>
                <a:chExt cx="342836" cy="382906"/>
              </a:xfrm>
            </p:grpSpPr>
            <p:sp>
              <p:nvSpPr>
                <p:cNvPr id="295" name="Oval 294">
                  <a:extLst>
                    <a:ext uri="{FF2B5EF4-FFF2-40B4-BE49-F238E27FC236}">
                      <a16:creationId xmlns="" xmlns:a16="http://schemas.microsoft.com/office/drawing/2014/main" id="{888474DC-CDBA-4095-A6C2-FEFF53F674D1}"/>
                    </a:ext>
                  </a:extLst>
                </p:cNvPr>
                <p:cNvSpPr/>
                <p:nvPr/>
              </p:nvSpPr>
              <p:spPr>
                <a:xfrm>
                  <a:off x="1249955" y="3914697"/>
                  <a:ext cx="342836" cy="346752"/>
                </a:xfrm>
                <a:prstGeom prst="ellipse">
                  <a:avLst/>
                </a:prstGeom>
                <a:solidFill>
                  <a:srgbClr val="D8223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96" name="TextBox 295">
                  <a:extLst>
                    <a:ext uri="{FF2B5EF4-FFF2-40B4-BE49-F238E27FC236}">
                      <a16:creationId xmlns="" xmlns:a16="http://schemas.microsoft.com/office/drawing/2014/main" id="{751E2CE9-DCD8-47F1-9AA8-DA789831D3F0}"/>
                    </a:ext>
                  </a:extLst>
                </p:cNvPr>
                <p:cNvSpPr txBox="1"/>
                <p:nvPr/>
              </p:nvSpPr>
              <p:spPr>
                <a:xfrm>
                  <a:off x="1290817" y="3899851"/>
                  <a:ext cx="288915" cy="382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297" name="Group 296">
                <a:extLst>
                  <a:ext uri="{FF2B5EF4-FFF2-40B4-BE49-F238E27FC236}">
                    <a16:creationId xmlns="" xmlns:a16="http://schemas.microsoft.com/office/drawing/2014/main" id="{A0BAABA1-D375-4431-AEF0-AD23FDB056EF}"/>
                  </a:ext>
                </a:extLst>
              </p:cNvPr>
              <p:cNvGrpSpPr/>
              <p:nvPr/>
            </p:nvGrpSpPr>
            <p:grpSpPr>
              <a:xfrm>
                <a:off x="3614803" y="5843334"/>
                <a:ext cx="342836" cy="382906"/>
                <a:chOff x="1249955" y="3899851"/>
                <a:chExt cx="342836" cy="382906"/>
              </a:xfrm>
            </p:grpSpPr>
            <p:sp>
              <p:nvSpPr>
                <p:cNvPr id="298" name="Oval 297">
                  <a:extLst>
                    <a:ext uri="{FF2B5EF4-FFF2-40B4-BE49-F238E27FC236}">
                      <a16:creationId xmlns="" xmlns:a16="http://schemas.microsoft.com/office/drawing/2014/main" id="{E0CC9921-A04E-41D6-A9C5-2EAD833CD384}"/>
                    </a:ext>
                  </a:extLst>
                </p:cNvPr>
                <p:cNvSpPr/>
                <p:nvPr/>
              </p:nvSpPr>
              <p:spPr>
                <a:xfrm>
                  <a:off x="1249955" y="3914697"/>
                  <a:ext cx="342836" cy="346752"/>
                </a:xfrm>
                <a:prstGeom prst="ellipse">
                  <a:avLst/>
                </a:prstGeom>
                <a:solidFill>
                  <a:srgbClr val="D82233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99" name="TextBox 298">
                  <a:extLst>
                    <a:ext uri="{FF2B5EF4-FFF2-40B4-BE49-F238E27FC236}">
                      <a16:creationId xmlns="" xmlns:a16="http://schemas.microsoft.com/office/drawing/2014/main" id="{53CCF2A6-39A5-4C16-A3BB-D1F742025888}"/>
                    </a:ext>
                  </a:extLst>
                </p:cNvPr>
                <p:cNvSpPr txBox="1"/>
                <p:nvPr/>
              </p:nvSpPr>
              <p:spPr>
                <a:xfrm>
                  <a:off x="1290817" y="3899851"/>
                  <a:ext cx="288915" cy="382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</p:grpSp>
        </p:grpSp>
      </p:grpSp>
      <p:grpSp>
        <p:nvGrpSpPr>
          <p:cNvPr id="320" name="Group 319">
            <a:extLst>
              <a:ext uri="{FF2B5EF4-FFF2-40B4-BE49-F238E27FC236}">
                <a16:creationId xmlns="" xmlns:a16="http://schemas.microsoft.com/office/drawing/2014/main" id="{E9FA9DFF-00A6-4095-ABC8-8268CCED77BA}"/>
              </a:ext>
            </a:extLst>
          </p:cNvPr>
          <p:cNvGrpSpPr/>
          <p:nvPr/>
        </p:nvGrpSpPr>
        <p:grpSpPr>
          <a:xfrm>
            <a:off x="6234056" y="4317827"/>
            <a:ext cx="943354" cy="1983271"/>
            <a:chOff x="6234056" y="4322019"/>
            <a:chExt cx="943354" cy="1983271"/>
          </a:xfrm>
        </p:grpSpPr>
        <p:sp>
          <p:nvSpPr>
            <p:cNvPr id="300" name="Rectangle: Rounded Corners 299">
              <a:extLst>
                <a:ext uri="{FF2B5EF4-FFF2-40B4-BE49-F238E27FC236}">
                  <a16:creationId xmlns="" xmlns:a16="http://schemas.microsoft.com/office/drawing/2014/main" id="{A8690EC1-4F2B-4606-90E1-7A3992C35B64}"/>
                </a:ext>
              </a:extLst>
            </p:cNvPr>
            <p:cNvSpPr/>
            <p:nvPr/>
          </p:nvSpPr>
          <p:spPr>
            <a:xfrm>
              <a:off x="6234056" y="4322019"/>
              <a:ext cx="943354" cy="19832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7DB5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1" name="Group 300">
              <a:extLst>
                <a:ext uri="{FF2B5EF4-FFF2-40B4-BE49-F238E27FC236}">
                  <a16:creationId xmlns="" xmlns:a16="http://schemas.microsoft.com/office/drawing/2014/main" id="{6A79D5E5-F751-4895-B5BA-A800BBAF62CF}"/>
                </a:ext>
              </a:extLst>
            </p:cNvPr>
            <p:cNvGrpSpPr/>
            <p:nvPr/>
          </p:nvGrpSpPr>
          <p:grpSpPr>
            <a:xfrm>
              <a:off x="6326191" y="4427908"/>
              <a:ext cx="342836" cy="382906"/>
              <a:chOff x="1249955" y="3899851"/>
              <a:chExt cx="342836" cy="382906"/>
            </a:xfrm>
          </p:grpSpPr>
          <p:sp>
            <p:nvSpPr>
              <p:cNvPr id="302" name="Oval 301">
                <a:extLst>
                  <a:ext uri="{FF2B5EF4-FFF2-40B4-BE49-F238E27FC236}">
                    <a16:creationId xmlns="" xmlns:a16="http://schemas.microsoft.com/office/drawing/2014/main" id="{62EFA153-9C13-490E-802E-4F508A69F516}"/>
                  </a:ext>
                </a:extLst>
              </p:cNvPr>
              <p:cNvSpPr/>
              <p:nvPr/>
            </p:nvSpPr>
            <p:spPr>
              <a:xfrm>
                <a:off x="1249955" y="3914697"/>
                <a:ext cx="342836" cy="346752"/>
              </a:xfrm>
              <a:prstGeom prst="ellipse">
                <a:avLst/>
              </a:prstGeom>
              <a:solidFill>
                <a:srgbClr val="D822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="" xmlns:a16="http://schemas.microsoft.com/office/drawing/2014/main" id="{F31F03C9-BF12-4FA0-AE37-B16A5A5336E8}"/>
                  </a:ext>
                </a:extLst>
              </p:cNvPr>
              <p:cNvSpPr txBox="1"/>
              <p:nvPr/>
            </p:nvSpPr>
            <p:spPr>
              <a:xfrm>
                <a:off x="1290817" y="3899851"/>
                <a:ext cx="288915" cy="38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="" xmlns:a16="http://schemas.microsoft.com/office/drawing/2014/main" id="{4EB6ADA1-EE2C-4A39-AEA6-0057F9875F18}"/>
                </a:ext>
              </a:extLst>
            </p:cNvPr>
            <p:cNvGrpSpPr/>
            <p:nvPr/>
          </p:nvGrpSpPr>
          <p:grpSpPr>
            <a:xfrm>
              <a:off x="6751428" y="4427908"/>
              <a:ext cx="342836" cy="382906"/>
              <a:chOff x="1249955" y="3899851"/>
              <a:chExt cx="342836" cy="382906"/>
            </a:xfrm>
          </p:grpSpPr>
          <p:sp>
            <p:nvSpPr>
              <p:cNvPr id="305" name="Oval 304">
                <a:extLst>
                  <a:ext uri="{FF2B5EF4-FFF2-40B4-BE49-F238E27FC236}">
                    <a16:creationId xmlns="" xmlns:a16="http://schemas.microsoft.com/office/drawing/2014/main" id="{7B0DABC6-4D62-4F55-95FE-5988191EC75D}"/>
                  </a:ext>
                </a:extLst>
              </p:cNvPr>
              <p:cNvSpPr/>
              <p:nvPr/>
            </p:nvSpPr>
            <p:spPr>
              <a:xfrm>
                <a:off x="1249955" y="3914697"/>
                <a:ext cx="342836" cy="346752"/>
              </a:xfrm>
              <a:prstGeom prst="ellipse">
                <a:avLst/>
              </a:prstGeom>
              <a:solidFill>
                <a:srgbClr val="D82233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="" xmlns:a16="http://schemas.microsoft.com/office/drawing/2014/main" id="{57560452-6316-4A8E-AB98-B65B147D9EB1}"/>
                  </a:ext>
                </a:extLst>
              </p:cNvPr>
              <p:cNvSpPr txBox="1"/>
              <p:nvPr/>
            </p:nvSpPr>
            <p:spPr>
              <a:xfrm>
                <a:off x="1290817" y="3899851"/>
                <a:ext cx="288915" cy="38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95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23125 -0.3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19479 -0.3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5151 -0.3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64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116 L 0.32517 -0.3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="" xmlns:a16="http://schemas.microsoft.com/office/drawing/2014/main" id="{C8DEE9FF-EAD2-41AB-87BF-F5958BAEC76A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number is the arrow pointing to?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="" xmlns:a16="http://schemas.microsoft.com/office/drawing/2014/main" id="{C561307C-6205-43E1-8FB5-6B5632145319}"/>
              </a:ext>
            </a:extLst>
          </p:cNvPr>
          <p:cNvSpPr/>
          <p:nvPr/>
        </p:nvSpPr>
        <p:spPr>
          <a:xfrm>
            <a:off x="755650" y="211613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do you know?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1DDAD65-64A6-48CB-A52F-2E0ABE0283D1}"/>
              </a:ext>
            </a:extLst>
          </p:cNvPr>
          <p:cNvCxnSpPr>
            <a:cxnSpLocks/>
          </p:cNvCxnSpPr>
          <p:nvPr/>
        </p:nvCxnSpPr>
        <p:spPr>
          <a:xfrm flipV="1">
            <a:off x="755650" y="3686369"/>
            <a:ext cx="7671495" cy="15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B87DD4E-AA17-4181-B3CC-755D22E32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3810535"/>
            <a:ext cx="37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DEF330D-7089-4BD8-8AC3-44DC7FA72CFF}"/>
              </a:ext>
            </a:extLst>
          </p:cNvPr>
          <p:cNvCxnSpPr>
            <a:cxnSpLocks/>
          </p:cNvCxnSpPr>
          <p:nvPr/>
        </p:nvCxnSpPr>
        <p:spPr>
          <a:xfrm>
            <a:off x="1062756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7519AED-5EF0-483F-AECC-D59FBF9517B6}"/>
              </a:ext>
            </a:extLst>
          </p:cNvPr>
          <p:cNvCxnSpPr>
            <a:cxnSpLocks/>
          </p:cNvCxnSpPr>
          <p:nvPr/>
        </p:nvCxnSpPr>
        <p:spPr>
          <a:xfrm>
            <a:off x="1523415" y="369446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5">
            <a:extLst>
              <a:ext uri="{FF2B5EF4-FFF2-40B4-BE49-F238E27FC236}">
                <a16:creationId xmlns="" xmlns:a16="http://schemas.microsoft.com/office/drawing/2014/main" id="{A18F1AB4-F1E3-4040-A29E-4FC5FC261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18" y="3809245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9" name="Rectangle 75">
            <a:extLst>
              <a:ext uri="{FF2B5EF4-FFF2-40B4-BE49-F238E27FC236}">
                <a16:creationId xmlns="" xmlns:a16="http://schemas.microsoft.com/office/drawing/2014/main" id="{24DE87FC-95BF-487D-8775-EBC953EA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879" y="3809245"/>
            <a:ext cx="540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20" name="Down Arrow 1">
            <a:extLst>
              <a:ext uri="{FF2B5EF4-FFF2-40B4-BE49-F238E27FC236}">
                <a16:creationId xmlns="" xmlns:a16="http://schemas.microsoft.com/office/drawing/2014/main" id="{9EAA01AC-E96D-40ED-9F93-5DF88B52C8DD}"/>
              </a:ext>
            </a:extLst>
          </p:cNvPr>
          <p:cNvSpPr/>
          <p:nvPr/>
        </p:nvSpPr>
        <p:spPr>
          <a:xfrm>
            <a:off x="3949558" y="3113230"/>
            <a:ext cx="369888" cy="477838"/>
          </a:xfrm>
          <a:prstGeom prst="downArrow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1902723-05E0-4113-B2CE-2580C34F5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236" y="2675854"/>
            <a:ext cx="508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2DB7BC"/>
                </a:solidFill>
              </a:rPr>
              <a:t>22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5474DFB-C7A9-45AD-AC72-9B9D5B1DD9A9}"/>
              </a:ext>
            </a:extLst>
          </p:cNvPr>
          <p:cNvCxnSpPr>
            <a:cxnSpLocks/>
          </p:cNvCxnSpPr>
          <p:nvPr/>
        </p:nvCxnSpPr>
        <p:spPr>
          <a:xfrm>
            <a:off x="2291180" y="370525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1">
            <a:extLst>
              <a:ext uri="{FF2B5EF4-FFF2-40B4-BE49-F238E27FC236}">
                <a16:creationId xmlns="" xmlns:a16="http://schemas.microsoft.com/office/drawing/2014/main" id="{70F68150-082D-49A0-9648-41DFC354C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586" y="3809245"/>
            <a:ext cx="538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8" name="Rectangle 62">
            <a:extLst>
              <a:ext uri="{FF2B5EF4-FFF2-40B4-BE49-F238E27FC236}">
                <a16:creationId xmlns="" xmlns:a16="http://schemas.microsoft.com/office/drawing/2014/main" id="{7022616F-0FE6-4534-AF63-7E1F7FEE0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265" y="3809245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30" name="Rectangle 36">
            <a:extLst>
              <a:ext uri="{FF2B5EF4-FFF2-40B4-BE49-F238E27FC236}">
                <a16:creationId xmlns="" xmlns:a16="http://schemas.microsoft.com/office/drawing/2014/main" id="{A4FFA72A-B4E6-47FE-A02D-0566709A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287" y="3809245"/>
            <a:ext cx="532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Roboto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Roboto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30</a:t>
            </a:r>
          </a:p>
        </p:txBody>
      </p:sp>
      <p:pic>
        <p:nvPicPr>
          <p:cNvPr id="34" name="Talking Partners">
            <a:extLst>
              <a:ext uri="{FF2B5EF4-FFF2-40B4-BE49-F238E27FC236}">
                <a16:creationId xmlns="" xmlns:a16="http://schemas.microsoft.com/office/drawing/2014/main" id="{0B60C2F3-DC94-46B2-BECD-A0D675204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="" xmlns:a16="http://schemas.microsoft.com/office/drawing/2014/main" id="{05103154-426B-4261-96DC-4E07D80D4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73835" y="4598540"/>
            <a:ext cx="1268412" cy="14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ular Callout 4">
            <a:extLst>
              <a:ext uri="{FF2B5EF4-FFF2-40B4-BE49-F238E27FC236}">
                <a16:creationId xmlns="" xmlns:a16="http://schemas.microsoft.com/office/drawing/2014/main" id="{1A022585-BC6D-4787-A7E7-5936F9F9280D}"/>
              </a:ext>
            </a:extLst>
          </p:cNvPr>
          <p:cNvSpPr/>
          <p:nvPr/>
        </p:nvSpPr>
        <p:spPr>
          <a:xfrm>
            <a:off x="4133817" y="5082899"/>
            <a:ext cx="2735218" cy="975001"/>
          </a:xfrm>
          <a:prstGeom prst="wedgeRoundRectCallout">
            <a:avLst>
              <a:gd name="adj1" fmla="val 65338"/>
              <a:gd name="adj2" fmla="val 2216"/>
              <a:gd name="adj3" fmla="val 16667"/>
            </a:avLst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It is pointing at 22 because it is 2 more than 20.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D7FE0A98-78AC-421D-9C42-23D41632CAC4}"/>
              </a:ext>
            </a:extLst>
          </p:cNvPr>
          <p:cNvSpPr/>
          <p:nvPr/>
        </p:nvSpPr>
        <p:spPr>
          <a:xfrm>
            <a:off x="755650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Twinkl" pitchFamily="2" charset="0"/>
              </a:rPr>
              <a:t>What Number…?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B56EE744-B468-47CC-918A-4A0C212C267D}"/>
              </a:ext>
            </a:extLst>
          </p:cNvPr>
          <p:cNvCxnSpPr>
            <a:cxnSpLocks/>
          </p:cNvCxnSpPr>
          <p:nvPr/>
        </p:nvCxnSpPr>
        <p:spPr>
          <a:xfrm>
            <a:off x="1216309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F6AA1F10-B010-4D5C-BA39-EA721C42D792}"/>
              </a:ext>
            </a:extLst>
          </p:cNvPr>
          <p:cNvCxnSpPr>
            <a:cxnSpLocks/>
          </p:cNvCxnSpPr>
          <p:nvPr/>
        </p:nvCxnSpPr>
        <p:spPr>
          <a:xfrm>
            <a:off x="1369862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7512CBD4-9EB1-4ACF-9E6B-7820E454939C}"/>
              </a:ext>
            </a:extLst>
          </p:cNvPr>
          <p:cNvCxnSpPr>
            <a:cxnSpLocks/>
          </p:cNvCxnSpPr>
          <p:nvPr/>
        </p:nvCxnSpPr>
        <p:spPr>
          <a:xfrm>
            <a:off x="909203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912C3294-2687-4717-9F62-3B2042243596}"/>
              </a:ext>
            </a:extLst>
          </p:cNvPr>
          <p:cNvCxnSpPr>
            <a:cxnSpLocks/>
          </p:cNvCxnSpPr>
          <p:nvPr/>
        </p:nvCxnSpPr>
        <p:spPr>
          <a:xfrm>
            <a:off x="1830521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="" xmlns:a16="http://schemas.microsoft.com/office/drawing/2014/main" id="{037B7CAC-A47D-4B42-8B3F-A8BC57BDD20C}"/>
              </a:ext>
            </a:extLst>
          </p:cNvPr>
          <p:cNvCxnSpPr>
            <a:cxnSpLocks/>
          </p:cNvCxnSpPr>
          <p:nvPr/>
        </p:nvCxnSpPr>
        <p:spPr>
          <a:xfrm>
            <a:off x="1984074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969E48DF-9435-4800-9825-9C7AA6190F33}"/>
              </a:ext>
            </a:extLst>
          </p:cNvPr>
          <p:cNvCxnSpPr>
            <a:cxnSpLocks/>
          </p:cNvCxnSpPr>
          <p:nvPr/>
        </p:nvCxnSpPr>
        <p:spPr>
          <a:xfrm>
            <a:off x="2137627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BB971CF0-502A-4867-91F1-3A868E3C994C}"/>
              </a:ext>
            </a:extLst>
          </p:cNvPr>
          <p:cNvCxnSpPr>
            <a:cxnSpLocks/>
          </p:cNvCxnSpPr>
          <p:nvPr/>
        </p:nvCxnSpPr>
        <p:spPr>
          <a:xfrm>
            <a:off x="1676968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278D056E-5751-4156-A4EF-BE0CC0F16C23}"/>
              </a:ext>
            </a:extLst>
          </p:cNvPr>
          <p:cNvCxnSpPr>
            <a:cxnSpLocks/>
          </p:cNvCxnSpPr>
          <p:nvPr/>
        </p:nvCxnSpPr>
        <p:spPr>
          <a:xfrm>
            <a:off x="771291" y="3690906"/>
            <a:ext cx="0" cy="199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43B3F0F1-B2B0-40E1-948D-369F4978CB7B}"/>
              </a:ext>
            </a:extLst>
          </p:cNvPr>
          <p:cNvCxnSpPr>
            <a:cxnSpLocks/>
          </p:cNvCxnSpPr>
          <p:nvPr/>
        </p:nvCxnSpPr>
        <p:spPr>
          <a:xfrm>
            <a:off x="2598286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83DA5B79-07BF-495F-88E9-060408C52EDF}"/>
              </a:ext>
            </a:extLst>
          </p:cNvPr>
          <p:cNvCxnSpPr>
            <a:cxnSpLocks/>
          </p:cNvCxnSpPr>
          <p:nvPr/>
        </p:nvCxnSpPr>
        <p:spPr>
          <a:xfrm>
            <a:off x="3058945" y="369446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49949951-ABC8-4313-B8A3-F3FE75D737F5}"/>
              </a:ext>
            </a:extLst>
          </p:cNvPr>
          <p:cNvCxnSpPr>
            <a:cxnSpLocks/>
          </p:cNvCxnSpPr>
          <p:nvPr/>
        </p:nvCxnSpPr>
        <p:spPr>
          <a:xfrm>
            <a:off x="3826710" y="370525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="" xmlns:a16="http://schemas.microsoft.com/office/drawing/2014/main" id="{5D02EC6A-D919-4624-BB42-8F96261D66E6}"/>
              </a:ext>
            </a:extLst>
          </p:cNvPr>
          <p:cNvCxnSpPr>
            <a:cxnSpLocks/>
          </p:cNvCxnSpPr>
          <p:nvPr/>
        </p:nvCxnSpPr>
        <p:spPr>
          <a:xfrm>
            <a:off x="2751839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ADE85198-630D-4A96-9B3E-12FB21BC2095}"/>
              </a:ext>
            </a:extLst>
          </p:cNvPr>
          <p:cNvCxnSpPr>
            <a:cxnSpLocks/>
          </p:cNvCxnSpPr>
          <p:nvPr/>
        </p:nvCxnSpPr>
        <p:spPr>
          <a:xfrm>
            <a:off x="2905392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="" xmlns:a16="http://schemas.microsoft.com/office/drawing/2014/main" id="{699EF7CF-2C9A-4597-AE04-9B846E3C9E42}"/>
              </a:ext>
            </a:extLst>
          </p:cNvPr>
          <p:cNvCxnSpPr>
            <a:cxnSpLocks/>
          </p:cNvCxnSpPr>
          <p:nvPr/>
        </p:nvCxnSpPr>
        <p:spPr>
          <a:xfrm>
            <a:off x="2444733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E2B6D63E-DF29-424D-80D6-CD6CFBBECA89}"/>
              </a:ext>
            </a:extLst>
          </p:cNvPr>
          <p:cNvCxnSpPr>
            <a:cxnSpLocks/>
          </p:cNvCxnSpPr>
          <p:nvPr/>
        </p:nvCxnSpPr>
        <p:spPr>
          <a:xfrm>
            <a:off x="3366051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69802635-1215-4D62-B86D-E5DA71255666}"/>
              </a:ext>
            </a:extLst>
          </p:cNvPr>
          <p:cNvCxnSpPr>
            <a:cxnSpLocks/>
          </p:cNvCxnSpPr>
          <p:nvPr/>
        </p:nvCxnSpPr>
        <p:spPr>
          <a:xfrm>
            <a:off x="3519604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C16B7B8F-A713-4191-9B23-09A578102C94}"/>
              </a:ext>
            </a:extLst>
          </p:cNvPr>
          <p:cNvCxnSpPr>
            <a:cxnSpLocks/>
          </p:cNvCxnSpPr>
          <p:nvPr/>
        </p:nvCxnSpPr>
        <p:spPr>
          <a:xfrm>
            <a:off x="3673157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="" xmlns:a16="http://schemas.microsoft.com/office/drawing/2014/main" id="{DF7E5CF8-ACA6-4683-A227-903ABEC70346}"/>
              </a:ext>
            </a:extLst>
          </p:cNvPr>
          <p:cNvCxnSpPr>
            <a:cxnSpLocks/>
          </p:cNvCxnSpPr>
          <p:nvPr/>
        </p:nvCxnSpPr>
        <p:spPr>
          <a:xfrm>
            <a:off x="3212498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A6E31C2F-FAD7-4AB3-89A4-2B6CBA0D8A5E}"/>
              </a:ext>
            </a:extLst>
          </p:cNvPr>
          <p:cNvCxnSpPr>
            <a:cxnSpLocks/>
          </p:cNvCxnSpPr>
          <p:nvPr/>
        </p:nvCxnSpPr>
        <p:spPr>
          <a:xfrm>
            <a:off x="4133816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88B85720-0390-443E-8D6C-B28A8D7E0F79}"/>
              </a:ext>
            </a:extLst>
          </p:cNvPr>
          <p:cNvCxnSpPr>
            <a:cxnSpLocks/>
          </p:cNvCxnSpPr>
          <p:nvPr/>
        </p:nvCxnSpPr>
        <p:spPr>
          <a:xfrm>
            <a:off x="4594475" y="369446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="" xmlns:a16="http://schemas.microsoft.com/office/drawing/2014/main" id="{4CDAE55D-9A10-4866-B8AC-FB0205FA3945}"/>
              </a:ext>
            </a:extLst>
          </p:cNvPr>
          <p:cNvCxnSpPr>
            <a:cxnSpLocks/>
          </p:cNvCxnSpPr>
          <p:nvPr/>
        </p:nvCxnSpPr>
        <p:spPr>
          <a:xfrm>
            <a:off x="5362240" y="370525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419AA63D-5684-4B80-9DA1-602DBF560DC5}"/>
              </a:ext>
            </a:extLst>
          </p:cNvPr>
          <p:cNvCxnSpPr>
            <a:cxnSpLocks/>
          </p:cNvCxnSpPr>
          <p:nvPr/>
        </p:nvCxnSpPr>
        <p:spPr>
          <a:xfrm>
            <a:off x="4287369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="" xmlns:a16="http://schemas.microsoft.com/office/drawing/2014/main" id="{2C1CE1E0-97D1-48C2-9B15-00DBF241AD49}"/>
              </a:ext>
            </a:extLst>
          </p:cNvPr>
          <p:cNvCxnSpPr>
            <a:cxnSpLocks/>
          </p:cNvCxnSpPr>
          <p:nvPr/>
        </p:nvCxnSpPr>
        <p:spPr>
          <a:xfrm>
            <a:off x="4440922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="" xmlns:a16="http://schemas.microsoft.com/office/drawing/2014/main" id="{BA9F69E7-A5FB-471D-B35F-427B66437C0C}"/>
              </a:ext>
            </a:extLst>
          </p:cNvPr>
          <p:cNvCxnSpPr>
            <a:cxnSpLocks/>
          </p:cNvCxnSpPr>
          <p:nvPr/>
        </p:nvCxnSpPr>
        <p:spPr>
          <a:xfrm>
            <a:off x="3980263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D7000CF3-A025-4240-A9D1-282B3184D580}"/>
              </a:ext>
            </a:extLst>
          </p:cNvPr>
          <p:cNvCxnSpPr>
            <a:cxnSpLocks/>
          </p:cNvCxnSpPr>
          <p:nvPr/>
        </p:nvCxnSpPr>
        <p:spPr>
          <a:xfrm>
            <a:off x="4901581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F22CFA63-998E-4898-8CA7-28F6AEECA9EB}"/>
              </a:ext>
            </a:extLst>
          </p:cNvPr>
          <p:cNvCxnSpPr>
            <a:cxnSpLocks/>
          </p:cNvCxnSpPr>
          <p:nvPr/>
        </p:nvCxnSpPr>
        <p:spPr>
          <a:xfrm>
            <a:off x="5055134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56E6D1D0-B5F7-4399-8F14-C6018A0F1E3F}"/>
              </a:ext>
            </a:extLst>
          </p:cNvPr>
          <p:cNvCxnSpPr>
            <a:cxnSpLocks/>
          </p:cNvCxnSpPr>
          <p:nvPr/>
        </p:nvCxnSpPr>
        <p:spPr>
          <a:xfrm>
            <a:off x="5208687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="" xmlns:a16="http://schemas.microsoft.com/office/drawing/2014/main" id="{4454BDFE-6EF4-433D-8E7F-753E27B9EB61}"/>
              </a:ext>
            </a:extLst>
          </p:cNvPr>
          <p:cNvCxnSpPr>
            <a:cxnSpLocks/>
          </p:cNvCxnSpPr>
          <p:nvPr/>
        </p:nvCxnSpPr>
        <p:spPr>
          <a:xfrm>
            <a:off x="4748028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="" xmlns:a16="http://schemas.microsoft.com/office/drawing/2014/main" id="{352D8385-5D50-45F0-B2CB-10156796E403}"/>
              </a:ext>
            </a:extLst>
          </p:cNvPr>
          <p:cNvCxnSpPr>
            <a:cxnSpLocks/>
          </p:cNvCxnSpPr>
          <p:nvPr/>
        </p:nvCxnSpPr>
        <p:spPr>
          <a:xfrm>
            <a:off x="5669346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C9EA9F20-CDFB-4DB4-82F4-2A3F71D36A06}"/>
              </a:ext>
            </a:extLst>
          </p:cNvPr>
          <p:cNvCxnSpPr>
            <a:cxnSpLocks/>
          </p:cNvCxnSpPr>
          <p:nvPr/>
        </p:nvCxnSpPr>
        <p:spPr>
          <a:xfrm>
            <a:off x="6130005" y="369446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="" xmlns:a16="http://schemas.microsoft.com/office/drawing/2014/main" id="{CB54F73B-EEC6-4773-9A2E-691C22F8EE4A}"/>
              </a:ext>
            </a:extLst>
          </p:cNvPr>
          <p:cNvCxnSpPr>
            <a:cxnSpLocks/>
          </p:cNvCxnSpPr>
          <p:nvPr/>
        </p:nvCxnSpPr>
        <p:spPr>
          <a:xfrm>
            <a:off x="6897770" y="3705251"/>
            <a:ext cx="0" cy="165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C3B05897-7701-4E5E-8A22-BF673E0F483A}"/>
              </a:ext>
            </a:extLst>
          </p:cNvPr>
          <p:cNvCxnSpPr>
            <a:cxnSpLocks/>
          </p:cNvCxnSpPr>
          <p:nvPr/>
        </p:nvCxnSpPr>
        <p:spPr>
          <a:xfrm>
            <a:off x="5822899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59298214-82DA-48A7-9BF3-D06DE021CFF0}"/>
              </a:ext>
            </a:extLst>
          </p:cNvPr>
          <p:cNvCxnSpPr>
            <a:cxnSpLocks/>
          </p:cNvCxnSpPr>
          <p:nvPr/>
        </p:nvCxnSpPr>
        <p:spPr>
          <a:xfrm>
            <a:off x="5976452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F71EDAEA-A0DB-40AE-968D-DA5827F12C8D}"/>
              </a:ext>
            </a:extLst>
          </p:cNvPr>
          <p:cNvCxnSpPr>
            <a:cxnSpLocks/>
          </p:cNvCxnSpPr>
          <p:nvPr/>
        </p:nvCxnSpPr>
        <p:spPr>
          <a:xfrm>
            <a:off x="5515793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F46B3C92-86B5-43C3-800A-7ED854CFA5EE}"/>
              </a:ext>
            </a:extLst>
          </p:cNvPr>
          <p:cNvCxnSpPr>
            <a:cxnSpLocks/>
          </p:cNvCxnSpPr>
          <p:nvPr/>
        </p:nvCxnSpPr>
        <p:spPr>
          <a:xfrm>
            <a:off x="6437111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60B587B3-9608-4974-A57C-5D00DB71B1EE}"/>
              </a:ext>
            </a:extLst>
          </p:cNvPr>
          <p:cNvCxnSpPr>
            <a:cxnSpLocks/>
          </p:cNvCxnSpPr>
          <p:nvPr/>
        </p:nvCxnSpPr>
        <p:spPr>
          <a:xfrm>
            <a:off x="6590664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D17385C5-8345-4040-AD59-71FFA0F4D703}"/>
              </a:ext>
            </a:extLst>
          </p:cNvPr>
          <p:cNvCxnSpPr>
            <a:cxnSpLocks/>
          </p:cNvCxnSpPr>
          <p:nvPr/>
        </p:nvCxnSpPr>
        <p:spPr>
          <a:xfrm>
            <a:off x="6744217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DEA8BEA9-E266-4F45-AB26-FD67538E8B54}"/>
              </a:ext>
            </a:extLst>
          </p:cNvPr>
          <p:cNvCxnSpPr>
            <a:cxnSpLocks/>
          </p:cNvCxnSpPr>
          <p:nvPr/>
        </p:nvCxnSpPr>
        <p:spPr>
          <a:xfrm>
            <a:off x="6283558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="" xmlns:a16="http://schemas.microsoft.com/office/drawing/2014/main" id="{3DDE323A-E713-4D48-8592-5C5D10F94FA5}"/>
              </a:ext>
            </a:extLst>
          </p:cNvPr>
          <p:cNvCxnSpPr>
            <a:cxnSpLocks/>
          </p:cNvCxnSpPr>
          <p:nvPr/>
        </p:nvCxnSpPr>
        <p:spPr>
          <a:xfrm>
            <a:off x="7204876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0F392B60-35F5-4DE7-A83D-C6953BEBB5AF}"/>
              </a:ext>
            </a:extLst>
          </p:cNvPr>
          <p:cNvCxnSpPr>
            <a:cxnSpLocks/>
          </p:cNvCxnSpPr>
          <p:nvPr/>
        </p:nvCxnSpPr>
        <p:spPr>
          <a:xfrm>
            <a:off x="7665535" y="3694462"/>
            <a:ext cx="0" cy="176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B615C68E-10DE-4F2B-AC8B-7ABE0761DA3B}"/>
              </a:ext>
            </a:extLst>
          </p:cNvPr>
          <p:cNvCxnSpPr>
            <a:cxnSpLocks/>
          </p:cNvCxnSpPr>
          <p:nvPr/>
        </p:nvCxnSpPr>
        <p:spPr>
          <a:xfrm>
            <a:off x="8433279" y="3673033"/>
            <a:ext cx="0" cy="2123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4DD1313B-3976-42C2-99D6-D8721FC5FF39}"/>
              </a:ext>
            </a:extLst>
          </p:cNvPr>
          <p:cNvCxnSpPr>
            <a:cxnSpLocks/>
          </p:cNvCxnSpPr>
          <p:nvPr/>
        </p:nvCxnSpPr>
        <p:spPr>
          <a:xfrm>
            <a:off x="7358429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="" xmlns:a16="http://schemas.microsoft.com/office/drawing/2014/main" id="{5B716DDF-F0CC-4B33-A0A1-4CDA89D5C3F4}"/>
              </a:ext>
            </a:extLst>
          </p:cNvPr>
          <p:cNvCxnSpPr>
            <a:cxnSpLocks/>
          </p:cNvCxnSpPr>
          <p:nvPr/>
        </p:nvCxnSpPr>
        <p:spPr>
          <a:xfrm>
            <a:off x="7511982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D241329D-45A7-4DF7-AB3A-23AE63F5605A}"/>
              </a:ext>
            </a:extLst>
          </p:cNvPr>
          <p:cNvCxnSpPr>
            <a:cxnSpLocks/>
          </p:cNvCxnSpPr>
          <p:nvPr/>
        </p:nvCxnSpPr>
        <p:spPr>
          <a:xfrm>
            <a:off x="7051323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D58785D4-61EF-445E-98DB-39DE9578E833}"/>
              </a:ext>
            </a:extLst>
          </p:cNvPr>
          <p:cNvCxnSpPr>
            <a:cxnSpLocks/>
          </p:cNvCxnSpPr>
          <p:nvPr/>
        </p:nvCxnSpPr>
        <p:spPr>
          <a:xfrm>
            <a:off x="7972641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="" xmlns:a16="http://schemas.microsoft.com/office/drawing/2014/main" id="{A2C8049D-16F6-4430-B0F6-78BEE32C8BE3}"/>
              </a:ext>
            </a:extLst>
          </p:cNvPr>
          <p:cNvCxnSpPr>
            <a:cxnSpLocks/>
          </p:cNvCxnSpPr>
          <p:nvPr/>
        </p:nvCxnSpPr>
        <p:spPr>
          <a:xfrm>
            <a:off x="8126194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="" xmlns:a16="http://schemas.microsoft.com/office/drawing/2014/main" id="{A5FEBE6A-6137-43B3-8EFC-0EA46EB88F91}"/>
              </a:ext>
            </a:extLst>
          </p:cNvPr>
          <p:cNvCxnSpPr>
            <a:cxnSpLocks/>
          </p:cNvCxnSpPr>
          <p:nvPr/>
        </p:nvCxnSpPr>
        <p:spPr>
          <a:xfrm>
            <a:off x="8279747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="" xmlns:a16="http://schemas.microsoft.com/office/drawing/2014/main" id="{EABF53B5-9974-4F82-9B08-9E633B362F8B}"/>
              </a:ext>
            </a:extLst>
          </p:cNvPr>
          <p:cNvCxnSpPr>
            <a:cxnSpLocks/>
          </p:cNvCxnSpPr>
          <p:nvPr/>
        </p:nvCxnSpPr>
        <p:spPr>
          <a:xfrm>
            <a:off x="7819088" y="3705251"/>
            <a:ext cx="0" cy="1654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lanIt Presentation Template.pptx" id="{2D071587-B60D-4763-97B9-2FC2514B25B8}" vid="{6D629BC1-1A52-4DBC-A8CD-235FDA58F3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796</TotalTime>
  <Words>1184</Words>
  <Application>Microsoft Office PowerPoint</Application>
  <PresentationFormat>On-screen Show (4:3)</PresentationFormat>
  <Paragraphs>343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Roboto</vt:lpstr>
      <vt:lpstr>Calibri</vt:lpstr>
      <vt:lpstr>Twinkl</vt:lpstr>
      <vt:lpstr>Sassoon Infant Rg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</dc:title>
  <dc:creator>Laura Gatie</dc:creator>
  <cp:lastModifiedBy>Lynne Young</cp:lastModifiedBy>
  <cp:revision>84</cp:revision>
  <dcterms:created xsi:type="dcterms:W3CDTF">2020-07-05T16:31:15Z</dcterms:created>
  <dcterms:modified xsi:type="dcterms:W3CDTF">2022-10-05T14:10:13Z</dcterms:modified>
</cp:coreProperties>
</file>