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52" r:id="rId2"/>
  </p:sldMasterIdLst>
  <p:notesMasterIdLst>
    <p:notesMasterId r:id="rId20"/>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12192000" cy="6858000"/>
  <p:notesSz cx="6858000" cy="9144000"/>
  <p:embeddedFontLst>
    <p:embeddedFont>
      <p:font typeface="Calibri" panose="020F0502020204030204" pitchFamily="34" charset="0"/>
      <p:regular r:id="rId21"/>
      <p:bold r:id="rId22"/>
      <p:italic r:id="rId23"/>
      <p:boldItalic r:id="rId24"/>
    </p:embeddedFont>
    <p:embeddedFont>
      <p:font typeface="Cambria Math" panose="02040503050406030204" pitchFamily="18" charset="0"/>
      <p:regular r:id="rId25"/>
    </p:embeddedFont>
    <p:embeddedFont>
      <p:font typeface="Century Gothic" panose="020B0502020202020204" pitchFamily="34" charset="0"/>
      <p:regular r:id="rId26"/>
      <p:bold r:id="rId27"/>
      <p:italic r:id="rId28"/>
      <p:boldItalic r:id="rId2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30" roundtripDataSignature="AMtx7mhGGFvtMbcloPK9rz56swpVaZRr2A=="/>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17A0A860-B522-456A-8FD5-9CB551B58389}">
  <a:tblStyle styleId="{17A0A860-B522-456A-8FD5-9CB551B58389}" styleName="Table_0">
    <a:wholeTbl>
      <a:tcTxStyle b="off" i="off">
        <a:font>
          <a:latin typeface="Calibri"/>
          <a:ea typeface="Calibri"/>
          <a:cs typeface="Calibri"/>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8EBF5"/>
          </a:solidFill>
        </a:fill>
      </a:tcStyle>
    </a:wholeTbl>
    <a:band1H>
      <a:tcTxStyle b="off" i="off"/>
      <a:tcStyle>
        <a:tcBdr/>
        <a:fill>
          <a:solidFill>
            <a:srgbClr val="CDD4EA"/>
          </a:solidFill>
        </a:fill>
      </a:tcStyle>
    </a:band1H>
    <a:band2H>
      <a:tcTxStyle b="off" i="off"/>
      <a:tcStyle>
        <a:tcBdr/>
      </a:tcStyle>
    </a:band2H>
    <a:band1V>
      <a:tcTxStyle b="off" i="off"/>
      <a:tcStyle>
        <a:tcBdr/>
        <a:fill>
          <a:solidFill>
            <a:srgbClr val="CDD4EA"/>
          </a:solidFill>
        </a:fill>
      </a:tcStyle>
    </a:band1V>
    <a:band2V>
      <a:tcTxStyle b="off" i="off"/>
      <a:tcStyle>
        <a:tcBdr/>
      </a:tcStyle>
    </a:band2V>
    <a:lastCol>
      <a:tcTxStyle b="on" i="off">
        <a:font>
          <a:latin typeface="Calibri"/>
          <a:ea typeface="Calibri"/>
          <a:cs typeface="Calibri"/>
        </a:font>
        <a:schemeClr val="lt1"/>
      </a:tcTxStyle>
      <a:tcStyle>
        <a:tcBdr/>
        <a:fill>
          <a:solidFill>
            <a:schemeClr val="accent1"/>
          </a:solidFill>
        </a:fill>
      </a:tcStyle>
    </a:lastCol>
    <a:firstCol>
      <a:tcTxStyle b="on" i="off">
        <a:font>
          <a:latin typeface="Calibri"/>
          <a:ea typeface="Calibri"/>
          <a:cs typeface="Calibri"/>
        </a:font>
        <a:schemeClr val="lt1"/>
      </a:tcTxStyle>
      <a:tcStyle>
        <a:tcBdr/>
        <a:fill>
          <a:solidFill>
            <a:schemeClr val="accent1"/>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b="off" i="off"/>
      <a:tcStyle>
        <a:tcBdr/>
      </a:tcStyle>
    </a:seCell>
    <a:swCell>
      <a:tcTxStyle b="off" i="off"/>
      <a:tcStyle>
        <a:tcBdr/>
      </a:tcStyle>
    </a:swCell>
    <a:firstRow>
      <a:tcTxStyle b="on" i="off">
        <a:font>
          <a:latin typeface="Calibri"/>
          <a:ea typeface="Calibri"/>
          <a:cs typeface="Calibri"/>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b="off" i="off"/>
      <a:tcStyle>
        <a:tcBdr/>
      </a:tcStyle>
    </a:neCell>
    <a:nwCell>
      <a:tcTxStyle b="off" i="off"/>
      <a:tcStyle>
        <a:tcBdr/>
      </a:tcStyle>
    </a:nwCell>
  </a:tblStyle>
  <a:tblStyle styleId="{AF421B1B-CDCA-43C2-AC10-E911B2A7C8DD}" styleName="Table_1">
    <a:wholeTbl>
      <a:tcTxStyle b="off" i="off">
        <a:font>
          <a:latin typeface="Arial"/>
          <a:ea typeface="Arial"/>
          <a:cs typeface="Arial"/>
        </a:font>
        <a:srgbClr val="000000"/>
      </a:tcTxStyle>
      <a:tcStyle>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 styleId="{C0FF40AE-F59A-434D-9B44-F2B4557E3916}" styleName="Table_2">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1"/>
    <p:restoredTop sz="73197"/>
  </p:normalViewPr>
  <p:slideViewPr>
    <p:cSldViewPr snapToGrid="0" snapToObjects="1">
      <p:cViewPr varScale="1">
        <p:scale>
          <a:sx n="87" d="100"/>
          <a:sy n="87" d="100"/>
        </p:scale>
        <p:origin x="776" y="20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font" Target="fonts/font6.fntdata"/><Relationship Id="rId3" Type="http://schemas.openxmlformats.org/officeDocument/2006/relationships/slide" Target="slides/slide1.xml"/><Relationship Id="rId21" Type="http://schemas.openxmlformats.org/officeDocument/2006/relationships/font" Target="fonts/font1.fntdata"/><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font" Target="fonts/font5.fntdata"/><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notesMaster" Target="notesMasters/notesMaster1.xml"/><Relationship Id="rId29" Type="http://schemas.openxmlformats.org/officeDocument/2006/relationships/font" Target="fonts/font9.fntdata"/><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font" Target="fonts/font4.fntdata"/><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font" Target="fonts/font3.fntdata"/><Relationship Id="rId28" Type="http://schemas.openxmlformats.org/officeDocument/2006/relationships/font" Target="fonts/font8.fntdata"/><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font" Target="fonts/font2.fntdata"/><Relationship Id="rId27" Type="http://schemas.openxmlformats.org/officeDocument/2006/relationships/font" Target="fonts/font7.fntdata"/><Relationship Id="rId30" Type="http://customschemas.google.com/relationships/presentationmetadata" Target="metadata"/><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GB"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
        <p:cNvGrpSpPr/>
        <p:nvPr/>
      </p:nvGrpSpPr>
      <p:grpSpPr>
        <a:xfrm>
          <a:off x="0" y="0"/>
          <a:ext cx="0" cy="0"/>
          <a:chOff x="0" y="0"/>
          <a:chExt cx="0" cy="0"/>
        </a:xfrm>
      </p:grpSpPr>
      <p:sp>
        <p:nvSpPr>
          <p:cNvPr id="44" name="Google Shape;44;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5" name="Google Shape;45;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1"/>
        <p:cNvGrpSpPr/>
        <p:nvPr/>
      </p:nvGrpSpPr>
      <p:grpSpPr>
        <a:xfrm>
          <a:off x="0" y="0"/>
          <a:ext cx="0" cy="0"/>
          <a:chOff x="0" y="0"/>
          <a:chExt cx="0" cy="0"/>
        </a:xfrm>
      </p:grpSpPr>
      <p:sp>
        <p:nvSpPr>
          <p:cNvPr id="192" name="Google Shape;192;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3" name="Google Shape;193;p1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Concrete resources </a:t>
            </a:r>
            <a:r>
              <a:rPr lang="en-GB" sz="1200" b="0" i="0" u="none" strike="noStrike">
                <a:solidFill>
                  <a:srgbClr val="000000"/>
                </a:solidFill>
                <a:latin typeface="Arial"/>
                <a:ea typeface="Arial"/>
                <a:cs typeface="Arial"/>
                <a:sym typeface="Arial"/>
              </a:rPr>
              <a:t>– squared paper to draw bar mo</a:t>
            </a:r>
            <a:r>
              <a:rPr lang="en-GB">
                <a:solidFill>
                  <a:srgbClr val="000000"/>
                </a:solidFill>
                <a:latin typeface="Arial"/>
                <a:ea typeface="Arial"/>
                <a:cs typeface="Arial"/>
                <a:sym typeface="Arial"/>
              </a:rPr>
              <a:t>dels</a:t>
            </a:r>
            <a:endParaRPr/>
          </a:p>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Key Questions </a:t>
            </a:r>
            <a:r>
              <a:rPr lang="en-GB" sz="1200" b="0" i="0" u="none" strike="noStrike">
                <a:solidFill>
                  <a:srgbClr val="000000"/>
                </a:solidFill>
                <a:latin typeface="Arial"/>
                <a:ea typeface="Arial"/>
                <a:cs typeface="Arial"/>
                <a:sym typeface="Arial"/>
              </a:rPr>
              <a:t>– How is Milo</a:t>
            </a:r>
            <a:r>
              <a:rPr lang="en-GB">
                <a:solidFill>
                  <a:srgbClr val="000000"/>
                </a:solidFill>
                <a:latin typeface="Arial"/>
                <a:ea typeface="Arial"/>
                <a:cs typeface="Arial"/>
                <a:sym typeface="Arial"/>
              </a:rPr>
              <a:t>’s method the same as our previous method? How is it different? When you multiply a unit fraction by an integer which part of the fraction changes and which part stays the same? Can you explain why this happens?</a:t>
            </a:r>
            <a:endParaRPr/>
          </a:p>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Misconceptions/ Common Errors </a:t>
            </a:r>
            <a:r>
              <a:rPr lang="en-GB" sz="1200" b="0" i="0" u="none" strike="noStrike">
                <a:solidFill>
                  <a:srgbClr val="000000"/>
                </a:solidFill>
                <a:latin typeface="Arial"/>
                <a:ea typeface="Arial"/>
                <a:cs typeface="Arial"/>
                <a:sym typeface="Arial"/>
              </a:rPr>
              <a:t>– Pupils may not have fluent enough times table knowledge to simplify their answers and may benefit from the support of a fraction wall.</a:t>
            </a:r>
            <a:endParaRPr/>
          </a:p>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Further Practice </a:t>
            </a:r>
            <a:r>
              <a:rPr lang="en-GB" sz="1200" b="0" i="0" u="none" strike="noStrike">
                <a:solidFill>
                  <a:srgbClr val="000000"/>
                </a:solidFill>
                <a:latin typeface="Arial"/>
                <a:ea typeface="Arial"/>
                <a:cs typeface="Arial"/>
                <a:sym typeface="Arial"/>
              </a:rPr>
              <a:t>– </a:t>
            </a:r>
            <a:r>
              <a:rPr lang="en-GB">
                <a:latin typeface="Arial"/>
                <a:ea typeface="Arial"/>
                <a:cs typeface="Arial"/>
                <a:sym typeface="Arial"/>
              </a:rPr>
              <a:t>Create a poster for the maths working wall to explain how to multiply a unit fraction by an integer. You should include the following vocabulary on your poster: </a:t>
            </a:r>
            <a:r>
              <a:rPr lang="en-GB" i="1">
                <a:latin typeface="Arial"/>
                <a:ea typeface="Arial"/>
                <a:cs typeface="Arial"/>
                <a:sym typeface="Arial"/>
              </a:rPr>
              <a:t>multiplier, numerator, denominator, unit fraction</a:t>
            </a:r>
            <a:r>
              <a:rPr lang="en-GB">
                <a:latin typeface="Arial"/>
                <a:ea typeface="Arial"/>
                <a:cs typeface="Arial"/>
                <a:sym typeface="Arial"/>
              </a:rPr>
              <a:t> and </a:t>
            </a:r>
            <a:r>
              <a:rPr lang="en-GB" i="1">
                <a:latin typeface="Arial"/>
                <a:ea typeface="Arial"/>
                <a:cs typeface="Arial"/>
                <a:sym typeface="Arial"/>
              </a:rPr>
              <a:t>integer.</a:t>
            </a:r>
            <a:endParaRPr/>
          </a:p>
        </p:txBody>
      </p:sp>
      <p:sp>
        <p:nvSpPr>
          <p:cNvPr id="194" name="Google Shape;194;p1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p:cNvGrpSpPr/>
        <p:nvPr/>
      </p:nvGrpSpPr>
      <p:grpSpPr>
        <a:xfrm>
          <a:off x="0" y="0"/>
          <a:ext cx="0" cy="0"/>
          <a:chOff x="0" y="0"/>
          <a:chExt cx="0" cy="0"/>
        </a:xfrm>
      </p:grpSpPr>
      <p:sp>
        <p:nvSpPr>
          <p:cNvPr id="211" name="Google Shape;211;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2" name="Google Shape;212;p1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lvl="0" indent="-304800" algn="l" rtl="0">
              <a:lnSpc>
                <a:spcPct val="100000"/>
              </a:lnSpc>
              <a:spcBef>
                <a:spcPts val="0"/>
              </a:spcBef>
              <a:spcAft>
                <a:spcPts val="0"/>
              </a:spcAft>
              <a:buClr>
                <a:schemeClr val="dk1"/>
              </a:buClr>
              <a:buSzPts val="1200"/>
              <a:buFont typeface="Arial"/>
              <a:buAutoNum type="alphaLcParenR"/>
            </a:pPr>
            <a:r>
              <a:rPr lang="en-GB">
                <a:latin typeface="Arial"/>
                <a:ea typeface="Arial"/>
                <a:cs typeface="Arial"/>
                <a:sym typeface="Arial"/>
              </a:rPr>
              <a:t>1/18 x 6 = 6/18 or ⅓ OR 1/9 x 3 = 3/9 or ⅓ OR ⅙ x 2 = 2/6 or ⅓ OR ⅓ x 1 = ⅓ </a:t>
            </a:r>
            <a:endParaRPr/>
          </a:p>
          <a:p>
            <a:pPr marL="457200" lvl="0" indent="-304800" algn="l" rtl="0">
              <a:lnSpc>
                <a:spcPct val="100000"/>
              </a:lnSpc>
              <a:spcBef>
                <a:spcPts val="0"/>
              </a:spcBef>
              <a:spcAft>
                <a:spcPts val="0"/>
              </a:spcAft>
              <a:buClr>
                <a:schemeClr val="dk1"/>
              </a:buClr>
              <a:buSzPts val="1200"/>
              <a:buFont typeface="Arial"/>
              <a:buAutoNum type="alphaLcParenR"/>
            </a:pPr>
            <a:r>
              <a:rPr lang="en-GB">
                <a:latin typeface="Arial"/>
                <a:ea typeface="Arial"/>
                <a:cs typeface="Arial"/>
                <a:sym typeface="Arial"/>
              </a:rPr>
              <a:t>3 x ⅕ = ⅗ 	</a:t>
            </a:r>
            <a:endParaRPr/>
          </a:p>
          <a:p>
            <a:pPr marL="457200" lvl="0" indent="-304800" algn="l" rtl="0">
              <a:lnSpc>
                <a:spcPct val="100000"/>
              </a:lnSpc>
              <a:spcBef>
                <a:spcPts val="0"/>
              </a:spcBef>
              <a:spcAft>
                <a:spcPts val="0"/>
              </a:spcAft>
              <a:buClr>
                <a:schemeClr val="dk1"/>
              </a:buClr>
              <a:buSzPts val="1200"/>
              <a:buFont typeface="Arial"/>
              <a:buAutoNum type="alphaLcParenR"/>
            </a:pPr>
            <a:r>
              <a:rPr lang="en-GB">
                <a:latin typeface="Arial"/>
                <a:ea typeface="Arial"/>
                <a:cs typeface="Arial"/>
                <a:sym typeface="Arial"/>
              </a:rPr>
              <a:t>6 x 1/15 = 6/15 or ⅖</a:t>
            </a:r>
            <a:endParaRPr/>
          </a:p>
          <a:p>
            <a:pPr marL="457200" lvl="0" indent="-304800" algn="l" rtl="0">
              <a:lnSpc>
                <a:spcPct val="100000"/>
              </a:lnSpc>
              <a:spcBef>
                <a:spcPts val="0"/>
              </a:spcBef>
              <a:spcAft>
                <a:spcPts val="0"/>
              </a:spcAft>
              <a:buClr>
                <a:schemeClr val="dk1"/>
              </a:buClr>
              <a:buSzPts val="1200"/>
              <a:buFont typeface="Arial"/>
              <a:buAutoNum type="alphaLcParenR"/>
            </a:pPr>
            <a:r>
              <a:rPr lang="en-GB">
                <a:latin typeface="Arial"/>
                <a:ea typeface="Arial"/>
                <a:cs typeface="Arial"/>
                <a:sym typeface="Arial"/>
              </a:rPr>
              <a:t>1/12 x 8 = 8/12 or ⅔ </a:t>
            </a:r>
            <a:endParaRPr/>
          </a:p>
          <a:p>
            <a:pPr marL="457200" lvl="0" indent="-304800" algn="l" rtl="0">
              <a:lnSpc>
                <a:spcPct val="100000"/>
              </a:lnSpc>
              <a:spcBef>
                <a:spcPts val="0"/>
              </a:spcBef>
              <a:spcAft>
                <a:spcPts val="0"/>
              </a:spcAft>
              <a:buClr>
                <a:schemeClr val="dk1"/>
              </a:buClr>
              <a:buSzPts val="1200"/>
              <a:buFont typeface="Calibri"/>
              <a:buAutoNum type="alphaLcParenR"/>
            </a:pPr>
            <a:r>
              <a:rPr lang="en-GB">
                <a:latin typeface="Arial"/>
                <a:ea typeface="Arial"/>
                <a:cs typeface="Arial"/>
                <a:sym typeface="Arial"/>
              </a:rPr>
              <a:t>Oliver has just added 6 to the numerator, he has not multiplied. The correct answer is ⅛ x 6 = 6/8 or ¾ </a:t>
            </a:r>
            <a:endParaRPr/>
          </a:p>
        </p:txBody>
      </p:sp>
      <p:sp>
        <p:nvSpPr>
          <p:cNvPr id="213" name="Google Shape;213;p1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Google Shape;218;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9" name="Google Shape;219;p1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Concrete resources </a:t>
            </a:r>
            <a:r>
              <a:rPr lang="en-GB" sz="1200" b="0" i="0" u="none" strike="noStrike">
                <a:solidFill>
                  <a:srgbClr val="000000"/>
                </a:solidFill>
                <a:latin typeface="Arial"/>
                <a:ea typeface="Arial"/>
                <a:cs typeface="Arial"/>
                <a:sym typeface="Arial"/>
              </a:rPr>
              <a:t>– blank number lines or squared paper</a:t>
            </a:r>
            <a:endParaRPr/>
          </a:p>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Key Questions </a:t>
            </a:r>
            <a:r>
              <a:rPr lang="en-GB" sz="1200" b="0" i="0" u="none" strike="noStrike">
                <a:solidFill>
                  <a:srgbClr val="000000"/>
                </a:solidFill>
                <a:latin typeface="Arial"/>
                <a:ea typeface="Arial"/>
                <a:cs typeface="Arial"/>
                <a:sym typeface="Arial"/>
              </a:rPr>
              <a:t>– What are the divisions on this number line? What is it counting in? Can you label the missing divisions on the number line? I</a:t>
            </a:r>
            <a:r>
              <a:rPr lang="en-GB">
                <a:solidFill>
                  <a:srgbClr val="000000"/>
                </a:solidFill>
                <a:latin typeface="Arial"/>
                <a:ea typeface="Arial"/>
                <a:cs typeface="Arial"/>
                <a:sym typeface="Arial"/>
              </a:rPr>
              <a:t>f</a:t>
            </a:r>
            <a:r>
              <a:rPr lang="en-GB" sz="1200" b="0" i="0" u="none" strike="noStrike">
                <a:solidFill>
                  <a:srgbClr val="000000"/>
                </a:solidFill>
                <a:latin typeface="Arial"/>
                <a:ea typeface="Arial"/>
                <a:cs typeface="Arial"/>
                <a:sym typeface="Arial"/>
              </a:rPr>
              <a:t> the answer is an improper fraction, can you write it as a mixed number? </a:t>
            </a:r>
            <a:r>
              <a:rPr lang="en-GB">
                <a:solidFill>
                  <a:srgbClr val="000000"/>
                </a:solidFill>
                <a:latin typeface="Arial"/>
                <a:ea typeface="Arial"/>
                <a:cs typeface="Arial"/>
                <a:sym typeface="Arial"/>
              </a:rPr>
              <a:t>Can you simplify your answer? How will you use the number line to find the missing numbers?</a:t>
            </a:r>
            <a:endParaRPr/>
          </a:p>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Misconceptions/ Common Errors </a:t>
            </a:r>
            <a:r>
              <a:rPr lang="en-GB" sz="1200" b="0" i="0" u="none" strike="noStrike">
                <a:solidFill>
                  <a:srgbClr val="000000"/>
                </a:solidFill>
                <a:latin typeface="Arial"/>
                <a:ea typeface="Arial"/>
                <a:cs typeface="Arial"/>
                <a:sym typeface="Arial"/>
              </a:rPr>
              <a:t>– </a:t>
            </a:r>
            <a:r>
              <a:rPr lang="en-GB">
                <a:solidFill>
                  <a:srgbClr val="000000"/>
                </a:solidFill>
                <a:latin typeface="Arial"/>
                <a:ea typeface="Arial"/>
                <a:cs typeface="Arial"/>
                <a:sym typeface="Arial"/>
              </a:rPr>
              <a:t>Pupils may need support to convert improper fractions to mixed numbers. They should use the number lines they have created for support, colouring the parts that make a whole in one colour and the extra parts in another colour would make the mixed number visible in the pictorial representation.</a:t>
            </a:r>
            <a:endParaRPr/>
          </a:p>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Further Practice </a:t>
            </a:r>
            <a:r>
              <a:rPr lang="en-GB" sz="1200" b="0" i="0" u="none" strike="noStrike">
                <a:solidFill>
                  <a:srgbClr val="000000"/>
                </a:solidFill>
                <a:latin typeface="Arial"/>
                <a:ea typeface="Arial"/>
                <a:cs typeface="Arial"/>
                <a:sym typeface="Arial"/>
              </a:rPr>
              <a:t>– Create a missing number calculation for a partner to solve using the</a:t>
            </a:r>
            <a:r>
              <a:rPr lang="en-GB">
                <a:solidFill>
                  <a:srgbClr val="000000"/>
                </a:solidFill>
                <a:latin typeface="Arial"/>
                <a:ea typeface="Arial"/>
                <a:cs typeface="Arial"/>
                <a:sym typeface="Arial"/>
              </a:rPr>
              <a:t>i</a:t>
            </a:r>
            <a:r>
              <a:rPr lang="en-GB" sz="1200" b="0" i="0" u="none" strike="noStrike">
                <a:solidFill>
                  <a:srgbClr val="000000"/>
                </a:solidFill>
                <a:latin typeface="Arial"/>
                <a:ea typeface="Arial"/>
                <a:cs typeface="Arial"/>
                <a:sym typeface="Arial"/>
              </a:rPr>
              <a:t>r number lines. </a:t>
            </a:r>
            <a:endParaRPr/>
          </a:p>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Extension</a:t>
            </a:r>
            <a:r>
              <a:rPr lang="en-GB" sz="1200" b="0" i="0" u="none" strike="noStrike">
                <a:solidFill>
                  <a:srgbClr val="000000"/>
                </a:solidFill>
                <a:latin typeface="Arial"/>
                <a:ea typeface="Arial"/>
                <a:cs typeface="Arial"/>
                <a:sym typeface="Arial"/>
              </a:rPr>
              <a:t> – </a:t>
            </a:r>
            <a:r>
              <a:rPr lang="en-GB">
                <a:latin typeface="Arial"/>
                <a:ea typeface="Arial"/>
                <a:cs typeface="Arial"/>
                <a:sym typeface="Arial"/>
              </a:rPr>
              <a:t>Create a missing number calculation for a partner to solve using their number lines. Can you create a question where the answer has been simplified to really test your partner’s fraction skills?</a:t>
            </a:r>
            <a:endParaRPr/>
          </a:p>
        </p:txBody>
      </p:sp>
      <p:sp>
        <p:nvSpPr>
          <p:cNvPr id="220" name="Google Shape;220;p1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12</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6"/>
        <p:cNvGrpSpPr/>
        <p:nvPr/>
      </p:nvGrpSpPr>
      <p:grpSpPr>
        <a:xfrm>
          <a:off x="0" y="0"/>
          <a:ext cx="0" cy="0"/>
          <a:chOff x="0" y="0"/>
          <a:chExt cx="0" cy="0"/>
        </a:xfrm>
      </p:grpSpPr>
      <p:sp>
        <p:nvSpPr>
          <p:cNvPr id="247" name="Google Shape;247;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8" name="Google Shape;248;p1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lvl="0" indent="-304800" algn="l" rtl="0">
              <a:lnSpc>
                <a:spcPct val="100000"/>
              </a:lnSpc>
              <a:spcBef>
                <a:spcPts val="0"/>
              </a:spcBef>
              <a:spcAft>
                <a:spcPts val="0"/>
              </a:spcAft>
              <a:buClr>
                <a:schemeClr val="dk1"/>
              </a:buClr>
              <a:buSzPts val="1200"/>
              <a:buFont typeface="Arial"/>
              <a:buAutoNum type="alphaLcParenR"/>
            </a:pPr>
            <a:r>
              <a:rPr lang="en-GB" dirty="0">
                <a:latin typeface="Arial"/>
                <a:ea typeface="Arial"/>
                <a:cs typeface="Arial"/>
                <a:sym typeface="Arial"/>
              </a:rPr>
              <a:t>⅕ x 7 = 7/5 or 1 ⅖ </a:t>
            </a:r>
            <a:endParaRPr dirty="0"/>
          </a:p>
          <a:p>
            <a:pPr marL="457200" lvl="0" indent="-304800" algn="l" rtl="0">
              <a:lnSpc>
                <a:spcPct val="100000"/>
              </a:lnSpc>
              <a:spcBef>
                <a:spcPts val="0"/>
              </a:spcBef>
              <a:spcAft>
                <a:spcPts val="0"/>
              </a:spcAft>
              <a:buClr>
                <a:schemeClr val="dk1"/>
              </a:buClr>
              <a:buSzPts val="1200"/>
              <a:buFont typeface="Arial"/>
              <a:buAutoNum type="alphaLcParenR"/>
            </a:pPr>
            <a:r>
              <a:rPr lang="en-GB" dirty="0">
                <a:latin typeface="Arial"/>
                <a:ea typeface="Arial"/>
                <a:cs typeface="Arial"/>
                <a:sym typeface="Arial"/>
              </a:rPr>
              <a:t>5 x 1/5 = 5/5 or 1 </a:t>
            </a:r>
            <a:endParaRPr dirty="0"/>
          </a:p>
          <a:p>
            <a:pPr marL="457200" lvl="0" indent="-304800" algn="l" rtl="0">
              <a:lnSpc>
                <a:spcPct val="100000"/>
              </a:lnSpc>
              <a:spcBef>
                <a:spcPts val="0"/>
              </a:spcBef>
              <a:spcAft>
                <a:spcPts val="0"/>
              </a:spcAft>
              <a:buClr>
                <a:schemeClr val="dk1"/>
              </a:buClr>
              <a:buSzPts val="1200"/>
              <a:buFont typeface="Arial"/>
              <a:buAutoNum type="alphaLcParenR"/>
            </a:pPr>
            <a:r>
              <a:rPr lang="en-GB" dirty="0">
                <a:latin typeface="Arial"/>
                <a:ea typeface="Arial"/>
                <a:cs typeface="Arial"/>
                <a:sym typeface="Arial"/>
              </a:rPr>
              <a:t>⅓ x 3 = 3/3 or 1</a:t>
            </a:r>
            <a:endParaRPr dirty="0"/>
          </a:p>
          <a:p>
            <a:pPr marL="457200" lvl="0" indent="-304800" algn="l" rtl="0">
              <a:lnSpc>
                <a:spcPct val="100000"/>
              </a:lnSpc>
              <a:spcBef>
                <a:spcPts val="0"/>
              </a:spcBef>
              <a:spcAft>
                <a:spcPts val="0"/>
              </a:spcAft>
              <a:buClr>
                <a:schemeClr val="dk1"/>
              </a:buClr>
              <a:buSzPts val="1200"/>
              <a:buFont typeface="Arial"/>
              <a:buAutoNum type="alphaLcParenR"/>
            </a:pPr>
            <a:r>
              <a:rPr lang="en-GB" dirty="0">
                <a:latin typeface="Arial"/>
                <a:ea typeface="Arial"/>
                <a:cs typeface="Arial"/>
                <a:sym typeface="Arial"/>
              </a:rPr>
              <a:t>¼ x 7 = 7/4 or 1 ¾ </a:t>
            </a:r>
            <a:endParaRPr dirty="0"/>
          </a:p>
          <a:p>
            <a:pPr marL="457200" lvl="0" indent="-304800" algn="l" rtl="0">
              <a:lnSpc>
                <a:spcPct val="100000"/>
              </a:lnSpc>
              <a:spcBef>
                <a:spcPts val="0"/>
              </a:spcBef>
              <a:spcAft>
                <a:spcPts val="0"/>
              </a:spcAft>
              <a:buClr>
                <a:schemeClr val="dk1"/>
              </a:buClr>
              <a:buSzPts val="1200"/>
              <a:buFont typeface="Arial"/>
              <a:buAutoNum type="alphaLcParenR"/>
            </a:pPr>
            <a:r>
              <a:rPr lang="en-GB" dirty="0">
                <a:latin typeface="Arial"/>
                <a:ea typeface="Arial"/>
                <a:cs typeface="Arial"/>
                <a:sym typeface="Arial"/>
              </a:rPr>
              <a:t>5 x ⅛ = ⅝</a:t>
            </a:r>
            <a:endParaRPr dirty="0"/>
          </a:p>
          <a:p>
            <a:pPr marL="457200" lvl="0" indent="-304800" algn="l" rtl="0">
              <a:lnSpc>
                <a:spcPct val="100000"/>
              </a:lnSpc>
              <a:spcBef>
                <a:spcPts val="0"/>
              </a:spcBef>
              <a:spcAft>
                <a:spcPts val="0"/>
              </a:spcAft>
              <a:buClr>
                <a:schemeClr val="dk1"/>
              </a:buClr>
              <a:buSzPts val="1200"/>
              <a:buFont typeface="Arial"/>
              <a:buAutoNum type="alphaLcParenR"/>
            </a:pPr>
            <a:r>
              <a:rPr lang="en-GB" dirty="0">
                <a:latin typeface="Arial"/>
                <a:ea typeface="Arial"/>
                <a:cs typeface="Arial"/>
                <a:sym typeface="Arial"/>
              </a:rPr>
              <a:t>⅓ x 6 = 2</a:t>
            </a:r>
            <a:endParaRPr dirty="0"/>
          </a:p>
        </p:txBody>
      </p:sp>
      <p:sp>
        <p:nvSpPr>
          <p:cNvPr id="249" name="Google Shape;249;p1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3"/>
        <p:cNvGrpSpPr/>
        <p:nvPr/>
      </p:nvGrpSpPr>
      <p:grpSpPr>
        <a:xfrm>
          <a:off x="0" y="0"/>
          <a:ext cx="0" cy="0"/>
          <a:chOff x="0" y="0"/>
          <a:chExt cx="0" cy="0"/>
        </a:xfrm>
      </p:grpSpPr>
      <p:sp>
        <p:nvSpPr>
          <p:cNvPr id="254" name="Google Shape;254;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5" name="Google Shape;255;p1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Key Questions </a:t>
            </a:r>
            <a:r>
              <a:rPr lang="en-GB" sz="1200" b="0" i="0" u="none" strike="noStrike">
                <a:solidFill>
                  <a:srgbClr val="000000"/>
                </a:solidFill>
                <a:latin typeface="Arial"/>
                <a:ea typeface="Arial"/>
                <a:cs typeface="Arial"/>
                <a:sym typeface="Arial"/>
              </a:rPr>
              <a:t>– What is a unit fraction? </a:t>
            </a:r>
            <a:r>
              <a:rPr lang="en-GB">
                <a:solidFill>
                  <a:srgbClr val="000000"/>
                </a:solidFill>
                <a:latin typeface="Arial"/>
                <a:ea typeface="Arial"/>
                <a:cs typeface="Arial"/>
                <a:sym typeface="Arial"/>
              </a:rPr>
              <a:t>What happens to a number when you multiply that number by one? What does it mean when the numerator and the denominator in a fraction are the same number? Can you draw a diagram to prove that this is true?</a:t>
            </a:r>
            <a:endParaRPr/>
          </a:p>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Misconceptions/ Common Errors </a:t>
            </a:r>
            <a:r>
              <a:rPr lang="en-GB" sz="1200" b="0" i="0" u="none" strike="noStrike">
                <a:solidFill>
                  <a:srgbClr val="000000"/>
                </a:solidFill>
                <a:latin typeface="Arial"/>
                <a:ea typeface="Arial"/>
                <a:cs typeface="Arial"/>
                <a:sym typeface="Arial"/>
              </a:rPr>
              <a:t>– Pupils m</a:t>
            </a:r>
            <a:r>
              <a:rPr lang="en-GB">
                <a:solidFill>
                  <a:srgbClr val="000000"/>
                </a:solidFill>
                <a:latin typeface="Arial"/>
                <a:ea typeface="Arial"/>
                <a:cs typeface="Arial"/>
                <a:sym typeface="Arial"/>
              </a:rPr>
              <a:t>ay not recognise that a fraction with an equal numerator and denominator = 1. They should experiment with diagrams to secure their understanding.</a:t>
            </a:r>
            <a:endParaRPr/>
          </a:p>
        </p:txBody>
      </p:sp>
      <p:sp>
        <p:nvSpPr>
          <p:cNvPr id="256" name="Google Shape;256;p1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14</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2"/>
        <p:cNvGrpSpPr/>
        <p:nvPr/>
      </p:nvGrpSpPr>
      <p:grpSpPr>
        <a:xfrm>
          <a:off x="0" y="0"/>
          <a:ext cx="0" cy="0"/>
          <a:chOff x="0" y="0"/>
          <a:chExt cx="0" cy="0"/>
        </a:xfrm>
      </p:grpSpPr>
      <p:sp>
        <p:nvSpPr>
          <p:cNvPr id="263" name="Google Shape;263;p1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64" name="Google Shape;264;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7"/>
        <p:cNvGrpSpPr/>
        <p:nvPr/>
      </p:nvGrpSpPr>
      <p:grpSpPr>
        <a:xfrm>
          <a:off x="0" y="0"/>
          <a:ext cx="0" cy="0"/>
          <a:chOff x="0" y="0"/>
          <a:chExt cx="0" cy="0"/>
        </a:xfrm>
      </p:grpSpPr>
      <p:sp>
        <p:nvSpPr>
          <p:cNvPr id="268" name="Google Shape;268;p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9" name="Google Shape;269;p1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Arial"/>
              <a:buNone/>
            </a:pPr>
            <a:r>
              <a:rPr lang="en-GB" b="1">
                <a:latin typeface="Arial"/>
                <a:ea typeface="Arial"/>
                <a:cs typeface="Arial"/>
                <a:sym typeface="Arial"/>
              </a:rPr>
              <a:t>How and when to use these slides </a:t>
            </a:r>
            <a:r>
              <a:rPr lang="en-GB" b="0">
                <a:latin typeface="Arial"/>
                <a:ea typeface="Arial"/>
                <a:cs typeface="Arial"/>
                <a:sym typeface="Arial"/>
              </a:rPr>
              <a:t>– </a:t>
            </a:r>
            <a:r>
              <a:rPr lang="en-GB">
                <a:latin typeface="Arial"/>
                <a:ea typeface="Arial"/>
                <a:cs typeface="Arial"/>
                <a:sym typeface="Arial"/>
              </a:rPr>
              <a:t>This slide supports pupils to work on repeated addition of fractions by counting fraction manipulatives along a number line and introduces the link between the repeated addition of fractions and multiplication of unit fractions by an integer. Links should also be made with previous learning on counting in fractions by sorting out groups of fraction pieces and counting them as a sequence e.g. ⅛, 2/8. ⅜. 4/8...</a:t>
            </a:r>
            <a:endParaRPr/>
          </a:p>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Concrete resources </a:t>
            </a:r>
            <a:r>
              <a:rPr lang="en-GB" sz="1200" b="0" i="0" u="none" strike="noStrike">
                <a:solidFill>
                  <a:srgbClr val="000000"/>
                </a:solidFill>
                <a:latin typeface="Arial"/>
                <a:ea typeface="Arial"/>
                <a:cs typeface="Arial"/>
                <a:sym typeface="Arial"/>
              </a:rPr>
              <a:t>– paper strips of identical si</a:t>
            </a:r>
            <a:r>
              <a:rPr lang="en-GB">
                <a:solidFill>
                  <a:srgbClr val="000000"/>
                </a:solidFill>
                <a:latin typeface="Arial"/>
                <a:ea typeface="Arial"/>
                <a:cs typeface="Arial"/>
                <a:sym typeface="Arial"/>
              </a:rPr>
              <a:t>ze in 3 colours, squared paper</a:t>
            </a:r>
            <a:endParaRPr/>
          </a:p>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Key Questions </a:t>
            </a:r>
            <a:r>
              <a:rPr lang="en-GB" sz="1200" b="0" i="0" u="none" strike="noStrike">
                <a:solidFill>
                  <a:srgbClr val="000000"/>
                </a:solidFill>
                <a:latin typeface="Arial"/>
                <a:ea typeface="Arial"/>
                <a:cs typeface="Arial"/>
                <a:sym typeface="Arial"/>
              </a:rPr>
              <a:t>– How will you fold your strip to create halves/quarters/eighths? What do you notice about the size of the denominator and the si</a:t>
            </a:r>
            <a:r>
              <a:rPr lang="en-GB">
                <a:solidFill>
                  <a:srgbClr val="000000"/>
                </a:solidFill>
                <a:latin typeface="Arial"/>
                <a:ea typeface="Arial"/>
                <a:cs typeface="Arial"/>
                <a:sym typeface="Arial"/>
              </a:rPr>
              <a:t>ze of the piece? How many halves/quarters/eighths in one whole? Find three of the quarter pieces and count them as you put them down on the table (¼, 2/4, ¾). Three lots of ¼ = 3/4 . ¾ = ¼ + ¼ + 1/4 . 3 x ¼ = ¾  Repeat this process with different quantities of the other fraction types. </a:t>
            </a:r>
            <a:endParaRPr/>
          </a:p>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Further Practice </a:t>
            </a:r>
            <a:r>
              <a:rPr lang="en-GB" sz="1200" b="0" i="0" u="none" strike="noStrike">
                <a:solidFill>
                  <a:srgbClr val="000000"/>
                </a:solidFill>
                <a:latin typeface="Arial"/>
                <a:ea typeface="Arial"/>
                <a:cs typeface="Arial"/>
                <a:sym typeface="Arial"/>
              </a:rPr>
              <a:t>– Using squared paper, cu</a:t>
            </a:r>
            <a:r>
              <a:rPr lang="en-GB">
                <a:solidFill>
                  <a:srgbClr val="000000"/>
                </a:solidFill>
                <a:latin typeface="Arial"/>
                <a:ea typeface="Arial"/>
                <a:cs typeface="Arial"/>
                <a:sym typeface="Arial"/>
              </a:rPr>
              <a:t>t a strip 10 squares long and then separate each square so you have tenths. How many number sentences can you write linking addition and multiplication of tenths?</a:t>
            </a:r>
            <a:endParaRPr/>
          </a:p>
        </p:txBody>
      </p:sp>
      <p:sp>
        <p:nvSpPr>
          <p:cNvPr id="270" name="Google Shape;270;p1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16</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1"/>
        <p:cNvGrpSpPr/>
        <p:nvPr/>
      </p:nvGrpSpPr>
      <p:grpSpPr>
        <a:xfrm>
          <a:off x="0" y="0"/>
          <a:ext cx="0" cy="0"/>
          <a:chOff x="0" y="0"/>
          <a:chExt cx="0" cy="0"/>
        </a:xfrm>
      </p:grpSpPr>
      <p:sp>
        <p:nvSpPr>
          <p:cNvPr id="292" name="Google Shape;292;p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93" name="Google Shape;293;p1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Arial"/>
              <a:buNone/>
            </a:pPr>
            <a:r>
              <a:rPr lang="en-GB" b="1">
                <a:latin typeface="Arial"/>
                <a:ea typeface="Arial"/>
                <a:cs typeface="Arial"/>
                <a:sym typeface="Arial"/>
              </a:rPr>
              <a:t>How and when to use these slides </a:t>
            </a:r>
            <a:r>
              <a:rPr lang="en-GB" b="0">
                <a:latin typeface="Arial"/>
                <a:ea typeface="Arial"/>
                <a:cs typeface="Arial"/>
                <a:sym typeface="Arial"/>
              </a:rPr>
              <a:t>– </a:t>
            </a:r>
            <a:r>
              <a:rPr lang="en-GB">
                <a:latin typeface="Arial"/>
                <a:ea typeface="Arial"/>
                <a:cs typeface="Arial"/>
                <a:sym typeface="Arial"/>
              </a:rPr>
              <a:t>This slide supports pupils to work on repeated addition of fractions by counting along a number line. It links improper fractions and mixed numbers.</a:t>
            </a:r>
            <a:endParaRPr/>
          </a:p>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Concrete resources </a:t>
            </a:r>
            <a:r>
              <a:rPr lang="en-GB" sz="1200" b="0" i="0" u="none" strike="noStrike">
                <a:solidFill>
                  <a:srgbClr val="000000"/>
                </a:solidFill>
                <a:latin typeface="Arial"/>
                <a:ea typeface="Arial"/>
                <a:cs typeface="Arial"/>
                <a:sym typeface="Arial"/>
              </a:rPr>
              <a:t>– blank number lines</a:t>
            </a:r>
            <a:endParaRPr/>
          </a:p>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Key Questions </a:t>
            </a:r>
            <a:r>
              <a:rPr lang="en-GB" sz="1200" b="0" i="0" u="none" strike="noStrike">
                <a:solidFill>
                  <a:srgbClr val="000000"/>
                </a:solidFill>
                <a:latin typeface="Arial"/>
                <a:ea typeface="Arial"/>
                <a:cs typeface="Arial"/>
                <a:sym typeface="Arial"/>
              </a:rPr>
              <a:t>– What is N</a:t>
            </a:r>
            <a:r>
              <a:rPr lang="en-GB">
                <a:solidFill>
                  <a:srgbClr val="000000"/>
                </a:solidFill>
                <a:latin typeface="Arial"/>
                <a:ea typeface="Arial"/>
                <a:cs typeface="Arial"/>
                <a:sym typeface="Arial"/>
              </a:rPr>
              <a:t>a</a:t>
            </a:r>
            <a:r>
              <a:rPr lang="en-GB" sz="1200" b="0" i="0" u="none" strike="noStrike">
                <a:solidFill>
                  <a:srgbClr val="000000"/>
                </a:solidFill>
                <a:latin typeface="Arial"/>
                <a:ea typeface="Arial"/>
                <a:cs typeface="Arial"/>
                <a:sym typeface="Arial"/>
              </a:rPr>
              <a:t>relle</a:t>
            </a:r>
            <a:r>
              <a:rPr lang="en-GB">
                <a:solidFill>
                  <a:srgbClr val="000000"/>
                </a:solidFill>
                <a:latin typeface="Arial"/>
                <a:ea typeface="Arial"/>
                <a:cs typeface="Arial"/>
                <a:sym typeface="Arial"/>
              </a:rPr>
              <a:t>’s number line counting in? How do you know? Which fractions on the number line are greater than one? How will you write the fractions greater than one as mixed numbers?  </a:t>
            </a:r>
            <a:endParaRPr/>
          </a:p>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Misconceptions/ Common Errors </a:t>
            </a:r>
            <a:r>
              <a:rPr lang="en-GB" sz="1200" b="0" i="0" u="none" strike="noStrike">
                <a:solidFill>
                  <a:srgbClr val="000000"/>
                </a:solidFill>
                <a:latin typeface="Arial"/>
                <a:ea typeface="Arial"/>
                <a:cs typeface="Arial"/>
                <a:sym typeface="Arial"/>
              </a:rPr>
              <a:t>– Pupils </a:t>
            </a:r>
            <a:r>
              <a:rPr lang="en-GB">
                <a:solidFill>
                  <a:srgbClr val="000000"/>
                </a:solidFill>
                <a:latin typeface="Arial"/>
                <a:ea typeface="Arial"/>
                <a:cs typeface="Arial"/>
                <a:sym typeface="Arial"/>
              </a:rPr>
              <a:t>may need support to understand multiplication of fractions as repeated addition of fractions. They may benefit from further practical activities where a paper strip is cut into eighths and each eighth is labelled so they can model practically handing out ‘chocolate’.</a:t>
            </a:r>
            <a:endParaRPr/>
          </a:p>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Further Practice </a:t>
            </a:r>
            <a:r>
              <a:rPr lang="en-GB" sz="1200" b="0" i="0" u="none" strike="noStrike">
                <a:solidFill>
                  <a:srgbClr val="000000"/>
                </a:solidFill>
                <a:latin typeface="Arial"/>
                <a:ea typeface="Arial"/>
                <a:cs typeface="Arial"/>
                <a:sym typeface="Arial"/>
              </a:rPr>
              <a:t>– </a:t>
            </a:r>
            <a:r>
              <a:rPr lang="en-GB">
                <a:solidFill>
                  <a:srgbClr val="000000"/>
                </a:solidFill>
                <a:latin typeface="Arial"/>
                <a:ea typeface="Arial"/>
                <a:cs typeface="Arial"/>
                <a:sym typeface="Arial"/>
              </a:rPr>
              <a:t>What fraction of the chocolate will Narelle have left to eat herself? Is this more than half the bar or less than half the bar? How could you use Narelle’s number line to answer the question?</a:t>
            </a:r>
            <a:endParaRPr/>
          </a:p>
        </p:txBody>
      </p:sp>
      <p:sp>
        <p:nvSpPr>
          <p:cNvPr id="294" name="Google Shape;294;p1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17</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2" name="Google Shape;52;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Google Shape;56;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7" name="Google Shape;57;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8" name="Google Shape;58;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
        <p:cNvGrpSpPr/>
        <p:nvPr/>
      </p:nvGrpSpPr>
      <p:grpSpPr>
        <a:xfrm>
          <a:off x="0" y="0"/>
          <a:ext cx="0" cy="0"/>
          <a:chOff x="0" y="0"/>
          <a:chExt cx="0" cy="0"/>
        </a:xfrm>
      </p:grpSpPr>
      <p:sp>
        <p:nvSpPr>
          <p:cNvPr id="65" name="Google Shape;65;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6" name="Google Shape;66;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sz="1200" b="0" i="0" u="none" strike="noStrike">
                <a:solidFill>
                  <a:schemeClr val="dk1"/>
                </a:solidFill>
                <a:latin typeface="Calibri"/>
                <a:ea typeface="Calibri"/>
                <a:cs typeface="Calibri"/>
                <a:sym typeface="Calibri"/>
              </a:rPr>
              <a:t>Assessment point for the lesson – ask the pupils to vote for the answer they think is correct. </a:t>
            </a:r>
            <a:endParaRPr b="0"/>
          </a:p>
          <a:p>
            <a:pPr marL="0" lvl="0" indent="0" algn="l" rtl="0">
              <a:lnSpc>
                <a:spcPct val="100000"/>
              </a:lnSpc>
              <a:spcBef>
                <a:spcPts val="0"/>
              </a:spcBef>
              <a:spcAft>
                <a:spcPts val="0"/>
              </a:spcAft>
              <a:buClr>
                <a:schemeClr val="dk1"/>
              </a:buClr>
              <a:buSzPts val="1200"/>
              <a:buFont typeface="Calibri"/>
              <a:buNone/>
            </a:pPr>
            <a:br>
              <a:rPr lang="en-GB" b="0"/>
            </a:br>
            <a:r>
              <a:rPr lang="en-GB" sz="1200" b="0" i="0" u="none" strike="noStrike">
                <a:solidFill>
                  <a:srgbClr val="000000"/>
                </a:solidFill>
                <a:latin typeface="Arial"/>
                <a:ea typeface="Arial"/>
                <a:cs typeface="Arial"/>
                <a:sym typeface="Arial"/>
              </a:rPr>
              <a:t>A – Pupil has multiplied the numerator and denominator by 5 to give a</a:t>
            </a:r>
            <a:r>
              <a:rPr lang="en-GB">
                <a:solidFill>
                  <a:srgbClr val="000000"/>
                </a:solidFill>
                <a:latin typeface="Arial"/>
                <a:ea typeface="Arial"/>
                <a:cs typeface="Arial"/>
                <a:sym typeface="Arial"/>
              </a:rPr>
              <a:t> fraction equivalent to ⅛. </a:t>
            </a:r>
            <a:endParaRPr/>
          </a:p>
          <a:p>
            <a:pPr marL="0" lvl="0" indent="0" algn="l" rtl="0">
              <a:lnSpc>
                <a:spcPct val="100000"/>
              </a:lnSpc>
              <a:spcBef>
                <a:spcPts val="0"/>
              </a:spcBef>
              <a:spcAft>
                <a:spcPts val="0"/>
              </a:spcAft>
              <a:buClr>
                <a:srgbClr val="000000"/>
              </a:buClr>
              <a:buSzPts val="1200"/>
              <a:buFont typeface="Arial"/>
              <a:buNone/>
            </a:pPr>
            <a:r>
              <a:rPr lang="en-GB" sz="1200" b="0" i="0" u="none" strike="noStrike">
                <a:solidFill>
                  <a:srgbClr val="000000"/>
                </a:solidFill>
                <a:latin typeface="Arial"/>
                <a:ea typeface="Arial"/>
                <a:cs typeface="Arial"/>
                <a:sym typeface="Arial"/>
              </a:rPr>
              <a:t>B – Pupil has dou</a:t>
            </a:r>
            <a:r>
              <a:rPr lang="en-GB">
                <a:solidFill>
                  <a:srgbClr val="000000"/>
                </a:solidFill>
                <a:latin typeface="Arial"/>
                <a:ea typeface="Arial"/>
                <a:cs typeface="Arial"/>
                <a:sym typeface="Arial"/>
              </a:rPr>
              <a:t>bled the multiplier but halved the denominator to give an answer of 10/4 which is not equivalent to ⅝.</a:t>
            </a:r>
            <a:endParaRPr/>
          </a:p>
          <a:p>
            <a:pPr marL="0" lvl="0" indent="0" algn="l" rtl="0">
              <a:lnSpc>
                <a:spcPct val="100000"/>
              </a:lnSpc>
              <a:spcBef>
                <a:spcPts val="0"/>
              </a:spcBef>
              <a:spcAft>
                <a:spcPts val="0"/>
              </a:spcAft>
              <a:buClr>
                <a:srgbClr val="000000"/>
              </a:buClr>
              <a:buSzPts val="1200"/>
              <a:buFont typeface="Arial"/>
              <a:buNone/>
            </a:pPr>
            <a:r>
              <a:rPr lang="en-GB" sz="1200" b="0" i="0" u="none" strike="noStrike">
                <a:solidFill>
                  <a:srgbClr val="000000"/>
                </a:solidFill>
                <a:latin typeface="Arial"/>
                <a:ea typeface="Arial"/>
                <a:cs typeface="Arial"/>
                <a:sym typeface="Arial"/>
              </a:rPr>
              <a:t>C – Pupil has added 5 to the numerator.</a:t>
            </a:r>
            <a:endParaRPr/>
          </a:p>
          <a:p>
            <a:pPr marL="0" lvl="0" indent="0" algn="l" rtl="0">
              <a:lnSpc>
                <a:spcPct val="100000"/>
              </a:lnSpc>
              <a:spcBef>
                <a:spcPts val="0"/>
              </a:spcBef>
              <a:spcAft>
                <a:spcPts val="0"/>
              </a:spcAft>
              <a:buClr>
                <a:srgbClr val="000000"/>
              </a:buClr>
              <a:buSzPts val="1200"/>
              <a:buFont typeface="Arial"/>
              <a:buNone/>
            </a:pPr>
            <a:r>
              <a:rPr lang="en-GB" sz="1200" b="0" i="0" u="none" strike="noStrike">
                <a:solidFill>
                  <a:srgbClr val="000000"/>
                </a:solidFill>
                <a:latin typeface="Arial"/>
                <a:ea typeface="Arial"/>
                <a:cs typeface="Arial"/>
                <a:sym typeface="Arial"/>
              </a:rPr>
              <a:t>D – </a:t>
            </a:r>
            <a:r>
              <a:rPr lang="en-GB">
                <a:solidFill>
                  <a:srgbClr val="000000"/>
                </a:solidFill>
                <a:latin typeface="Arial"/>
                <a:ea typeface="Arial"/>
                <a:cs typeface="Arial"/>
                <a:sym typeface="Arial"/>
              </a:rPr>
              <a:t>C</a:t>
            </a:r>
            <a:r>
              <a:rPr lang="en-GB" sz="1200" b="0" i="0" u="none" strike="noStrike">
                <a:solidFill>
                  <a:srgbClr val="000000"/>
                </a:solidFill>
                <a:latin typeface="Arial"/>
                <a:ea typeface="Arial"/>
                <a:cs typeface="Arial"/>
                <a:sym typeface="Arial"/>
              </a:rPr>
              <a:t>orrect answer - </a:t>
            </a:r>
            <a:r>
              <a:rPr lang="en-GB">
                <a:latin typeface="Arial"/>
                <a:ea typeface="Arial"/>
                <a:cs typeface="Arial"/>
                <a:sym typeface="Arial"/>
              </a:rPr>
              <a:t>Pupil has doubled the multiplier and the denominator to give an answer of 10/16 which is equivalent to ⅝.</a:t>
            </a:r>
            <a:endParaRPr/>
          </a:p>
          <a:p>
            <a:pPr marL="0" lvl="0" indent="0" algn="l" rtl="0">
              <a:lnSpc>
                <a:spcPct val="100000"/>
              </a:lnSpc>
              <a:spcBef>
                <a:spcPts val="0"/>
              </a:spcBef>
              <a:spcAft>
                <a:spcPts val="0"/>
              </a:spcAft>
              <a:buSzPts val="1400"/>
              <a:buNone/>
            </a:pPr>
            <a:endParaRPr/>
          </a:p>
        </p:txBody>
      </p:sp>
      <p:sp>
        <p:nvSpPr>
          <p:cNvPr id="67" name="Google Shape;67;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
        <p:cNvGrpSpPr/>
        <p:nvPr/>
      </p:nvGrpSpPr>
      <p:grpSpPr>
        <a:xfrm>
          <a:off x="0" y="0"/>
          <a:ext cx="0" cy="0"/>
          <a:chOff x="0" y="0"/>
          <a:chExt cx="0" cy="0"/>
        </a:xfrm>
      </p:grpSpPr>
      <p:sp>
        <p:nvSpPr>
          <p:cNvPr id="77" name="Google Shape;77;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78" name="Google Shape;78;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Google Shape;82;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3" name="Google Shape;83;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Concrete resources </a:t>
            </a:r>
            <a:r>
              <a:rPr lang="en-GB" sz="1200" i="0" u="none" strike="noStrike">
                <a:solidFill>
                  <a:srgbClr val="000000"/>
                </a:solidFill>
                <a:latin typeface="Arial"/>
                <a:ea typeface="Arial"/>
                <a:cs typeface="Arial"/>
                <a:sym typeface="Arial"/>
              </a:rPr>
              <a:t>– squared paper to draw </a:t>
            </a:r>
            <a:r>
              <a:rPr lang="en-GB">
                <a:solidFill>
                  <a:srgbClr val="000000"/>
                </a:solidFill>
                <a:latin typeface="Arial"/>
                <a:ea typeface="Arial"/>
                <a:cs typeface="Arial"/>
                <a:sym typeface="Arial"/>
              </a:rPr>
              <a:t>diagrams if required</a:t>
            </a:r>
            <a:endParaRPr>
              <a:latin typeface="Arial"/>
              <a:ea typeface="Arial"/>
              <a:cs typeface="Arial"/>
              <a:sym typeface="Arial"/>
            </a:endParaRPr>
          </a:p>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Key Questions </a:t>
            </a:r>
            <a:r>
              <a:rPr lang="en-GB" sz="1200" i="0" u="none" strike="noStrike">
                <a:solidFill>
                  <a:srgbClr val="000000"/>
                </a:solidFill>
                <a:latin typeface="Arial"/>
                <a:ea typeface="Arial"/>
                <a:cs typeface="Arial"/>
                <a:sym typeface="Arial"/>
              </a:rPr>
              <a:t>– How can you use the denominators to help you choose which fractions you might try adding? Which meth</a:t>
            </a:r>
            <a:r>
              <a:rPr lang="en-GB">
                <a:solidFill>
                  <a:srgbClr val="000000"/>
                </a:solidFill>
                <a:latin typeface="Arial"/>
                <a:ea typeface="Arial"/>
                <a:cs typeface="Arial"/>
                <a:sym typeface="Arial"/>
              </a:rPr>
              <a:t>od will you use to add the fractions? (number lines/diagrams)</a:t>
            </a:r>
            <a:endParaRPr>
              <a:latin typeface="Arial"/>
              <a:ea typeface="Arial"/>
              <a:cs typeface="Arial"/>
              <a:sym typeface="Arial"/>
            </a:endParaRPr>
          </a:p>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Extension</a:t>
            </a:r>
            <a:r>
              <a:rPr lang="en-GB" sz="1200" i="0" u="none" strike="noStrike">
                <a:solidFill>
                  <a:srgbClr val="000000"/>
                </a:solidFill>
                <a:latin typeface="Arial"/>
                <a:ea typeface="Arial"/>
                <a:cs typeface="Arial"/>
                <a:sym typeface="Arial"/>
              </a:rPr>
              <a:t> – What is the smallest total you can make b</a:t>
            </a:r>
            <a:r>
              <a:rPr lang="en-GB">
                <a:solidFill>
                  <a:srgbClr val="000000"/>
                </a:solidFill>
                <a:latin typeface="Arial"/>
                <a:ea typeface="Arial"/>
                <a:cs typeface="Arial"/>
                <a:sym typeface="Arial"/>
              </a:rPr>
              <a:t>y adding three of the fractions? </a:t>
            </a:r>
            <a:r>
              <a:rPr lang="en-GB">
                <a:solidFill>
                  <a:srgbClr val="00BC89"/>
                </a:solidFill>
                <a:latin typeface="Arial"/>
                <a:ea typeface="Arial"/>
                <a:cs typeface="Arial"/>
                <a:sym typeface="Arial"/>
              </a:rPr>
              <a:t>⅓ + 4/9 + 5/15 = 1 7/36 </a:t>
            </a:r>
            <a:endParaRPr/>
          </a:p>
          <a:p>
            <a:pPr marL="0" marR="0" lvl="0" indent="0" algn="l" rtl="0">
              <a:lnSpc>
                <a:spcPct val="100000"/>
              </a:lnSpc>
              <a:spcBef>
                <a:spcPts val="0"/>
              </a:spcBef>
              <a:spcAft>
                <a:spcPts val="0"/>
              </a:spcAft>
              <a:buClr>
                <a:srgbClr val="000000"/>
              </a:buClr>
              <a:buSzPts val="1200"/>
              <a:buFont typeface="Arial"/>
              <a:buNone/>
            </a:pPr>
            <a:r>
              <a:rPr lang="en-GB">
                <a:solidFill>
                  <a:srgbClr val="000000"/>
                </a:solidFill>
                <a:latin typeface="Arial"/>
                <a:ea typeface="Arial"/>
                <a:cs typeface="Arial"/>
                <a:sym typeface="Arial"/>
              </a:rPr>
              <a:t>What is the largest total you can make by adding three of the fractions? </a:t>
            </a:r>
            <a:r>
              <a:rPr lang="en-GB">
                <a:solidFill>
                  <a:srgbClr val="00BC89"/>
                </a:solidFill>
                <a:latin typeface="Arial"/>
                <a:ea typeface="Arial"/>
                <a:cs typeface="Arial"/>
                <a:sym typeface="Arial"/>
              </a:rPr>
              <a:t>⅚ +¾ + 7/10 = 2 17/60 </a:t>
            </a:r>
            <a:endParaRPr/>
          </a:p>
        </p:txBody>
      </p:sp>
      <p:sp>
        <p:nvSpPr>
          <p:cNvPr id="84" name="Google Shape;84;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Google Shape;110;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1" name="Google Shape;111;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Concrete resources </a:t>
            </a:r>
            <a:r>
              <a:rPr lang="en-GB" sz="1200" b="0" i="0" u="none" strike="noStrike">
                <a:solidFill>
                  <a:srgbClr val="000000"/>
                </a:solidFill>
                <a:latin typeface="Arial"/>
                <a:ea typeface="Arial"/>
                <a:cs typeface="Arial"/>
                <a:sym typeface="Arial"/>
              </a:rPr>
              <a:t>– squared </a:t>
            </a:r>
            <a:r>
              <a:rPr lang="en-GB">
                <a:solidFill>
                  <a:srgbClr val="000000"/>
                </a:solidFill>
                <a:latin typeface="Arial"/>
                <a:ea typeface="Arial"/>
                <a:cs typeface="Arial"/>
                <a:sym typeface="Arial"/>
              </a:rPr>
              <a:t>paper to draw bar models</a:t>
            </a:r>
            <a:endParaRPr/>
          </a:p>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Key Questions </a:t>
            </a:r>
            <a:r>
              <a:rPr lang="en-GB" sz="1200" b="0" i="0" u="none" strike="noStrike">
                <a:solidFill>
                  <a:srgbClr val="000000"/>
                </a:solidFill>
                <a:latin typeface="Arial"/>
                <a:ea typeface="Arial"/>
                <a:cs typeface="Arial"/>
                <a:sym typeface="Arial"/>
              </a:rPr>
              <a:t>– </a:t>
            </a:r>
            <a:r>
              <a:rPr lang="en-GB">
                <a:solidFill>
                  <a:srgbClr val="000000"/>
                </a:solidFill>
                <a:latin typeface="Arial"/>
                <a:ea typeface="Arial"/>
                <a:cs typeface="Arial"/>
                <a:sym typeface="Arial"/>
              </a:rPr>
              <a:t>How has Ruby shown ⅙? What fraction is shown in green? How many times has it been counted? </a:t>
            </a:r>
            <a:r>
              <a:rPr lang="en-GB" sz="1200" b="0" i="0" u="none" strike="noStrike">
                <a:solidFill>
                  <a:srgbClr val="000000"/>
                </a:solidFill>
                <a:latin typeface="Arial"/>
                <a:ea typeface="Arial"/>
                <a:cs typeface="Arial"/>
                <a:sym typeface="Arial"/>
              </a:rPr>
              <a:t>How is multiplying fractions similar to adding fractions? What would be the same and what would be differ</a:t>
            </a:r>
            <a:r>
              <a:rPr lang="en-GB">
                <a:solidFill>
                  <a:srgbClr val="000000"/>
                </a:solidFill>
                <a:latin typeface="Arial"/>
                <a:ea typeface="Arial"/>
                <a:cs typeface="Arial"/>
                <a:sym typeface="Arial"/>
              </a:rPr>
              <a:t>ent about 4 x ⅙ and ⅙ x 4?</a:t>
            </a:r>
            <a:endParaRPr/>
          </a:p>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Misconceptions/ Common Errors </a:t>
            </a:r>
            <a:r>
              <a:rPr lang="en-GB" sz="1200" b="0" i="0" u="none" strike="noStrike">
                <a:solidFill>
                  <a:srgbClr val="000000"/>
                </a:solidFill>
                <a:latin typeface="Arial"/>
                <a:ea typeface="Arial"/>
                <a:cs typeface="Arial"/>
                <a:sym typeface="Arial"/>
              </a:rPr>
              <a:t>– </a:t>
            </a:r>
            <a:r>
              <a:rPr lang="en-GB">
                <a:latin typeface="Arial"/>
                <a:ea typeface="Arial"/>
                <a:cs typeface="Arial"/>
                <a:sym typeface="Arial"/>
              </a:rPr>
              <a:t>Pupils may not be able to recognise the equivalence of 5/10 and ½. They may benefit from using a fraction wall or fraction tiles to reinforce their understanding of equivalence.</a:t>
            </a:r>
            <a:endParaRPr/>
          </a:p>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Further Practice </a:t>
            </a:r>
            <a:r>
              <a:rPr lang="en-GB" sz="1200" b="0" i="0" u="none" strike="noStrike">
                <a:solidFill>
                  <a:srgbClr val="000000"/>
                </a:solidFill>
                <a:latin typeface="Arial"/>
                <a:ea typeface="Arial"/>
                <a:cs typeface="Arial"/>
                <a:sym typeface="Arial"/>
              </a:rPr>
              <a:t>– Write a calculation </a:t>
            </a:r>
            <a:r>
              <a:rPr lang="en-GB">
                <a:solidFill>
                  <a:srgbClr val="000000"/>
                </a:solidFill>
                <a:latin typeface="Arial"/>
                <a:ea typeface="Arial"/>
                <a:cs typeface="Arial"/>
                <a:sym typeface="Arial"/>
              </a:rPr>
              <a:t>in which a unit fraction is multiplied by an integer and the answer is 2.  Draw diagrams to support your working.</a:t>
            </a:r>
            <a:endParaRPr/>
          </a:p>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Extension</a:t>
            </a:r>
            <a:r>
              <a:rPr lang="en-GB" sz="1200" b="0" i="0" u="none" strike="noStrike">
                <a:solidFill>
                  <a:srgbClr val="000000"/>
                </a:solidFill>
                <a:latin typeface="Arial"/>
                <a:ea typeface="Arial"/>
                <a:cs typeface="Arial"/>
                <a:sym typeface="Arial"/>
              </a:rPr>
              <a:t> –  </a:t>
            </a:r>
            <a:r>
              <a:rPr lang="en-GB">
                <a:latin typeface="Arial"/>
                <a:ea typeface="Arial"/>
                <a:cs typeface="Arial"/>
                <a:sym typeface="Arial"/>
              </a:rPr>
              <a:t>Write a calculation in which a unit fraction is multiplied by an integer and the answer is 1 ½ .  Draw diagrams to support your working. Could your answers have different denominators and be equivalent to 1 ½?</a:t>
            </a:r>
            <a:endParaRPr/>
          </a:p>
        </p:txBody>
      </p:sp>
      <p:sp>
        <p:nvSpPr>
          <p:cNvPr id="112" name="Google Shape;112;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Google Shape;160;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1" name="Google Shape;161;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Concrete resources </a:t>
            </a:r>
            <a:r>
              <a:rPr lang="en-GB" sz="1200" b="0" i="0" u="none" strike="noStrike">
                <a:solidFill>
                  <a:srgbClr val="000000"/>
                </a:solidFill>
                <a:latin typeface="Arial"/>
                <a:ea typeface="Arial"/>
                <a:cs typeface="Arial"/>
                <a:sym typeface="Arial"/>
              </a:rPr>
              <a:t>– sq</a:t>
            </a:r>
            <a:r>
              <a:rPr lang="en-GB">
                <a:solidFill>
                  <a:srgbClr val="000000"/>
                </a:solidFill>
                <a:latin typeface="Arial"/>
                <a:ea typeface="Arial"/>
                <a:cs typeface="Arial"/>
                <a:sym typeface="Arial"/>
              </a:rPr>
              <a:t>uared paper to draw models</a:t>
            </a:r>
            <a:endParaRPr/>
          </a:p>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Key Questions </a:t>
            </a:r>
            <a:r>
              <a:rPr lang="en-GB" sz="1200" b="0" i="0" u="none" strike="noStrike">
                <a:solidFill>
                  <a:srgbClr val="000000"/>
                </a:solidFill>
                <a:latin typeface="Arial"/>
                <a:ea typeface="Arial"/>
                <a:cs typeface="Arial"/>
                <a:sym typeface="Arial"/>
              </a:rPr>
              <a:t>– Which unit fraction is shown here? How many times has it been count</a:t>
            </a:r>
            <a:r>
              <a:rPr lang="en-GB">
                <a:solidFill>
                  <a:srgbClr val="000000"/>
                </a:solidFill>
                <a:latin typeface="Arial"/>
                <a:ea typeface="Arial"/>
                <a:cs typeface="Arial"/>
                <a:sym typeface="Arial"/>
              </a:rPr>
              <a:t>ed? How do you know if an answer is in its simplest form? </a:t>
            </a:r>
            <a:endParaRPr/>
          </a:p>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Misconceptions/ Common Errors </a:t>
            </a:r>
            <a:r>
              <a:rPr lang="en-GB" sz="1200" b="0" i="0" u="none" strike="noStrike">
                <a:solidFill>
                  <a:srgbClr val="000000"/>
                </a:solidFill>
                <a:latin typeface="Arial"/>
                <a:ea typeface="Arial"/>
                <a:cs typeface="Arial"/>
                <a:sym typeface="Arial"/>
              </a:rPr>
              <a:t>– </a:t>
            </a:r>
            <a:r>
              <a:rPr lang="en-GB">
                <a:latin typeface="Arial"/>
                <a:ea typeface="Arial"/>
                <a:cs typeface="Arial"/>
                <a:sym typeface="Arial"/>
              </a:rPr>
              <a:t>Pupils may not be able to recognise the equivalence of 8/10 and 4/5. They may benefit from using a fraction wall or fraction tiles to reinforce their understanding of equivalence. </a:t>
            </a:r>
            <a:endParaRPr>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Further Practice </a:t>
            </a:r>
            <a:r>
              <a:rPr lang="en-GB" sz="1200" b="0" i="0" u="none" strike="noStrike">
                <a:solidFill>
                  <a:srgbClr val="000000"/>
                </a:solidFill>
                <a:latin typeface="Arial"/>
                <a:ea typeface="Arial"/>
                <a:cs typeface="Arial"/>
                <a:sym typeface="Arial"/>
              </a:rPr>
              <a:t>– Roll </a:t>
            </a:r>
            <a:r>
              <a:rPr lang="en-GB">
                <a:solidFill>
                  <a:srgbClr val="000000"/>
                </a:solidFill>
                <a:latin typeface="Arial"/>
                <a:ea typeface="Arial"/>
                <a:cs typeface="Arial"/>
                <a:sym typeface="Arial"/>
              </a:rPr>
              <a:t>1-6 dice (or a 1-9 dice if you have one) to generate a unit fraction and a multiplier like this: 1/⬜ x </a:t>
            </a:r>
            <a:r>
              <a:rPr lang="en-GB">
                <a:latin typeface="Arial"/>
                <a:ea typeface="Arial"/>
                <a:cs typeface="Arial"/>
                <a:sym typeface="Arial"/>
              </a:rPr>
              <a:t>⬜. Draw a diagram to solve your question.</a:t>
            </a:r>
            <a:endParaRPr/>
          </a:p>
          <a:p>
            <a:pPr marL="0" marR="0" lvl="0" indent="0" algn="l" rtl="0">
              <a:lnSpc>
                <a:spcPct val="100000"/>
              </a:lnSpc>
              <a:spcBef>
                <a:spcPts val="0"/>
              </a:spcBef>
              <a:spcAft>
                <a:spcPts val="0"/>
              </a:spcAft>
              <a:buClr>
                <a:srgbClr val="000000"/>
              </a:buClr>
              <a:buSzPts val="1200"/>
              <a:buFont typeface="Arial"/>
              <a:buNone/>
            </a:pPr>
            <a:r>
              <a:rPr lang="en-GB" sz="1200" b="1" i="0" u="none" strike="noStrike">
                <a:solidFill>
                  <a:srgbClr val="000000"/>
                </a:solidFill>
                <a:latin typeface="Arial"/>
                <a:ea typeface="Arial"/>
                <a:cs typeface="Arial"/>
                <a:sym typeface="Arial"/>
              </a:rPr>
              <a:t>Extension</a:t>
            </a:r>
            <a:r>
              <a:rPr lang="en-GB" sz="1200" b="0" i="0" u="none" strike="noStrike">
                <a:solidFill>
                  <a:srgbClr val="000000"/>
                </a:solidFill>
                <a:latin typeface="Arial"/>
                <a:ea typeface="Arial"/>
                <a:cs typeface="Arial"/>
                <a:sym typeface="Arial"/>
              </a:rPr>
              <a:t> – </a:t>
            </a:r>
            <a:r>
              <a:rPr lang="en-GB">
                <a:latin typeface="Arial"/>
                <a:ea typeface="Arial"/>
                <a:cs typeface="Arial"/>
                <a:sym typeface="Arial"/>
              </a:rPr>
              <a:t>Create your own question like question 3 for a partner. Can you include 4 correct choices and two incorrect choices? Make one of your choices a different unit fraction x integer which gives the correct answer.</a:t>
            </a:r>
            <a:endParaRPr/>
          </a:p>
        </p:txBody>
      </p:sp>
      <p:sp>
        <p:nvSpPr>
          <p:cNvPr id="162" name="Google Shape;162;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Google Shape;185;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6" name="Google Shape;186;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lvl="0" indent="-304800" algn="l" rtl="0">
              <a:lnSpc>
                <a:spcPct val="100000"/>
              </a:lnSpc>
              <a:spcBef>
                <a:spcPts val="0"/>
              </a:spcBef>
              <a:spcAft>
                <a:spcPts val="0"/>
              </a:spcAft>
              <a:buClr>
                <a:schemeClr val="dk1"/>
              </a:buClr>
              <a:buSzPts val="1200"/>
              <a:buFont typeface="Calibri"/>
              <a:buAutoNum type="alphaLcParenR"/>
            </a:pPr>
            <a:r>
              <a:rPr lang="en-GB" dirty="0">
                <a:latin typeface="Arial"/>
                <a:ea typeface="Arial"/>
                <a:cs typeface="Arial"/>
                <a:sym typeface="Arial"/>
              </a:rPr>
              <a:t>1/10 x 4 = 4/10 or ⅖</a:t>
            </a:r>
            <a:endParaRPr dirty="0"/>
          </a:p>
          <a:p>
            <a:pPr marL="457200" lvl="0" indent="-304800" algn="l" rtl="0">
              <a:lnSpc>
                <a:spcPct val="100000"/>
              </a:lnSpc>
              <a:spcBef>
                <a:spcPts val="0"/>
              </a:spcBef>
              <a:spcAft>
                <a:spcPts val="0"/>
              </a:spcAft>
              <a:buClr>
                <a:schemeClr val="dk1"/>
              </a:buClr>
              <a:buSzPts val="1200"/>
              <a:buFont typeface="Arial"/>
              <a:buAutoNum type="alphaLcParenR"/>
            </a:pPr>
            <a:r>
              <a:rPr lang="en-GB" dirty="0">
                <a:latin typeface="Arial"/>
                <a:ea typeface="Arial"/>
                <a:cs typeface="Arial"/>
                <a:sym typeface="Arial"/>
              </a:rPr>
              <a:t>2 x ⅓ = ⅔</a:t>
            </a:r>
            <a:endParaRPr dirty="0"/>
          </a:p>
          <a:p>
            <a:pPr marL="457200" lvl="0" indent="-304800" algn="l" rtl="0">
              <a:lnSpc>
                <a:spcPct val="100000"/>
              </a:lnSpc>
              <a:spcBef>
                <a:spcPts val="0"/>
              </a:spcBef>
              <a:spcAft>
                <a:spcPts val="0"/>
              </a:spcAft>
              <a:buClr>
                <a:schemeClr val="dk1"/>
              </a:buClr>
              <a:buSzPts val="1200"/>
              <a:buFont typeface="Arial"/>
              <a:buAutoNum type="alphaLcParenR"/>
            </a:pPr>
            <a:r>
              <a:rPr lang="en-GB" dirty="0">
                <a:latin typeface="Arial"/>
                <a:ea typeface="Arial"/>
                <a:cs typeface="Arial"/>
                <a:sym typeface="Arial"/>
              </a:rPr>
              <a:t>1/8 x 6 = 6/8 or 3/4</a:t>
            </a:r>
            <a:endParaRPr dirty="0"/>
          </a:p>
          <a:p>
            <a:pPr marL="457200" lvl="0" indent="-304800" algn="l" rtl="0">
              <a:lnSpc>
                <a:spcPct val="100000"/>
              </a:lnSpc>
              <a:spcBef>
                <a:spcPts val="0"/>
              </a:spcBef>
              <a:spcAft>
                <a:spcPts val="0"/>
              </a:spcAft>
              <a:buClr>
                <a:schemeClr val="dk1"/>
              </a:buClr>
              <a:buSzPts val="1200"/>
              <a:buFont typeface="Arial"/>
              <a:buAutoNum type="alphaLcParenR"/>
            </a:pPr>
            <a:r>
              <a:rPr lang="en-GB" dirty="0">
                <a:latin typeface="Arial"/>
                <a:ea typeface="Arial"/>
                <a:cs typeface="Arial"/>
                <a:sym typeface="Arial"/>
              </a:rPr>
              <a:t>8/5, 16 x 1/10, 1 ⅗, 1 6/10</a:t>
            </a:r>
            <a:endParaRPr dirty="0"/>
          </a:p>
          <a:p>
            <a:pPr marL="457200" lvl="0" indent="-304800" algn="l" rtl="0">
              <a:lnSpc>
                <a:spcPct val="100000"/>
              </a:lnSpc>
              <a:spcBef>
                <a:spcPts val="0"/>
              </a:spcBef>
              <a:spcAft>
                <a:spcPts val="0"/>
              </a:spcAft>
              <a:buClr>
                <a:schemeClr val="dk1"/>
              </a:buClr>
              <a:buSzPts val="1200"/>
              <a:buFont typeface="Arial"/>
              <a:buAutoNum type="alphaLcParenR"/>
            </a:pPr>
            <a:r>
              <a:rPr lang="en-GB" dirty="0">
                <a:latin typeface="Arial"/>
                <a:ea typeface="Arial"/>
                <a:cs typeface="Arial"/>
                <a:sym typeface="Arial"/>
              </a:rPr>
              <a:t>1/4 x 2 = 2/4 will be equivalent to ½		⅛ x 4 = 4/8 which is also equivalent to 1/2 </a:t>
            </a:r>
            <a:endParaRPr dirty="0"/>
          </a:p>
          <a:p>
            <a:pPr marL="457200" lvl="0" indent="0" algn="l" rtl="0">
              <a:lnSpc>
                <a:spcPct val="100000"/>
              </a:lnSpc>
              <a:spcBef>
                <a:spcPts val="0"/>
              </a:spcBef>
              <a:spcAft>
                <a:spcPts val="0"/>
              </a:spcAft>
              <a:buClr>
                <a:schemeClr val="dk1"/>
              </a:buClr>
              <a:buSzPts val="1200"/>
              <a:buFont typeface="Arial"/>
              <a:buNone/>
            </a:pPr>
            <a:r>
              <a:rPr lang="en-GB" dirty="0">
                <a:latin typeface="Arial"/>
                <a:ea typeface="Arial"/>
                <a:cs typeface="Arial"/>
                <a:sym typeface="Arial"/>
              </a:rPr>
              <a:t>When you double the denominator, the pieces are half as big (for the same sized whole). If you double the multiplier, you have twice as many of the half sized pieces so it will equal the same amount.</a:t>
            </a:r>
            <a:endParaRPr dirty="0"/>
          </a:p>
        </p:txBody>
      </p:sp>
      <p:sp>
        <p:nvSpPr>
          <p:cNvPr id="187" name="Google Shape;187;p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Main">
  <p:cSld name="Main">
    <p:spTree>
      <p:nvGrpSpPr>
        <p:cNvPr id="1" name="Shape 11"/>
        <p:cNvGrpSpPr/>
        <p:nvPr/>
      </p:nvGrpSpPr>
      <p:grpSpPr>
        <a:xfrm>
          <a:off x="0" y="0"/>
          <a:ext cx="0" cy="0"/>
          <a:chOff x="0" y="0"/>
          <a:chExt cx="0" cy="0"/>
        </a:xfrm>
      </p:grpSpPr>
      <p:sp>
        <p:nvSpPr>
          <p:cNvPr id="12" name="Google Shape;12;p19"/>
          <p:cNvSpPr txBox="1">
            <a:spLocks noGrp="1"/>
          </p:cNvSpPr>
          <p:nvPr>
            <p:ph type="body" idx="1"/>
          </p:nvPr>
        </p:nvSpPr>
        <p:spPr>
          <a:xfrm>
            <a:off x="1880393" y="2758682"/>
            <a:ext cx="8431213" cy="713158"/>
          </a:xfrm>
          <a:prstGeom prst="rect">
            <a:avLst/>
          </a:prstGeom>
          <a:noFill/>
          <a:ln>
            <a:noFill/>
          </a:ln>
        </p:spPr>
        <p:txBody>
          <a:bodyPr spcFirstLastPara="1" wrap="square" lIns="91425" tIns="45700" rIns="91425" bIns="45700" anchor="t" anchorCtr="0">
            <a:noAutofit/>
          </a:bodyPr>
          <a:lstStyle>
            <a:lvl1pPr marL="457200" marR="0" lvl="0" indent="-228600" algn="ctr" rtl="0">
              <a:lnSpc>
                <a:spcPct val="90000"/>
              </a:lnSpc>
              <a:spcBef>
                <a:spcPts val="1000"/>
              </a:spcBef>
              <a:spcAft>
                <a:spcPts val="0"/>
              </a:spcAft>
              <a:buClr>
                <a:schemeClr val="dk1"/>
              </a:buClr>
              <a:buSzPts val="3200"/>
              <a:buFont typeface="Arial"/>
              <a:buNone/>
              <a:defRPr sz="3200" b="0" i="0" u="none" strike="noStrike" cap="none">
                <a:solidFill>
                  <a:schemeClr val="dk1"/>
                </a:solidFill>
                <a:latin typeface="Century Gothic"/>
                <a:ea typeface="Century Gothic"/>
                <a:cs typeface="Century Gothic"/>
                <a:sym typeface="Century Gothic"/>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3" name="Google Shape;13;p19"/>
          <p:cNvSpPr txBox="1">
            <a:spLocks noGrp="1"/>
          </p:cNvSpPr>
          <p:nvPr>
            <p:ph type="body" idx="2"/>
          </p:nvPr>
        </p:nvSpPr>
        <p:spPr>
          <a:xfrm>
            <a:off x="1880393" y="3666506"/>
            <a:ext cx="8431213" cy="713158"/>
          </a:xfrm>
          <a:prstGeom prst="rect">
            <a:avLst/>
          </a:prstGeom>
          <a:noFill/>
          <a:ln>
            <a:noFill/>
          </a:ln>
        </p:spPr>
        <p:txBody>
          <a:bodyPr spcFirstLastPara="1" wrap="square" lIns="91425" tIns="45700" rIns="91425" bIns="45700" anchor="t" anchorCtr="0">
            <a:noAutofit/>
          </a:bodyPr>
          <a:lstStyle>
            <a:lvl1pPr marL="457200" marR="0" lvl="0" indent="-228600" algn="ctr" rtl="0">
              <a:lnSpc>
                <a:spcPct val="90000"/>
              </a:lnSpc>
              <a:spcBef>
                <a:spcPts val="1000"/>
              </a:spcBef>
              <a:spcAft>
                <a:spcPts val="0"/>
              </a:spcAft>
              <a:buClr>
                <a:schemeClr val="dk1"/>
              </a:buClr>
              <a:buSzPts val="3200"/>
              <a:buFont typeface="Arial"/>
              <a:buNone/>
              <a:defRPr sz="3200" b="0" i="0" u="none" strike="noStrike" cap="none">
                <a:solidFill>
                  <a:schemeClr val="dk1"/>
                </a:solidFill>
                <a:latin typeface="Century Gothic"/>
                <a:ea typeface="Century Gothic"/>
                <a:cs typeface="Century Gothic"/>
                <a:sym typeface="Century Gothic"/>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4" name="Google Shape;14;p19"/>
          <p:cNvSpPr txBox="1">
            <a:spLocks noGrp="1"/>
          </p:cNvSpPr>
          <p:nvPr>
            <p:ph type="body" idx="3"/>
          </p:nvPr>
        </p:nvSpPr>
        <p:spPr>
          <a:xfrm>
            <a:off x="1880392" y="4574330"/>
            <a:ext cx="8431213" cy="713158"/>
          </a:xfrm>
          <a:prstGeom prst="rect">
            <a:avLst/>
          </a:prstGeom>
          <a:noFill/>
          <a:ln>
            <a:noFill/>
          </a:ln>
        </p:spPr>
        <p:txBody>
          <a:bodyPr spcFirstLastPara="1" wrap="square" lIns="91425" tIns="45700" rIns="91425" bIns="45700" anchor="t" anchorCtr="0">
            <a:noAutofit/>
          </a:bodyPr>
          <a:lstStyle>
            <a:lvl1pPr marL="457200" marR="0" lvl="0" indent="-228600" algn="ctr" rtl="0">
              <a:lnSpc>
                <a:spcPct val="90000"/>
              </a:lnSpc>
              <a:spcBef>
                <a:spcPts val="1000"/>
              </a:spcBef>
              <a:spcAft>
                <a:spcPts val="0"/>
              </a:spcAft>
              <a:buClr>
                <a:schemeClr val="dk1"/>
              </a:buClr>
              <a:buSzPts val="2400"/>
              <a:buFont typeface="Arial"/>
              <a:buNone/>
              <a:defRPr sz="2400" b="0" i="0" u="none" strike="noStrike" cap="none">
                <a:solidFill>
                  <a:schemeClr val="dk1"/>
                </a:solidFill>
                <a:latin typeface="Century Gothic"/>
                <a:ea typeface="Century Gothic"/>
                <a:cs typeface="Century Gothic"/>
                <a:sym typeface="Century Gothic"/>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5" name="Google Shape;15;p19"/>
          <p:cNvSpPr txBox="1"/>
          <p:nvPr/>
        </p:nvSpPr>
        <p:spPr>
          <a:xfrm>
            <a:off x="1880392" y="1620279"/>
            <a:ext cx="8431213" cy="707886"/>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4000"/>
              <a:buFont typeface="Arial"/>
              <a:buNone/>
            </a:pPr>
            <a:r>
              <a:rPr lang="en-GB" sz="4000" b="0" i="0" u="none" strike="noStrike" cap="none">
                <a:solidFill>
                  <a:schemeClr val="dk1"/>
                </a:solidFill>
                <a:latin typeface="Century Gothic"/>
                <a:ea typeface="Century Gothic"/>
                <a:cs typeface="Century Gothic"/>
                <a:sym typeface="Century Gothic"/>
              </a:rPr>
              <a:t>Ready-to-go Lesson Slides</a:t>
            </a:r>
            <a:endParaRPr sz="1400" b="0" i="0" u="none" strike="noStrike" cap="none">
              <a:solidFill>
                <a:srgbClr val="000000"/>
              </a:solidFill>
              <a:latin typeface="Arial"/>
              <a:ea typeface="Arial"/>
              <a:cs typeface="Arial"/>
              <a:sym typeface="Arial"/>
            </a:endParaRPr>
          </a:p>
        </p:txBody>
      </p:sp>
      <p:pic>
        <p:nvPicPr>
          <p:cNvPr id="16" name="Google Shape;16;p19" descr="Logo&#10;&#10;Description automatically generated with medium confidence"/>
          <p:cNvPicPr preferRelativeResize="0"/>
          <p:nvPr/>
        </p:nvPicPr>
        <p:blipFill rotWithShape="1">
          <a:blip r:embed="rId2">
            <a:alphaModFix/>
          </a:blip>
          <a:srcRect/>
          <a:stretch/>
        </p:blipFill>
        <p:spPr>
          <a:xfrm>
            <a:off x="113012" y="6346950"/>
            <a:ext cx="1757220" cy="409450"/>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Learning Objective">
  <p:cSld name="Learning Objective">
    <p:spTree>
      <p:nvGrpSpPr>
        <p:cNvPr id="1" name="Shape 17"/>
        <p:cNvGrpSpPr/>
        <p:nvPr/>
      </p:nvGrpSpPr>
      <p:grpSpPr>
        <a:xfrm>
          <a:off x="0" y="0"/>
          <a:ext cx="0" cy="0"/>
          <a:chOff x="0" y="0"/>
          <a:chExt cx="0" cy="0"/>
        </a:xfrm>
      </p:grpSpPr>
      <p:sp>
        <p:nvSpPr>
          <p:cNvPr id="18" name="Google Shape;18;p24"/>
          <p:cNvSpPr txBox="1">
            <a:spLocks noGrp="1"/>
          </p:cNvSpPr>
          <p:nvPr>
            <p:ph type="title"/>
          </p:nvPr>
        </p:nvSpPr>
        <p:spPr>
          <a:xfrm>
            <a:off x="838200" y="2921330"/>
            <a:ext cx="10515600" cy="1833233"/>
          </a:xfrm>
          <a:prstGeom prst="rect">
            <a:avLst/>
          </a:prstGeom>
          <a:noFill/>
          <a:ln>
            <a:noFill/>
          </a:ln>
        </p:spPr>
        <p:txBody>
          <a:bodyPr spcFirstLastPara="1" wrap="square" lIns="91425" tIns="45700" rIns="91425" bIns="45700" anchor="t" anchorCtr="0">
            <a:noAutofit/>
          </a:bodyPr>
          <a:lstStyle>
            <a:lvl1pPr marR="0" lvl="0" algn="ctr" rtl="0">
              <a:lnSpc>
                <a:spcPct val="150000"/>
              </a:lnSpc>
              <a:spcBef>
                <a:spcPts val="0"/>
              </a:spcBef>
              <a:spcAft>
                <a:spcPts val="0"/>
              </a:spcAft>
              <a:buClr>
                <a:schemeClr val="dk1"/>
              </a:buClr>
              <a:buSzPts val="2800"/>
              <a:buFont typeface="Calibri"/>
              <a:buNone/>
              <a:defRPr sz="28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9" name="Google Shape;19;p24"/>
          <p:cNvSpPr txBox="1"/>
          <p:nvPr/>
        </p:nvSpPr>
        <p:spPr>
          <a:xfrm>
            <a:off x="838200" y="1802122"/>
            <a:ext cx="10515600" cy="644195"/>
          </a:xfrm>
          <a:prstGeom prst="rect">
            <a:avLst/>
          </a:prstGeom>
          <a:noFill/>
          <a:ln>
            <a:noFill/>
          </a:ln>
        </p:spPr>
        <p:txBody>
          <a:bodyPr spcFirstLastPara="1" wrap="square" lIns="91425" tIns="45700" rIns="91425" bIns="45700" anchor="t" anchorCtr="0">
            <a:noAutofit/>
          </a:bodyPr>
          <a:lstStyle/>
          <a:p>
            <a:pPr marL="0" marR="0" lvl="0" indent="0" algn="ctr" rtl="0">
              <a:lnSpc>
                <a:spcPct val="90000"/>
              </a:lnSpc>
              <a:spcBef>
                <a:spcPts val="0"/>
              </a:spcBef>
              <a:spcAft>
                <a:spcPts val="0"/>
              </a:spcAft>
              <a:buClr>
                <a:srgbClr val="0277BD"/>
              </a:buClr>
              <a:buSzPts val="3200"/>
              <a:buFont typeface="Calibri"/>
              <a:buNone/>
            </a:pPr>
            <a:r>
              <a:rPr lang="en-GB" sz="3200" b="0" i="0" u="none" strike="noStrike" cap="none">
                <a:solidFill>
                  <a:srgbClr val="0277BD"/>
                </a:solidFill>
                <a:latin typeface="Calibri"/>
                <a:ea typeface="Calibri"/>
                <a:cs typeface="Calibri"/>
                <a:sym typeface="Calibri"/>
              </a:rPr>
              <a:t>Today we are learning</a:t>
            </a: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upport Slide">
  <p:cSld name="Support Slide">
    <p:spTree>
      <p:nvGrpSpPr>
        <p:cNvPr id="1" name="Shape 20"/>
        <p:cNvGrpSpPr/>
        <p:nvPr/>
      </p:nvGrpSpPr>
      <p:grpSpPr>
        <a:xfrm>
          <a:off x="0" y="0"/>
          <a:ext cx="0" cy="0"/>
          <a:chOff x="0" y="0"/>
          <a:chExt cx="0" cy="0"/>
        </a:xfrm>
      </p:grpSpPr>
      <p:sp>
        <p:nvSpPr>
          <p:cNvPr id="21" name="Google Shape;21;p25"/>
          <p:cNvSpPr txBox="1">
            <a:spLocks noGrp="1"/>
          </p:cNvSpPr>
          <p:nvPr>
            <p:ph type="title"/>
          </p:nvPr>
        </p:nvSpPr>
        <p:spPr>
          <a:xfrm>
            <a:off x="838200" y="3429000"/>
            <a:ext cx="10515600" cy="1325563"/>
          </a:xfrm>
          <a:prstGeom prst="rect">
            <a:avLst/>
          </a:prstGeom>
          <a:noFill/>
          <a:ln>
            <a:noFill/>
          </a:ln>
        </p:spPr>
        <p:txBody>
          <a:bodyPr spcFirstLastPara="1" wrap="square" lIns="91425" tIns="45700" rIns="91425" bIns="45700" anchor="t" anchorCtr="0">
            <a:noAutofit/>
          </a:bodyPr>
          <a:lstStyle>
            <a:lvl1pPr marR="0" lvl="0" algn="ctr" rtl="0">
              <a:lnSpc>
                <a:spcPct val="90000"/>
              </a:lnSpc>
              <a:spcBef>
                <a:spcPts val="0"/>
              </a:spcBef>
              <a:spcAft>
                <a:spcPts val="0"/>
              </a:spcAft>
              <a:buClr>
                <a:schemeClr val="dk1"/>
              </a:buClr>
              <a:buSzPts val="3200"/>
              <a:buFont typeface="Calibri"/>
              <a:buNone/>
              <a:defRPr sz="3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22" name="Google Shape;22;p25"/>
          <p:cNvSpPr txBox="1"/>
          <p:nvPr/>
        </p:nvSpPr>
        <p:spPr>
          <a:xfrm>
            <a:off x="838200" y="1802122"/>
            <a:ext cx="10515600" cy="1325563"/>
          </a:xfrm>
          <a:prstGeom prst="rect">
            <a:avLst/>
          </a:prstGeom>
          <a:noFill/>
          <a:ln>
            <a:noFill/>
          </a:ln>
        </p:spPr>
        <p:txBody>
          <a:bodyPr spcFirstLastPara="1" wrap="square" lIns="91425" tIns="45700" rIns="91425" bIns="45700" anchor="t" anchorCtr="0">
            <a:noAutofit/>
          </a:bodyPr>
          <a:lstStyle/>
          <a:p>
            <a:pPr marL="0" marR="0" lvl="0" indent="0" algn="ctr" rtl="0">
              <a:lnSpc>
                <a:spcPct val="90000"/>
              </a:lnSpc>
              <a:spcBef>
                <a:spcPts val="0"/>
              </a:spcBef>
              <a:spcAft>
                <a:spcPts val="0"/>
              </a:spcAft>
              <a:buClr>
                <a:srgbClr val="0277BD"/>
              </a:buClr>
              <a:buSzPts val="4400"/>
              <a:buFont typeface="Calibri"/>
              <a:buNone/>
            </a:pPr>
            <a:r>
              <a:rPr lang="en-GB" sz="4400" b="0" i="0" u="none" strike="noStrike" cap="none">
                <a:solidFill>
                  <a:srgbClr val="0277BD"/>
                </a:solidFill>
                <a:latin typeface="Calibri"/>
                <a:ea typeface="Calibri"/>
                <a:cs typeface="Calibri"/>
                <a:sym typeface="Calibri"/>
              </a:rPr>
              <a:t>Support Slides</a:t>
            </a: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ummary">
  <p:cSld name="Summary">
    <p:spTree>
      <p:nvGrpSpPr>
        <p:cNvPr id="1" name="Shape 28"/>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General Layout">
  <p:cSld name="General Layout">
    <p:spTree>
      <p:nvGrpSpPr>
        <p:cNvPr id="1" name="Shape 29"/>
        <p:cNvGrpSpPr/>
        <p:nvPr/>
      </p:nvGrpSpPr>
      <p:grpSpPr>
        <a:xfrm>
          <a:off x="0" y="0"/>
          <a:ext cx="0" cy="0"/>
          <a:chOff x="0" y="0"/>
          <a:chExt cx="0" cy="0"/>
        </a:xfrm>
      </p:grpSpPr>
      <p:sp>
        <p:nvSpPr>
          <p:cNvPr id="30" name="Google Shape;30;p22"/>
          <p:cNvSpPr txBox="1">
            <a:spLocks noGrp="1"/>
          </p:cNvSpPr>
          <p:nvPr>
            <p:ph type="body" idx="1"/>
          </p:nvPr>
        </p:nvSpPr>
        <p:spPr>
          <a:xfrm>
            <a:off x="263524" y="653143"/>
            <a:ext cx="2717181" cy="424014"/>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1000"/>
              </a:spcBef>
              <a:spcAft>
                <a:spcPts val="0"/>
              </a:spcAft>
              <a:buClr>
                <a:srgbClr val="0277BD"/>
              </a:buClr>
              <a:buSzPts val="1600"/>
              <a:buNone/>
              <a:defRPr sz="1600" b="0">
                <a:solidFill>
                  <a:srgbClr val="0277BD"/>
                </a:solidFill>
              </a:defRPr>
            </a:lvl1pPr>
            <a:lvl2pPr marL="914400" lvl="1" indent="-342900" algn="l">
              <a:lnSpc>
                <a:spcPct val="150000"/>
              </a:lnSpc>
              <a:spcBef>
                <a:spcPts val="500"/>
              </a:spcBef>
              <a:spcAft>
                <a:spcPts val="0"/>
              </a:spcAft>
              <a:buClr>
                <a:srgbClr val="222222"/>
              </a:buClr>
              <a:buSzPts val="1800"/>
              <a:buChar char="•"/>
              <a:defRPr/>
            </a:lvl2pPr>
            <a:lvl3pPr marL="1371600" lvl="2" indent="-342900" algn="l">
              <a:lnSpc>
                <a:spcPct val="150000"/>
              </a:lnSpc>
              <a:spcBef>
                <a:spcPts val="500"/>
              </a:spcBef>
              <a:spcAft>
                <a:spcPts val="0"/>
              </a:spcAft>
              <a:buClr>
                <a:srgbClr val="222222"/>
              </a:buClr>
              <a:buSzPts val="1800"/>
              <a:buChar char="•"/>
              <a:defRPr/>
            </a:lvl3pPr>
            <a:lvl4pPr marL="1828800" lvl="3" indent="-342900" algn="l">
              <a:lnSpc>
                <a:spcPct val="150000"/>
              </a:lnSpc>
              <a:spcBef>
                <a:spcPts val="500"/>
              </a:spcBef>
              <a:spcAft>
                <a:spcPts val="0"/>
              </a:spcAft>
              <a:buClr>
                <a:srgbClr val="222222"/>
              </a:buClr>
              <a:buSzPts val="1800"/>
              <a:buChar char="•"/>
              <a:defRPr/>
            </a:lvl4pPr>
            <a:lvl5pPr marL="2286000" lvl="4" indent="-342900" algn="l">
              <a:lnSpc>
                <a:spcPct val="150000"/>
              </a:lnSpc>
              <a:spcBef>
                <a:spcPts val="500"/>
              </a:spcBef>
              <a:spcAft>
                <a:spcPts val="0"/>
              </a:spcAft>
              <a:buClr>
                <a:srgbClr val="22222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1" name="Google Shape;31;p22"/>
          <p:cNvSpPr txBox="1">
            <a:spLocks noGrp="1"/>
          </p:cNvSpPr>
          <p:nvPr>
            <p:ph type="body" idx="2"/>
          </p:nvPr>
        </p:nvSpPr>
        <p:spPr>
          <a:xfrm>
            <a:off x="263046" y="1176338"/>
            <a:ext cx="11736887" cy="5248275"/>
          </a:xfrm>
          <a:prstGeom prst="rect">
            <a:avLst/>
          </a:prstGeom>
          <a:noFill/>
          <a:ln>
            <a:noFill/>
          </a:ln>
        </p:spPr>
        <p:txBody>
          <a:bodyPr spcFirstLastPara="1" wrap="square" lIns="91425" tIns="45700" rIns="91425" bIns="45700" anchor="t" anchorCtr="0">
            <a:normAutofit/>
          </a:bodyPr>
          <a:lstStyle>
            <a:lvl1pPr marL="457200" lvl="0" indent="-228600" algn="l">
              <a:lnSpc>
                <a:spcPct val="150000"/>
              </a:lnSpc>
              <a:spcBef>
                <a:spcPts val="1000"/>
              </a:spcBef>
              <a:spcAft>
                <a:spcPts val="0"/>
              </a:spcAft>
              <a:buClr>
                <a:srgbClr val="222222"/>
              </a:buClr>
              <a:buSzPts val="1800"/>
              <a:buNone/>
              <a:defRPr/>
            </a:lvl1pPr>
            <a:lvl2pPr marL="914400" lvl="1" indent="-342900" algn="l">
              <a:lnSpc>
                <a:spcPct val="150000"/>
              </a:lnSpc>
              <a:spcBef>
                <a:spcPts val="500"/>
              </a:spcBef>
              <a:spcAft>
                <a:spcPts val="0"/>
              </a:spcAft>
              <a:buClr>
                <a:srgbClr val="222222"/>
              </a:buClr>
              <a:buSzPts val="1800"/>
              <a:buChar char="•"/>
              <a:defRPr/>
            </a:lvl2pPr>
            <a:lvl3pPr marL="1371600" lvl="2" indent="-342900" algn="l">
              <a:lnSpc>
                <a:spcPct val="150000"/>
              </a:lnSpc>
              <a:spcBef>
                <a:spcPts val="500"/>
              </a:spcBef>
              <a:spcAft>
                <a:spcPts val="0"/>
              </a:spcAft>
              <a:buClr>
                <a:srgbClr val="222222"/>
              </a:buClr>
              <a:buSzPts val="1800"/>
              <a:buChar char="•"/>
              <a:defRPr/>
            </a:lvl3pPr>
            <a:lvl4pPr marL="1828800" lvl="3" indent="-342900" algn="l">
              <a:lnSpc>
                <a:spcPct val="150000"/>
              </a:lnSpc>
              <a:spcBef>
                <a:spcPts val="500"/>
              </a:spcBef>
              <a:spcAft>
                <a:spcPts val="0"/>
              </a:spcAft>
              <a:buClr>
                <a:srgbClr val="222222"/>
              </a:buClr>
              <a:buSzPts val="1800"/>
              <a:buChar char="•"/>
              <a:defRPr/>
            </a:lvl4pPr>
            <a:lvl5pPr marL="2286000" lvl="4" indent="-342900" algn="l">
              <a:lnSpc>
                <a:spcPct val="150000"/>
              </a:lnSpc>
              <a:spcBef>
                <a:spcPts val="500"/>
              </a:spcBef>
              <a:spcAft>
                <a:spcPts val="0"/>
              </a:spcAft>
              <a:buClr>
                <a:srgbClr val="22222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Diagnostic Questions">
  <p:cSld name="Diagnostic Questions">
    <p:spTree>
      <p:nvGrpSpPr>
        <p:cNvPr id="1" name="Shape 32"/>
        <p:cNvGrpSpPr/>
        <p:nvPr/>
      </p:nvGrpSpPr>
      <p:grpSpPr>
        <a:xfrm>
          <a:off x="0" y="0"/>
          <a:ext cx="0" cy="0"/>
          <a:chOff x="0" y="0"/>
          <a:chExt cx="0" cy="0"/>
        </a:xfrm>
      </p:grpSpPr>
      <p:sp>
        <p:nvSpPr>
          <p:cNvPr id="33" name="Google Shape;33;p23"/>
          <p:cNvSpPr txBox="1">
            <a:spLocks noGrp="1"/>
          </p:cNvSpPr>
          <p:nvPr>
            <p:ph type="body" idx="1"/>
          </p:nvPr>
        </p:nvSpPr>
        <p:spPr>
          <a:xfrm>
            <a:off x="263047" y="1293813"/>
            <a:ext cx="11736887" cy="1722519"/>
          </a:xfrm>
          <a:prstGeom prst="rect">
            <a:avLst/>
          </a:prstGeom>
          <a:noFill/>
          <a:ln>
            <a:noFill/>
          </a:ln>
        </p:spPr>
        <p:txBody>
          <a:bodyPr spcFirstLastPara="1" wrap="square" lIns="91425" tIns="45700" rIns="91425" bIns="45700" anchor="t" anchorCtr="0">
            <a:normAutofit/>
          </a:bodyPr>
          <a:lstStyle>
            <a:lvl1pPr marL="457200" lvl="0" indent="-228600" algn="l">
              <a:lnSpc>
                <a:spcPct val="150000"/>
              </a:lnSpc>
              <a:spcBef>
                <a:spcPts val="1000"/>
              </a:spcBef>
              <a:spcAft>
                <a:spcPts val="0"/>
              </a:spcAft>
              <a:buClr>
                <a:srgbClr val="222222"/>
              </a:buClr>
              <a:buSzPts val="1800"/>
              <a:buNone/>
              <a:defRPr/>
            </a:lvl1pPr>
            <a:lvl2pPr marL="914400" lvl="1" indent="-228600" algn="l">
              <a:lnSpc>
                <a:spcPct val="150000"/>
              </a:lnSpc>
              <a:spcBef>
                <a:spcPts val="500"/>
              </a:spcBef>
              <a:spcAft>
                <a:spcPts val="0"/>
              </a:spcAft>
              <a:buClr>
                <a:srgbClr val="222222"/>
              </a:buClr>
              <a:buSzPts val="1600"/>
              <a:buNone/>
              <a:defRPr/>
            </a:lvl2pPr>
            <a:lvl3pPr marL="1371600" lvl="2" indent="-342900" algn="l">
              <a:lnSpc>
                <a:spcPct val="150000"/>
              </a:lnSpc>
              <a:spcBef>
                <a:spcPts val="500"/>
              </a:spcBef>
              <a:spcAft>
                <a:spcPts val="0"/>
              </a:spcAft>
              <a:buClr>
                <a:srgbClr val="222222"/>
              </a:buClr>
              <a:buSzPts val="1800"/>
              <a:buChar char="•"/>
              <a:defRPr/>
            </a:lvl3pPr>
            <a:lvl4pPr marL="1828800" lvl="3" indent="-342900" algn="l">
              <a:lnSpc>
                <a:spcPct val="150000"/>
              </a:lnSpc>
              <a:spcBef>
                <a:spcPts val="500"/>
              </a:spcBef>
              <a:spcAft>
                <a:spcPts val="0"/>
              </a:spcAft>
              <a:buClr>
                <a:srgbClr val="222222"/>
              </a:buClr>
              <a:buSzPts val="1800"/>
              <a:buChar char="•"/>
              <a:defRPr/>
            </a:lvl4pPr>
            <a:lvl5pPr marL="2286000" lvl="4" indent="-342900" algn="l">
              <a:lnSpc>
                <a:spcPct val="150000"/>
              </a:lnSpc>
              <a:spcBef>
                <a:spcPts val="500"/>
              </a:spcBef>
              <a:spcAft>
                <a:spcPts val="0"/>
              </a:spcAft>
              <a:buClr>
                <a:srgbClr val="22222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4" name="Google Shape;34;p23"/>
          <p:cNvSpPr txBox="1">
            <a:spLocks noGrp="1"/>
          </p:cNvSpPr>
          <p:nvPr>
            <p:ph type="body" idx="2"/>
          </p:nvPr>
        </p:nvSpPr>
        <p:spPr>
          <a:xfrm>
            <a:off x="820506" y="3466464"/>
            <a:ext cx="5181036" cy="341701"/>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1000"/>
              </a:spcBef>
              <a:spcAft>
                <a:spcPts val="0"/>
              </a:spcAft>
              <a:buClr>
                <a:srgbClr val="222222"/>
              </a:buClr>
              <a:buSzPts val="1800"/>
              <a:buNone/>
              <a:defRPr/>
            </a:lvl1pPr>
            <a:lvl2pPr marL="914400" lvl="1" indent="-342900" algn="l">
              <a:lnSpc>
                <a:spcPct val="150000"/>
              </a:lnSpc>
              <a:spcBef>
                <a:spcPts val="500"/>
              </a:spcBef>
              <a:spcAft>
                <a:spcPts val="0"/>
              </a:spcAft>
              <a:buClr>
                <a:srgbClr val="222222"/>
              </a:buClr>
              <a:buSzPts val="1800"/>
              <a:buChar char="•"/>
              <a:defRPr/>
            </a:lvl2pPr>
            <a:lvl3pPr marL="1371600" lvl="2" indent="-342900" algn="l">
              <a:lnSpc>
                <a:spcPct val="150000"/>
              </a:lnSpc>
              <a:spcBef>
                <a:spcPts val="500"/>
              </a:spcBef>
              <a:spcAft>
                <a:spcPts val="0"/>
              </a:spcAft>
              <a:buClr>
                <a:srgbClr val="222222"/>
              </a:buClr>
              <a:buSzPts val="1800"/>
              <a:buChar char="•"/>
              <a:defRPr/>
            </a:lvl3pPr>
            <a:lvl4pPr marL="1828800" lvl="3" indent="-342900" algn="l">
              <a:lnSpc>
                <a:spcPct val="150000"/>
              </a:lnSpc>
              <a:spcBef>
                <a:spcPts val="500"/>
              </a:spcBef>
              <a:spcAft>
                <a:spcPts val="0"/>
              </a:spcAft>
              <a:buClr>
                <a:srgbClr val="222222"/>
              </a:buClr>
              <a:buSzPts val="1800"/>
              <a:buChar char="•"/>
              <a:defRPr/>
            </a:lvl4pPr>
            <a:lvl5pPr marL="2286000" lvl="4" indent="-342900" algn="l">
              <a:lnSpc>
                <a:spcPct val="150000"/>
              </a:lnSpc>
              <a:spcBef>
                <a:spcPts val="500"/>
              </a:spcBef>
              <a:spcAft>
                <a:spcPts val="0"/>
              </a:spcAft>
              <a:buClr>
                <a:srgbClr val="22222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5" name="Google Shape;35;p23"/>
          <p:cNvSpPr txBox="1">
            <a:spLocks noGrp="1"/>
          </p:cNvSpPr>
          <p:nvPr>
            <p:ph type="body" idx="3"/>
          </p:nvPr>
        </p:nvSpPr>
        <p:spPr>
          <a:xfrm>
            <a:off x="820506" y="4794521"/>
            <a:ext cx="5181036" cy="341701"/>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1000"/>
              </a:spcBef>
              <a:spcAft>
                <a:spcPts val="0"/>
              </a:spcAft>
              <a:buClr>
                <a:srgbClr val="222222"/>
              </a:buClr>
              <a:buSzPts val="1800"/>
              <a:buNone/>
              <a:defRPr/>
            </a:lvl1pPr>
            <a:lvl2pPr marL="914400" lvl="1" indent="-342900" algn="l">
              <a:lnSpc>
                <a:spcPct val="150000"/>
              </a:lnSpc>
              <a:spcBef>
                <a:spcPts val="500"/>
              </a:spcBef>
              <a:spcAft>
                <a:spcPts val="0"/>
              </a:spcAft>
              <a:buClr>
                <a:srgbClr val="222222"/>
              </a:buClr>
              <a:buSzPts val="1800"/>
              <a:buChar char="•"/>
              <a:defRPr/>
            </a:lvl2pPr>
            <a:lvl3pPr marL="1371600" lvl="2" indent="-342900" algn="l">
              <a:lnSpc>
                <a:spcPct val="150000"/>
              </a:lnSpc>
              <a:spcBef>
                <a:spcPts val="500"/>
              </a:spcBef>
              <a:spcAft>
                <a:spcPts val="0"/>
              </a:spcAft>
              <a:buClr>
                <a:srgbClr val="222222"/>
              </a:buClr>
              <a:buSzPts val="1800"/>
              <a:buChar char="•"/>
              <a:defRPr/>
            </a:lvl3pPr>
            <a:lvl4pPr marL="1828800" lvl="3" indent="-342900" algn="l">
              <a:lnSpc>
                <a:spcPct val="150000"/>
              </a:lnSpc>
              <a:spcBef>
                <a:spcPts val="500"/>
              </a:spcBef>
              <a:spcAft>
                <a:spcPts val="0"/>
              </a:spcAft>
              <a:buClr>
                <a:srgbClr val="222222"/>
              </a:buClr>
              <a:buSzPts val="1800"/>
              <a:buChar char="•"/>
              <a:defRPr/>
            </a:lvl4pPr>
            <a:lvl5pPr marL="2286000" lvl="4" indent="-342900" algn="l">
              <a:lnSpc>
                <a:spcPct val="150000"/>
              </a:lnSpc>
              <a:spcBef>
                <a:spcPts val="500"/>
              </a:spcBef>
              <a:spcAft>
                <a:spcPts val="0"/>
              </a:spcAft>
              <a:buClr>
                <a:srgbClr val="22222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6" name="Google Shape;36;p23"/>
          <p:cNvSpPr txBox="1">
            <a:spLocks noGrp="1"/>
          </p:cNvSpPr>
          <p:nvPr>
            <p:ph type="body" idx="4"/>
          </p:nvPr>
        </p:nvSpPr>
        <p:spPr>
          <a:xfrm>
            <a:off x="6688949" y="3466464"/>
            <a:ext cx="5181036" cy="341701"/>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1000"/>
              </a:spcBef>
              <a:spcAft>
                <a:spcPts val="0"/>
              </a:spcAft>
              <a:buClr>
                <a:srgbClr val="222222"/>
              </a:buClr>
              <a:buSzPts val="1800"/>
              <a:buNone/>
              <a:defRPr/>
            </a:lvl1pPr>
            <a:lvl2pPr marL="914400" lvl="1" indent="-342900" algn="l">
              <a:lnSpc>
                <a:spcPct val="150000"/>
              </a:lnSpc>
              <a:spcBef>
                <a:spcPts val="500"/>
              </a:spcBef>
              <a:spcAft>
                <a:spcPts val="0"/>
              </a:spcAft>
              <a:buClr>
                <a:srgbClr val="222222"/>
              </a:buClr>
              <a:buSzPts val="1800"/>
              <a:buChar char="•"/>
              <a:defRPr/>
            </a:lvl2pPr>
            <a:lvl3pPr marL="1371600" lvl="2" indent="-342900" algn="l">
              <a:lnSpc>
                <a:spcPct val="150000"/>
              </a:lnSpc>
              <a:spcBef>
                <a:spcPts val="500"/>
              </a:spcBef>
              <a:spcAft>
                <a:spcPts val="0"/>
              </a:spcAft>
              <a:buClr>
                <a:srgbClr val="222222"/>
              </a:buClr>
              <a:buSzPts val="1800"/>
              <a:buChar char="•"/>
              <a:defRPr/>
            </a:lvl3pPr>
            <a:lvl4pPr marL="1828800" lvl="3" indent="-342900" algn="l">
              <a:lnSpc>
                <a:spcPct val="150000"/>
              </a:lnSpc>
              <a:spcBef>
                <a:spcPts val="500"/>
              </a:spcBef>
              <a:spcAft>
                <a:spcPts val="0"/>
              </a:spcAft>
              <a:buClr>
                <a:srgbClr val="222222"/>
              </a:buClr>
              <a:buSzPts val="1800"/>
              <a:buChar char="•"/>
              <a:defRPr/>
            </a:lvl4pPr>
            <a:lvl5pPr marL="2286000" lvl="4" indent="-342900" algn="l">
              <a:lnSpc>
                <a:spcPct val="150000"/>
              </a:lnSpc>
              <a:spcBef>
                <a:spcPts val="500"/>
              </a:spcBef>
              <a:spcAft>
                <a:spcPts val="0"/>
              </a:spcAft>
              <a:buClr>
                <a:srgbClr val="22222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7" name="Google Shape;37;p23"/>
          <p:cNvSpPr txBox="1">
            <a:spLocks noGrp="1"/>
          </p:cNvSpPr>
          <p:nvPr>
            <p:ph type="body" idx="5"/>
          </p:nvPr>
        </p:nvSpPr>
        <p:spPr>
          <a:xfrm>
            <a:off x="6688947" y="4794521"/>
            <a:ext cx="5181036" cy="341701"/>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1000"/>
              </a:spcBef>
              <a:spcAft>
                <a:spcPts val="0"/>
              </a:spcAft>
              <a:buClr>
                <a:srgbClr val="222222"/>
              </a:buClr>
              <a:buSzPts val="1800"/>
              <a:buNone/>
              <a:defRPr/>
            </a:lvl1pPr>
            <a:lvl2pPr marL="914400" lvl="1" indent="-342900" algn="l">
              <a:lnSpc>
                <a:spcPct val="150000"/>
              </a:lnSpc>
              <a:spcBef>
                <a:spcPts val="500"/>
              </a:spcBef>
              <a:spcAft>
                <a:spcPts val="0"/>
              </a:spcAft>
              <a:buClr>
                <a:srgbClr val="222222"/>
              </a:buClr>
              <a:buSzPts val="1800"/>
              <a:buChar char="•"/>
              <a:defRPr/>
            </a:lvl2pPr>
            <a:lvl3pPr marL="1371600" lvl="2" indent="-342900" algn="l">
              <a:lnSpc>
                <a:spcPct val="150000"/>
              </a:lnSpc>
              <a:spcBef>
                <a:spcPts val="500"/>
              </a:spcBef>
              <a:spcAft>
                <a:spcPts val="0"/>
              </a:spcAft>
              <a:buClr>
                <a:srgbClr val="222222"/>
              </a:buClr>
              <a:buSzPts val="1800"/>
              <a:buChar char="•"/>
              <a:defRPr/>
            </a:lvl3pPr>
            <a:lvl4pPr marL="1828800" lvl="3" indent="-342900" algn="l">
              <a:lnSpc>
                <a:spcPct val="150000"/>
              </a:lnSpc>
              <a:spcBef>
                <a:spcPts val="500"/>
              </a:spcBef>
              <a:spcAft>
                <a:spcPts val="0"/>
              </a:spcAft>
              <a:buClr>
                <a:srgbClr val="222222"/>
              </a:buClr>
              <a:buSzPts val="1800"/>
              <a:buChar char="•"/>
              <a:defRPr/>
            </a:lvl4pPr>
            <a:lvl5pPr marL="2286000" lvl="4" indent="-342900" algn="l">
              <a:lnSpc>
                <a:spcPct val="150000"/>
              </a:lnSpc>
              <a:spcBef>
                <a:spcPts val="500"/>
              </a:spcBef>
              <a:spcAft>
                <a:spcPts val="0"/>
              </a:spcAft>
              <a:buClr>
                <a:srgbClr val="22222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8" name="Google Shape;38;p23"/>
          <p:cNvSpPr txBox="1"/>
          <p:nvPr/>
        </p:nvSpPr>
        <p:spPr>
          <a:xfrm>
            <a:off x="263047" y="663047"/>
            <a:ext cx="3147977" cy="33855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en-GB" sz="1600" b="0" i="0" u="none" strike="noStrike" cap="none">
                <a:solidFill>
                  <a:srgbClr val="0277BD"/>
                </a:solidFill>
                <a:latin typeface="Century Gothic"/>
                <a:ea typeface="Century Gothic"/>
                <a:cs typeface="Century Gothic"/>
                <a:sym typeface="Century Gothic"/>
              </a:rPr>
              <a:t>Diagnostic Question</a:t>
            </a:r>
            <a:endParaRPr sz="1400" b="0" i="0" u="none" strike="noStrike" cap="none">
              <a:solidFill>
                <a:srgbClr val="000000"/>
              </a:solidFill>
              <a:latin typeface="Arial"/>
              <a:ea typeface="Arial"/>
              <a:cs typeface="Arial"/>
              <a:sym typeface="Arial"/>
            </a:endParaRPr>
          </a:p>
        </p:txBody>
      </p:sp>
      <p:pic>
        <p:nvPicPr>
          <p:cNvPr id="39" name="Google Shape;39;p23" descr="A picture containing text, clipart, vector graphics&#10;&#10;Description automatically generated"/>
          <p:cNvPicPr preferRelativeResize="0"/>
          <p:nvPr/>
        </p:nvPicPr>
        <p:blipFill rotWithShape="1">
          <a:blip r:embed="rId2">
            <a:alphaModFix/>
          </a:blip>
          <a:srcRect/>
          <a:stretch/>
        </p:blipFill>
        <p:spPr>
          <a:xfrm>
            <a:off x="269397" y="3400082"/>
            <a:ext cx="469900" cy="482600"/>
          </a:xfrm>
          <a:prstGeom prst="rect">
            <a:avLst/>
          </a:prstGeom>
          <a:noFill/>
          <a:ln>
            <a:noFill/>
          </a:ln>
        </p:spPr>
      </p:pic>
      <p:pic>
        <p:nvPicPr>
          <p:cNvPr id="40" name="Google Shape;40;p23" descr="Icon&#10;&#10;Description automatically generated"/>
          <p:cNvPicPr preferRelativeResize="0"/>
          <p:nvPr/>
        </p:nvPicPr>
        <p:blipFill rotWithShape="1">
          <a:blip r:embed="rId3">
            <a:alphaModFix/>
          </a:blip>
          <a:srcRect/>
          <a:stretch/>
        </p:blipFill>
        <p:spPr>
          <a:xfrm>
            <a:off x="6103945" y="3400082"/>
            <a:ext cx="482600" cy="482600"/>
          </a:xfrm>
          <a:prstGeom prst="rect">
            <a:avLst/>
          </a:prstGeom>
          <a:noFill/>
          <a:ln>
            <a:noFill/>
          </a:ln>
        </p:spPr>
      </p:pic>
      <p:pic>
        <p:nvPicPr>
          <p:cNvPr id="41" name="Google Shape;41;p23" descr="Icon&#10;&#10;Description automatically generated"/>
          <p:cNvPicPr preferRelativeResize="0"/>
          <p:nvPr/>
        </p:nvPicPr>
        <p:blipFill rotWithShape="1">
          <a:blip r:embed="rId4">
            <a:alphaModFix/>
          </a:blip>
          <a:srcRect/>
          <a:stretch/>
        </p:blipFill>
        <p:spPr>
          <a:xfrm>
            <a:off x="275747" y="4720003"/>
            <a:ext cx="457200" cy="482600"/>
          </a:xfrm>
          <a:prstGeom prst="rect">
            <a:avLst/>
          </a:prstGeom>
          <a:noFill/>
          <a:ln>
            <a:noFill/>
          </a:ln>
        </p:spPr>
      </p:pic>
      <p:pic>
        <p:nvPicPr>
          <p:cNvPr id="42" name="Google Shape;42;p23" descr="Icon&#10;&#10;Description automatically generated"/>
          <p:cNvPicPr preferRelativeResize="0"/>
          <p:nvPr/>
        </p:nvPicPr>
        <p:blipFill rotWithShape="1">
          <a:blip r:embed="rId5">
            <a:alphaModFix/>
          </a:blip>
          <a:srcRect/>
          <a:stretch/>
        </p:blipFill>
        <p:spPr>
          <a:xfrm>
            <a:off x="6103945" y="4720003"/>
            <a:ext cx="482600" cy="482600"/>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8FBFF"/>
        </a:solidFill>
        <a:effectLst/>
      </p:bgPr>
    </p:bg>
    <p:spTree>
      <p:nvGrpSpPr>
        <p:cNvPr id="1" name="Shape 9"/>
        <p:cNvGrpSpPr/>
        <p:nvPr/>
      </p:nvGrpSpPr>
      <p:grpSpPr>
        <a:xfrm>
          <a:off x="0" y="0"/>
          <a:ext cx="0" cy="0"/>
          <a:chOff x="0" y="0"/>
          <a:chExt cx="0" cy="0"/>
        </a:xfrm>
      </p:grpSpPr>
      <p:pic>
        <p:nvPicPr>
          <p:cNvPr id="10" name="Google Shape;10;p18" descr="A picture containing text, gauge&#10;&#10;Description automatically generated"/>
          <p:cNvPicPr preferRelativeResize="0"/>
          <p:nvPr/>
        </p:nvPicPr>
        <p:blipFill rotWithShape="1">
          <a:blip r:embed="rId5">
            <a:alphaModFix/>
          </a:blip>
          <a:srcRect/>
          <a:stretch/>
        </p:blipFill>
        <p:spPr>
          <a:xfrm>
            <a:off x="0" y="0"/>
            <a:ext cx="12192000" cy="6858000"/>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8FBFF"/>
        </a:solidFill>
        <a:effectLst/>
      </p:bgPr>
    </p:bg>
    <p:spTree>
      <p:nvGrpSpPr>
        <p:cNvPr id="1" name="Shape 23"/>
        <p:cNvGrpSpPr/>
        <p:nvPr/>
      </p:nvGrpSpPr>
      <p:grpSpPr>
        <a:xfrm>
          <a:off x="0" y="0"/>
          <a:ext cx="0" cy="0"/>
          <a:chOff x="0" y="0"/>
          <a:chExt cx="0" cy="0"/>
        </a:xfrm>
      </p:grpSpPr>
      <p:pic>
        <p:nvPicPr>
          <p:cNvPr id="24" name="Google Shape;24;p20"/>
          <p:cNvPicPr preferRelativeResize="0"/>
          <p:nvPr/>
        </p:nvPicPr>
        <p:blipFill rotWithShape="1">
          <a:blip r:embed="rId5">
            <a:alphaModFix/>
          </a:blip>
          <a:srcRect/>
          <a:stretch/>
        </p:blipFill>
        <p:spPr>
          <a:xfrm>
            <a:off x="0" y="0"/>
            <a:ext cx="12192000" cy="406400"/>
          </a:xfrm>
          <a:prstGeom prst="rect">
            <a:avLst/>
          </a:prstGeom>
          <a:noFill/>
          <a:ln>
            <a:noFill/>
          </a:ln>
        </p:spPr>
      </p:pic>
      <p:sp>
        <p:nvSpPr>
          <p:cNvPr id="25" name="Google Shape;25;p20"/>
          <p:cNvSpPr txBox="1">
            <a:spLocks noGrp="1"/>
          </p:cNvSpPr>
          <p:nvPr>
            <p:ph type="body" idx="1"/>
          </p:nvPr>
        </p:nvSpPr>
        <p:spPr>
          <a:xfrm>
            <a:off x="263047" y="1077238"/>
            <a:ext cx="11736887" cy="5099725"/>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50000"/>
              </a:lnSpc>
              <a:spcBef>
                <a:spcPts val="1000"/>
              </a:spcBef>
              <a:spcAft>
                <a:spcPts val="0"/>
              </a:spcAft>
              <a:buClr>
                <a:srgbClr val="222222"/>
              </a:buClr>
              <a:buSzPts val="1800"/>
              <a:buFont typeface="Arial"/>
              <a:buNone/>
              <a:defRPr sz="1800" b="0" i="0" u="none" strike="noStrike" cap="none">
                <a:solidFill>
                  <a:srgbClr val="222222"/>
                </a:solidFill>
                <a:latin typeface="Century Gothic"/>
                <a:ea typeface="Century Gothic"/>
                <a:cs typeface="Century Gothic"/>
                <a:sym typeface="Century Gothic"/>
              </a:defRPr>
            </a:lvl1pPr>
            <a:lvl2pPr marL="914400" marR="0" lvl="1" indent="-330200" algn="l" rtl="0">
              <a:lnSpc>
                <a:spcPct val="150000"/>
              </a:lnSpc>
              <a:spcBef>
                <a:spcPts val="500"/>
              </a:spcBef>
              <a:spcAft>
                <a:spcPts val="0"/>
              </a:spcAft>
              <a:buClr>
                <a:srgbClr val="222222"/>
              </a:buClr>
              <a:buSzPts val="1600"/>
              <a:buFont typeface="Arial"/>
              <a:buChar char="•"/>
              <a:defRPr sz="1600" b="0" i="0" u="none" strike="noStrike" cap="none">
                <a:solidFill>
                  <a:srgbClr val="222222"/>
                </a:solidFill>
                <a:latin typeface="Century Gothic"/>
                <a:ea typeface="Century Gothic"/>
                <a:cs typeface="Century Gothic"/>
                <a:sym typeface="Century Gothic"/>
              </a:defRPr>
            </a:lvl2pPr>
            <a:lvl3pPr marL="1371600" marR="0" lvl="2" indent="-317500" algn="l" rtl="0">
              <a:lnSpc>
                <a:spcPct val="150000"/>
              </a:lnSpc>
              <a:spcBef>
                <a:spcPts val="500"/>
              </a:spcBef>
              <a:spcAft>
                <a:spcPts val="0"/>
              </a:spcAft>
              <a:buClr>
                <a:srgbClr val="222222"/>
              </a:buClr>
              <a:buSzPts val="1400"/>
              <a:buFont typeface="Arial"/>
              <a:buChar char="•"/>
              <a:defRPr sz="1400" b="0" i="0" u="none" strike="noStrike" cap="none">
                <a:solidFill>
                  <a:srgbClr val="222222"/>
                </a:solidFill>
                <a:latin typeface="Century Gothic"/>
                <a:ea typeface="Century Gothic"/>
                <a:cs typeface="Century Gothic"/>
                <a:sym typeface="Century Gothic"/>
              </a:defRPr>
            </a:lvl3pPr>
            <a:lvl4pPr marL="1828800" marR="0" lvl="3" indent="-304800" algn="l" rtl="0">
              <a:lnSpc>
                <a:spcPct val="150000"/>
              </a:lnSpc>
              <a:spcBef>
                <a:spcPts val="500"/>
              </a:spcBef>
              <a:spcAft>
                <a:spcPts val="0"/>
              </a:spcAft>
              <a:buClr>
                <a:srgbClr val="222222"/>
              </a:buClr>
              <a:buSzPts val="1200"/>
              <a:buFont typeface="Arial"/>
              <a:buChar char="•"/>
              <a:defRPr sz="1200" b="0" i="0" u="none" strike="noStrike" cap="none">
                <a:solidFill>
                  <a:srgbClr val="222222"/>
                </a:solidFill>
                <a:latin typeface="Century Gothic"/>
                <a:ea typeface="Century Gothic"/>
                <a:cs typeface="Century Gothic"/>
                <a:sym typeface="Century Gothic"/>
              </a:defRPr>
            </a:lvl4pPr>
            <a:lvl5pPr marL="2286000" marR="0" lvl="4" indent="-304800" algn="l" rtl="0">
              <a:lnSpc>
                <a:spcPct val="150000"/>
              </a:lnSpc>
              <a:spcBef>
                <a:spcPts val="500"/>
              </a:spcBef>
              <a:spcAft>
                <a:spcPts val="0"/>
              </a:spcAft>
              <a:buClr>
                <a:srgbClr val="222222"/>
              </a:buClr>
              <a:buSzPts val="1200"/>
              <a:buFont typeface="Arial"/>
              <a:buChar char="•"/>
              <a:defRPr sz="1200" b="0" i="0" u="none" strike="noStrike" cap="none">
                <a:solidFill>
                  <a:srgbClr val="222222"/>
                </a:solidFill>
                <a:latin typeface="Century Gothic"/>
                <a:ea typeface="Century Gothic"/>
                <a:cs typeface="Century Gothic"/>
                <a:sym typeface="Century Gothic"/>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6" name="Google Shape;26;p20"/>
          <p:cNvSpPr txBox="1"/>
          <p:nvPr/>
        </p:nvSpPr>
        <p:spPr>
          <a:xfrm>
            <a:off x="263046" y="34941"/>
            <a:ext cx="11279770" cy="40011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277BD"/>
              </a:buClr>
              <a:buSzPts val="2000"/>
              <a:buFont typeface="Century Gothic"/>
              <a:buNone/>
            </a:pPr>
            <a:r>
              <a:rPr lang="en-GB" sz="2000" b="0" i="0" u="none" strike="noStrike" cap="none">
                <a:solidFill>
                  <a:srgbClr val="0277BD"/>
                </a:solidFill>
                <a:latin typeface="Century Gothic"/>
                <a:ea typeface="Century Gothic"/>
                <a:cs typeface="Century Gothic"/>
                <a:sym typeface="Century Gothic"/>
              </a:rPr>
              <a:t>To know how to multiply a unit fraction by an integer</a:t>
            </a:r>
            <a:endParaRPr sz="1400" b="0" i="0" u="none" strike="noStrike" cap="none">
              <a:solidFill>
                <a:srgbClr val="000000"/>
              </a:solidFill>
              <a:latin typeface="Arial"/>
              <a:ea typeface="Arial"/>
              <a:cs typeface="Arial"/>
              <a:sym typeface="Arial"/>
            </a:endParaRPr>
          </a:p>
        </p:txBody>
      </p:sp>
      <p:pic>
        <p:nvPicPr>
          <p:cNvPr id="27" name="Google Shape;27;p20"/>
          <p:cNvPicPr preferRelativeResize="0"/>
          <p:nvPr/>
        </p:nvPicPr>
        <p:blipFill rotWithShape="1">
          <a:blip r:embed="rId6">
            <a:alphaModFix/>
          </a:blip>
          <a:srcRect/>
          <a:stretch/>
        </p:blipFill>
        <p:spPr>
          <a:xfrm>
            <a:off x="83127" y="6638306"/>
            <a:ext cx="2137830" cy="180844"/>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53" r:id="rId1"/>
    <p:sldLayoutId id="2147483654" r:id="rId2"/>
    <p:sldLayoutId id="2147483655"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42.png"/><Relationship Id="rId3" Type="http://schemas.openxmlformats.org/officeDocument/2006/relationships/image" Target="../media/image37.png"/><Relationship Id="rId7" Type="http://schemas.openxmlformats.org/officeDocument/2006/relationships/image" Target="../media/image41.png"/><Relationship Id="rId2" Type="http://schemas.openxmlformats.org/officeDocument/2006/relationships/notesSlide" Target="../notesSlides/notesSlide10.xml"/><Relationship Id="rId1" Type="http://schemas.openxmlformats.org/officeDocument/2006/relationships/slideLayout" Target="../slideLayouts/slideLayout5.xml"/><Relationship Id="rId6" Type="http://schemas.openxmlformats.org/officeDocument/2006/relationships/image" Target="../media/image40.png"/><Relationship Id="rId11" Type="http://schemas.openxmlformats.org/officeDocument/2006/relationships/image" Target="../media/image52.png"/><Relationship Id="rId5" Type="http://schemas.openxmlformats.org/officeDocument/2006/relationships/image" Target="../media/image39.png"/><Relationship Id="rId10" Type="http://schemas.openxmlformats.org/officeDocument/2006/relationships/image" Target="../media/image51.png"/><Relationship Id="rId4" Type="http://schemas.openxmlformats.org/officeDocument/2006/relationships/image" Target="../media/image38.png"/><Relationship Id="rId9" Type="http://schemas.openxmlformats.org/officeDocument/2006/relationships/image" Target="../media/image43.png"/></Relationships>
</file>

<file path=ppt/slides/_rels/slide11.xml.rels><?xml version="1.0" encoding="UTF-8" standalone="yes"?>
<Relationships xmlns="http://schemas.openxmlformats.org/package/2006/relationships"><Relationship Id="rId3" Type="http://schemas.openxmlformats.org/officeDocument/2006/relationships/image" Target="../media/image44.jp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8" Type="http://schemas.openxmlformats.org/officeDocument/2006/relationships/image" Target="../media/image360.png"/><Relationship Id="rId13" Type="http://schemas.openxmlformats.org/officeDocument/2006/relationships/image" Target="../media/image47.png"/><Relationship Id="rId18" Type="http://schemas.openxmlformats.org/officeDocument/2006/relationships/image" Target="../media/image54.png"/><Relationship Id="rId3" Type="http://schemas.openxmlformats.org/officeDocument/2006/relationships/image" Target="../media/image45.png"/><Relationship Id="rId7" Type="http://schemas.openxmlformats.org/officeDocument/2006/relationships/image" Target="../media/image350.png"/><Relationship Id="rId12" Type="http://schemas.openxmlformats.org/officeDocument/2006/relationships/image" Target="../media/image400.png"/><Relationship Id="rId17" Type="http://schemas.openxmlformats.org/officeDocument/2006/relationships/image" Target="../media/image53.png"/><Relationship Id="rId2" Type="http://schemas.openxmlformats.org/officeDocument/2006/relationships/notesSlide" Target="../notesSlides/notesSlide12.xml"/><Relationship Id="rId16" Type="http://schemas.openxmlformats.org/officeDocument/2006/relationships/image" Target="../media/image50.png"/><Relationship Id="rId1" Type="http://schemas.openxmlformats.org/officeDocument/2006/relationships/slideLayout" Target="../slideLayouts/slideLayout5.xml"/><Relationship Id="rId6" Type="http://schemas.openxmlformats.org/officeDocument/2006/relationships/image" Target="../media/image340.png"/><Relationship Id="rId11" Type="http://schemas.openxmlformats.org/officeDocument/2006/relationships/image" Target="../media/image390.png"/><Relationship Id="rId15" Type="http://schemas.openxmlformats.org/officeDocument/2006/relationships/image" Target="../media/image49.png"/><Relationship Id="rId10" Type="http://schemas.openxmlformats.org/officeDocument/2006/relationships/image" Target="../media/image380.png"/><Relationship Id="rId19" Type="http://schemas.openxmlformats.org/officeDocument/2006/relationships/image" Target="../media/image55.png"/><Relationship Id="rId4" Type="http://schemas.openxmlformats.org/officeDocument/2006/relationships/image" Target="../media/image46.png"/><Relationship Id="rId9" Type="http://schemas.openxmlformats.org/officeDocument/2006/relationships/image" Target="../media/image370.png"/><Relationship Id="rId14" Type="http://schemas.openxmlformats.org/officeDocument/2006/relationships/image" Target="../media/image48.png"/></Relationships>
</file>

<file path=ppt/slides/_rels/slide13.xml.rels><?xml version="1.0" encoding="UTF-8" standalone="yes"?>
<Relationships xmlns="http://schemas.openxmlformats.org/package/2006/relationships"><Relationship Id="rId3" Type="http://schemas.openxmlformats.org/officeDocument/2006/relationships/image" Target="../media/image56.jp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8" Type="http://schemas.openxmlformats.org/officeDocument/2006/relationships/image" Target="../media/image62.png"/><Relationship Id="rId13" Type="http://schemas.openxmlformats.org/officeDocument/2006/relationships/image" Target="../media/image67.png"/><Relationship Id="rId18" Type="http://schemas.openxmlformats.org/officeDocument/2006/relationships/image" Target="../media/image72.png"/><Relationship Id="rId3" Type="http://schemas.openxmlformats.org/officeDocument/2006/relationships/image" Target="../media/image57.png"/><Relationship Id="rId7" Type="http://schemas.openxmlformats.org/officeDocument/2006/relationships/image" Target="../media/image61.png"/><Relationship Id="rId12" Type="http://schemas.openxmlformats.org/officeDocument/2006/relationships/image" Target="../media/image66.png"/><Relationship Id="rId17" Type="http://schemas.openxmlformats.org/officeDocument/2006/relationships/image" Target="../media/image71.png"/><Relationship Id="rId2" Type="http://schemas.openxmlformats.org/officeDocument/2006/relationships/notesSlide" Target="../notesSlides/notesSlide16.xml"/><Relationship Id="rId16" Type="http://schemas.openxmlformats.org/officeDocument/2006/relationships/image" Target="../media/image70.png"/><Relationship Id="rId1" Type="http://schemas.openxmlformats.org/officeDocument/2006/relationships/slideLayout" Target="../slideLayouts/slideLayout5.xml"/><Relationship Id="rId6" Type="http://schemas.openxmlformats.org/officeDocument/2006/relationships/image" Target="../media/image60.png"/><Relationship Id="rId11" Type="http://schemas.openxmlformats.org/officeDocument/2006/relationships/image" Target="../media/image65.png"/><Relationship Id="rId5" Type="http://schemas.openxmlformats.org/officeDocument/2006/relationships/image" Target="../media/image59.png"/><Relationship Id="rId15" Type="http://schemas.openxmlformats.org/officeDocument/2006/relationships/image" Target="../media/image69.png"/><Relationship Id="rId10" Type="http://schemas.openxmlformats.org/officeDocument/2006/relationships/image" Target="../media/image64.png"/><Relationship Id="rId19" Type="http://schemas.openxmlformats.org/officeDocument/2006/relationships/image" Target="../media/image73.png"/><Relationship Id="rId4" Type="http://schemas.openxmlformats.org/officeDocument/2006/relationships/image" Target="../media/image58.png"/><Relationship Id="rId9" Type="http://schemas.openxmlformats.org/officeDocument/2006/relationships/image" Target="../media/image63.png"/><Relationship Id="rId14" Type="http://schemas.openxmlformats.org/officeDocument/2006/relationships/image" Target="../media/image68.png"/></Relationships>
</file>

<file path=ppt/slides/_rels/slide17.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7.xml"/><Relationship Id="rId1" Type="http://schemas.openxmlformats.org/officeDocument/2006/relationships/slideLayout" Target="../slideLayouts/slideLayout5.xml"/><Relationship Id="rId5" Type="http://schemas.openxmlformats.org/officeDocument/2006/relationships/image" Target="../media/image75.png"/><Relationship Id="rId4" Type="http://schemas.openxmlformats.org/officeDocument/2006/relationships/image" Target="../media/image74.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20.png"/><Relationship Id="rId13" Type="http://schemas.openxmlformats.org/officeDocument/2006/relationships/image" Target="../media/image25.png"/><Relationship Id="rId3" Type="http://schemas.openxmlformats.org/officeDocument/2006/relationships/image" Target="../media/image15.png"/><Relationship Id="rId7" Type="http://schemas.openxmlformats.org/officeDocument/2006/relationships/image" Target="../media/image19.png"/><Relationship Id="rId12" Type="http://schemas.openxmlformats.org/officeDocument/2006/relationships/image" Target="../media/image24.png"/><Relationship Id="rId17" Type="http://schemas.openxmlformats.org/officeDocument/2006/relationships/image" Target="../media/image29.png"/><Relationship Id="rId2" Type="http://schemas.openxmlformats.org/officeDocument/2006/relationships/notesSlide" Target="../notesSlides/notesSlide6.xml"/><Relationship Id="rId16" Type="http://schemas.openxmlformats.org/officeDocument/2006/relationships/image" Target="../media/image28.png"/><Relationship Id="rId1" Type="http://schemas.openxmlformats.org/officeDocument/2006/relationships/slideLayout" Target="../slideLayouts/slideLayout5.xml"/><Relationship Id="rId6" Type="http://schemas.openxmlformats.org/officeDocument/2006/relationships/image" Target="../media/image18.png"/><Relationship Id="rId11" Type="http://schemas.openxmlformats.org/officeDocument/2006/relationships/image" Target="../media/image23.png"/><Relationship Id="rId5" Type="http://schemas.openxmlformats.org/officeDocument/2006/relationships/image" Target="../media/image17.png"/><Relationship Id="rId15" Type="http://schemas.openxmlformats.org/officeDocument/2006/relationships/image" Target="../media/image27.png"/><Relationship Id="rId10" Type="http://schemas.openxmlformats.org/officeDocument/2006/relationships/image" Target="../media/image22.png"/><Relationship Id="rId4" Type="http://schemas.openxmlformats.org/officeDocument/2006/relationships/image" Target="../media/image16.png"/><Relationship Id="rId9" Type="http://schemas.openxmlformats.org/officeDocument/2006/relationships/image" Target="../media/image21.png"/><Relationship Id="rId14" Type="http://schemas.openxmlformats.org/officeDocument/2006/relationships/image" Target="../media/image26.png"/></Relationships>
</file>

<file path=ppt/slides/_rels/slide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31.png"/><Relationship Id="rId7" Type="http://schemas.openxmlformats.org/officeDocument/2006/relationships/image" Target="../media/image35.png"/><Relationship Id="rId2" Type="http://schemas.openxmlformats.org/officeDocument/2006/relationships/notesSlide" Target="../notesSlides/notesSlide8.xml"/><Relationship Id="rId1" Type="http://schemas.openxmlformats.org/officeDocument/2006/relationships/slideLayout" Target="../slideLayouts/slideLayout5.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9.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6"/>
        <p:cNvGrpSpPr/>
        <p:nvPr/>
      </p:nvGrpSpPr>
      <p:grpSpPr>
        <a:xfrm>
          <a:off x="0" y="0"/>
          <a:ext cx="0" cy="0"/>
          <a:chOff x="0" y="0"/>
          <a:chExt cx="0" cy="0"/>
        </a:xfrm>
      </p:grpSpPr>
      <p:sp>
        <p:nvSpPr>
          <p:cNvPr id="47" name="Google Shape;47;p1"/>
          <p:cNvSpPr txBox="1">
            <a:spLocks noGrp="1"/>
          </p:cNvSpPr>
          <p:nvPr>
            <p:ph type="body" idx="1"/>
          </p:nvPr>
        </p:nvSpPr>
        <p:spPr>
          <a:xfrm>
            <a:off x="1880393" y="2758682"/>
            <a:ext cx="8431213" cy="713158"/>
          </a:xfrm>
          <a:prstGeom prst="rect">
            <a:avLst/>
          </a:prstGeom>
          <a:noFill/>
          <a:ln>
            <a:noFill/>
          </a:ln>
        </p:spPr>
        <p:txBody>
          <a:bodyPr spcFirstLastPara="1" wrap="square" lIns="91425" tIns="45700" rIns="91425" bIns="45700" anchor="t" anchorCtr="0">
            <a:noAutofit/>
          </a:bodyPr>
          <a:lstStyle/>
          <a:p>
            <a:pPr marL="0" lvl="0" indent="0" algn="ctr" rtl="0">
              <a:lnSpc>
                <a:spcPct val="90000"/>
              </a:lnSpc>
              <a:spcBef>
                <a:spcPts val="0"/>
              </a:spcBef>
              <a:spcAft>
                <a:spcPts val="0"/>
              </a:spcAft>
              <a:buClr>
                <a:schemeClr val="dk1"/>
              </a:buClr>
              <a:buSzPts val="3200"/>
              <a:buNone/>
            </a:pPr>
            <a:r>
              <a:rPr lang="en-GB"/>
              <a:t>Year 5</a:t>
            </a:r>
            <a:endParaRPr/>
          </a:p>
        </p:txBody>
      </p:sp>
      <p:sp>
        <p:nvSpPr>
          <p:cNvPr id="48" name="Google Shape;48;p1"/>
          <p:cNvSpPr txBox="1">
            <a:spLocks noGrp="1"/>
          </p:cNvSpPr>
          <p:nvPr>
            <p:ph type="body" idx="2"/>
          </p:nvPr>
        </p:nvSpPr>
        <p:spPr>
          <a:xfrm>
            <a:off x="1880393" y="3666506"/>
            <a:ext cx="8431213" cy="713158"/>
          </a:xfrm>
          <a:prstGeom prst="rect">
            <a:avLst/>
          </a:prstGeom>
          <a:noFill/>
          <a:ln>
            <a:noFill/>
          </a:ln>
        </p:spPr>
        <p:txBody>
          <a:bodyPr spcFirstLastPara="1" wrap="square" lIns="91425" tIns="45700" rIns="91425" bIns="45700" anchor="t" anchorCtr="0">
            <a:noAutofit/>
          </a:bodyPr>
          <a:lstStyle/>
          <a:p>
            <a:pPr marL="0" lvl="0" indent="0" algn="ctr" rtl="0">
              <a:lnSpc>
                <a:spcPct val="90000"/>
              </a:lnSpc>
              <a:spcBef>
                <a:spcPts val="0"/>
              </a:spcBef>
              <a:spcAft>
                <a:spcPts val="0"/>
              </a:spcAft>
              <a:buClr>
                <a:schemeClr val="dk1"/>
              </a:buClr>
              <a:buSzPts val="3200"/>
              <a:buNone/>
            </a:pPr>
            <a:r>
              <a:rPr lang="en-GB"/>
              <a:t>Fractions B</a:t>
            </a:r>
            <a:endParaRPr/>
          </a:p>
        </p:txBody>
      </p:sp>
      <p:sp>
        <p:nvSpPr>
          <p:cNvPr id="49" name="Google Shape;49;p1"/>
          <p:cNvSpPr txBox="1">
            <a:spLocks noGrp="1"/>
          </p:cNvSpPr>
          <p:nvPr>
            <p:ph type="body" idx="3"/>
          </p:nvPr>
        </p:nvSpPr>
        <p:spPr>
          <a:xfrm>
            <a:off x="1880393" y="4574330"/>
            <a:ext cx="8431213" cy="587191"/>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chemeClr val="dk1"/>
              </a:buClr>
              <a:buSzPts val="2400"/>
              <a:buNone/>
            </a:pPr>
            <a:r>
              <a:rPr lang="en-GB" sz="2400"/>
              <a:t>To know how to multiply a unit fraction by an integer</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95"/>
        <p:cNvGrpSpPr/>
        <p:nvPr/>
      </p:nvGrpSpPr>
      <p:grpSpPr>
        <a:xfrm>
          <a:off x="0" y="0"/>
          <a:ext cx="0" cy="0"/>
          <a:chOff x="0" y="0"/>
          <a:chExt cx="0" cy="0"/>
        </a:xfrm>
      </p:grpSpPr>
      <p:sp>
        <p:nvSpPr>
          <p:cNvPr id="196" name="Google Shape;196;p10"/>
          <p:cNvSpPr txBox="1">
            <a:spLocks noGrp="1"/>
          </p:cNvSpPr>
          <p:nvPr>
            <p:ph type="body" idx="1"/>
          </p:nvPr>
        </p:nvSpPr>
        <p:spPr>
          <a:xfrm>
            <a:off x="263524" y="653143"/>
            <a:ext cx="2717181" cy="424014"/>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rgbClr val="0277BD"/>
              </a:buClr>
              <a:buSzPts val="1600"/>
              <a:buNone/>
            </a:pPr>
            <a:r>
              <a:rPr lang="en-GB"/>
              <a:t>Follow Me</a:t>
            </a:r>
            <a:endParaRPr/>
          </a:p>
        </p:txBody>
      </p:sp>
      <p:sp>
        <p:nvSpPr>
          <p:cNvPr id="197" name="Google Shape;197;p10"/>
          <p:cNvSpPr/>
          <p:nvPr/>
        </p:nvSpPr>
        <p:spPr>
          <a:xfrm>
            <a:off x="10669706" y="6163001"/>
            <a:ext cx="1401206" cy="514598"/>
          </a:xfrm>
          <a:prstGeom prst="roundRect">
            <a:avLst>
              <a:gd name="adj" fmla="val 16667"/>
            </a:avLst>
          </a:prstGeom>
          <a:solidFill>
            <a:srgbClr val="2196F3"/>
          </a:solidFill>
          <a:ln w="12700" cap="flat" cmpd="sng">
            <a:solidFill>
              <a:srgbClr val="CCD4F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GB" sz="1800" b="0" i="0" u="none" strike="noStrike" cap="none">
                <a:solidFill>
                  <a:schemeClr val="lt1"/>
                </a:solidFill>
                <a:latin typeface="Century Gothic"/>
                <a:ea typeface="Century Gothic"/>
                <a:cs typeface="Century Gothic"/>
                <a:sym typeface="Century Gothic"/>
              </a:rPr>
              <a:t>Answers</a:t>
            </a:r>
            <a:endParaRPr sz="1400" b="0" i="0" u="none" strike="noStrike" cap="none">
              <a:solidFill>
                <a:srgbClr val="000000"/>
              </a:solidFill>
              <a:latin typeface="Arial"/>
              <a:ea typeface="Arial"/>
              <a:cs typeface="Arial"/>
              <a:sym typeface="Arial"/>
            </a:endParaRPr>
          </a:p>
        </p:txBody>
      </p:sp>
      <p:sp>
        <p:nvSpPr>
          <p:cNvPr id="209" name="Google Shape;209;p10"/>
          <p:cNvSpPr txBox="1"/>
          <p:nvPr/>
        </p:nvSpPr>
        <p:spPr>
          <a:xfrm>
            <a:off x="263046" y="3627890"/>
            <a:ext cx="6180617" cy="901843"/>
          </a:xfrm>
          <a:prstGeom prst="rect">
            <a:avLst/>
          </a:prstGeom>
          <a:noFill/>
          <a:ln>
            <a:noFill/>
          </a:ln>
        </p:spPr>
        <p:txBody>
          <a:bodyPr spcFirstLastPara="1" wrap="square" lIns="91425" tIns="45700" rIns="91425" bIns="45700" anchor="t" anchorCtr="0">
            <a:normAutofit lnSpcReduction="10000"/>
          </a:bodyPr>
          <a:lstStyle/>
          <a:p>
            <a:pPr marL="0" marR="0" lvl="0" indent="0" algn="l" rtl="0">
              <a:lnSpc>
                <a:spcPct val="150000"/>
              </a:lnSpc>
              <a:spcBef>
                <a:spcPts val="0"/>
              </a:spcBef>
              <a:spcAft>
                <a:spcPts val="0"/>
              </a:spcAft>
              <a:buNone/>
            </a:pPr>
            <a:r>
              <a:rPr lang="en-GB" sz="1800" b="1" i="0" u="none" strike="noStrike" cap="none">
                <a:solidFill>
                  <a:srgbClr val="000000"/>
                </a:solidFill>
                <a:latin typeface="Century Gothic"/>
                <a:ea typeface="Century Gothic"/>
                <a:cs typeface="Century Gothic"/>
                <a:sym typeface="Century Gothic"/>
              </a:rPr>
              <a:t>Use Milo’s method to complete these calculations. </a:t>
            </a:r>
            <a:endParaRPr/>
          </a:p>
          <a:p>
            <a:pPr marL="0" marR="0" lvl="0" indent="0" algn="l" rtl="0">
              <a:lnSpc>
                <a:spcPct val="150000"/>
              </a:lnSpc>
              <a:spcBef>
                <a:spcPts val="0"/>
              </a:spcBef>
              <a:spcAft>
                <a:spcPts val="0"/>
              </a:spcAft>
              <a:buNone/>
            </a:pPr>
            <a:r>
              <a:rPr lang="en-GB" sz="1800" b="0" i="0" u="none" strike="noStrike" cap="none">
                <a:solidFill>
                  <a:srgbClr val="000000"/>
                </a:solidFill>
                <a:latin typeface="Century Gothic"/>
                <a:ea typeface="Century Gothic"/>
                <a:cs typeface="Century Gothic"/>
                <a:sym typeface="Century Gothic"/>
              </a:rPr>
              <a:t>Write your answers in the simplest form.</a:t>
            </a:r>
            <a:endParaRPr/>
          </a:p>
        </p:txBody>
      </p:sp>
      <mc:AlternateContent xmlns:mc="http://schemas.openxmlformats.org/markup-compatibility/2006">
        <mc:Choice xmlns:a14="http://schemas.microsoft.com/office/drawing/2010/main" Requires="a14">
          <p:sp>
            <p:nvSpPr>
              <p:cNvPr id="16" name="Content Placeholder 2">
                <a:extLst>
                  <a:ext uri="{FF2B5EF4-FFF2-40B4-BE49-F238E27FC236}">
                    <a16:creationId xmlns:a16="http://schemas.microsoft.com/office/drawing/2014/main" id="{B79B1D31-4600-7E40-AEF4-E29603B50E3A}"/>
                  </a:ext>
                </a:extLst>
              </p:cNvPr>
              <p:cNvSpPr txBox="1">
                <a:spLocks/>
              </p:cNvSpPr>
              <p:nvPr/>
            </p:nvSpPr>
            <p:spPr>
              <a:xfrm>
                <a:off x="263046" y="1176339"/>
                <a:ext cx="11736887" cy="1890709"/>
              </a:xfrm>
              <a:prstGeom prst="rect">
                <a:avLst/>
              </a:prstGeom>
            </p:spPr>
            <p:txBody>
              <a:bodyPr>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GB" sz="1800" dirty="0">
                    <a:latin typeface="Century Gothic" panose="020B0502020202020204" pitchFamily="34" charset="0"/>
                  </a:rPr>
                  <a:t>Milo is using a single bar to calculate </a:t>
                </a:r>
                <a14:m>
                  <m:oMath xmlns:m="http://schemas.openxmlformats.org/officeDocument/2006/math">
                    <m:f>
                      <m:fPr>
                        <m:ctrlPr>
                          <a:rPr lang="en-GB" sz="1800" i="1" smtClean="0">
                            <a:solidFill>
                              <a:srgbClr val="222222"/>
                            </a:solidFill>
                            <a:latin typeface="Cambria Math" panose="02040503050406030204" pitchFamily="18" charset="0"/>
                          </a:rPr>
                        </m:ctrlPr>
                      </m:fPr>
                      <m:num>
                        <m:r>
                          <m:rPr>
                            <m:nor/>
                          </m:rPr>
                          <a:rPr lang="en-GB" sz="1800" smtClean="0">
                            <a:solidFill>
                              <a:srgbClr val="222222"/>
                            </a:solidFill>
                            <a:latin typeface="Century Gothic" panose="020B0502020202020204" pitchFamily="34" charset="0"/>
                          </a:rPr>
                          <m:t>1</m:t>
                        </m:r>
                      </m:num>
                      <m:den>
                        <m:r>
                          <m:rPr>
                            <m:nor/>
                          </m:rPr>
                          <a:rPr lang="en-GB" sz="1800" smtClean="0">
                            <a:solidFill>
                              <a:srgbClr val="222222"/>
                            </a:solidFill>
                            <a:latin typeface="Century Gothic" panose="020B0502020202020204" pitchFamily="34" charset="0"/>
                          </a:rPr>
                          <m:t> 5 </m:t>
                        </m:r>
                      </m:den>
                    </m:f>
                  </m:oMath>
                </a14:m>
                <a:r>
                  <a:rPr lang="en-GB" sz="1800" dirty="0">
                    <a:latin typeface="Century Gothic" panose="020B0502020202020204" pitchFamily="34" charset="0"/>
                  </a:rPr>
                  <a:t> x 4</a:t>
                </a:r>
              </a:p>
              <a:p>
                <a:pPr>
                  <a:lnSpc>
                    <a:spcPct val="150000"/>
                  </a:lnSpc>
                </a:pPr>
                <a14:m>
                  <m:oMath xmlns:m="http://schemas.openxmlformats.org/officeDocument/2006/math">
                    <m:f>
                      <m:fPr>
                        <m:ctrlPr>
                          <a:rPr lang="en-GB" sz="1800" i="1" smtClean="0">
                            <a:solidFill>
                              <a:srgbClr val="222222"/>
                            </a:solidFill>
                            <a:latin typeface="Cambria Math" panose="02040503050406030204" pitchFamily="18" charset="0"/>
                          </a:rPr>
                        </m:ctrlPr>
                      </m:fPr>
                      <m:num>
                        <m:r>
                          <m:rPr>
                            <m:nor/>
                          </m:rPr>
                          <a:rPr lang="en-GB" sz="1800" smtClean="0">
                            <a:solidFill>
                              <a:srgbClr val="222222"/>
                            </a:solidFill>
                            <a:latin typeface="Century Gothic" panose="020B0502020202020204" pitchFamily="34" charset="0"/>
                          </a:rPr>
                          <m:t>1</m:t>
                        </m:r>
                      </m:num>
                      <m:den>
                        <m:r>
                          <m:rPr>
                            <m:nor/>
                          </m:rPr>
                          <a:rPr lang="en-GB" sz="1800" smtClean="0">
                            <a:solidFill>
                              <a:srgbClr val="222222"/>
                            </a:solidFill>
                            <a:latin typeface="Century Gothic" panose="020B0502020202020204" pitchFamily="34" charset="0"/>
                          </a:rPr>
                          <m:t> 5 </m:t>
                        </m:r>
                      </m:den>
                    </m:f>
                    <m:r>
                      <a:rPr lang="en-GB" sz="1800" i="1" smtClean="0">
                        <a:solidFill>
                          <a:srgbClr val="222222"/>
                        </a:solidFill>
                        <a:latin typeface="Cambria Math" panose="02040503050406030204" pitchFamily="18" charset="0"/>
                      </a:rPr>
                      <m:t> </m:t>
                    </m:r>
                  </m:oMath>
                </a14:m>
                <a:r>
                  <a:rPr lang="en-GB" sz="1800" dirty="0">
                    <a:latin typeface="Century Gothic" panose="020B0502020202020204" pitchFamily="34" charset="0"/>
                  </a:rPr>
                  <a:t>x 4 = </a:t>
                </a:r>
                <a14:m>
                  <m:oMath xmlns:m="http://schemas.openxmlformats.org/officeDocument/2006/math">
                    <m:f>
                      <m:fPr>
                        <m:ctrlPr>
                          <a:rPr lang="en-GB" sz="1800" i="1">
                            <a:latin typeface="Cambria Math" panose="02040503050406030204" pitchFamily="18" charset="0"/>
                          </a:rPr>
                        </m:ctrlPr>
                      </m:fPr>
                      <m:num>
                        <m:r>
                          <m:rPr>
                            <m:nor/>
                          </m:rPr>
                          <a:rPr lang="en-GB" sz="1800" smtClean="0">
                            <a:latin typeface="Century Gothic" panose="020B0502020202020204" pitchFamily="34" charset="0"/>
                          </a:rPr>
                          <m:t>4</m:t>
                        </m:r>
                      </m:num>
                      <m:den>
                        <m:r>
                          <m:rPr>
                            <m:nor/>
                          </m:rPr>
                          <a:rPr lang="en-GB" sz="1800">
                            <a:latin typeface="Century Gothic" panose="020B0502020202020204" pitchFamily="34" charset="0"/>
                          </a:rPr>
                          <m:t> 5 </m:t>
                        </m:r>
                      </m:den>
                    </m:f>
                  </m:oMath>
                </a14:m>
                <a:endParaRPr lang="en-GB" sz="1800" dirty="0">
                  <a:latin typeface="Century Gothic" panose="020B0502020202020204" pitchFamily="34" charset="0"/>
                </a:endParaRPr>
              </a:p>
              <a:p>
                <a:pPr>
                  <a:lnSpc>
                    <a:spcPct val="150000"/>
                  </a:lnSpc>
                </a:pPr>
                <a:r>
                  <a:rPr lang="en-GB" sz="1800" b="1" dirty="0">
                    <a:latin typeface="Century Gothic" panose="020B0502020202020204" pitchFamily="34" charset="0"/>
                  </a:rPr>
                  <a:t>What do you notice about the numerator and the denominator when you multiply </a:t>
                </a:r>
                <a14:m>
                  <m:oMath xmlns:m="http://schemas.openxmlformats.org/officeDocument/2006/math">
                    <m:f>
                      <m:fPr>
                        <m:ctrlPr>
                          <a:rPr lang="en-GB" sz="1800" b="1" i="1" smtClean="0">
                            <a:solidFill>
                              <a:srgbClr val="222222"/>
                            </a:solidFill>
                            <a:latin typeface="Cambria Math" panose="02040503050406030204" pitchFamily="18" charset="0"/>
                          </a:rPr>
                        </m:ctrlPr>
                      </m:fPr>
                      <m:num>
                        <m:r>
                          <m:rPr>
                            <m:nor/>
                          </m:rPr>
                          <a:rPr lang="en-GB" sz="1800" b="1" smtClean="0">
                            <a:solidFill>
                              <a:srgbClr val="222222"/>
                            </a:solidFill>
                            <a:latin typeface="Century Gothic" panose="020B0502020202020204" pitchFamily="34" charset="0"/>
                          </a:rPr>
                          <m:t>1</m:t>
                        </m:r>
                      </m:num>
                      <m:den>
                        <m:r>
                          <m:rPr>
                            <m:nor/>
                          </m:rPr>
                          <a:rPr lang="en-GB" sz="1800" b="1" smtClean="0">
                            <a:solidFill>
                              <a:srgbClr val="222222"/>
                            </a:solidFill>
                            <a:latin typeface="Century Gothic" panose="020B0502020202020204" pitchFamily="34" charset="0"/>
                          </a:rPr>
                          <m:t> 5 </m:t>
                        </m:r>
                      </m:den>
                    </m:f>
                  </m:oMath>
                </a14:m>
                <a:r>
                  <a:rPr lang="en-GB" sz="1800" b="1" dirty="0">
                    <a:latin typeface="Century Gothic" panose="020B0502020202020204" pitchFamily="34" charset="0"/>
                  </a:rPr>
                  <a:t> by 4?</a:t>
                </a:r>
              </a:p>
            </p:txBody>
          </p:sp>
        </mc:Choice>
        <mc:Fallback>
          <p:sp>
            <p:nvSpPr>
              <p:cNvPr id="16" name="Content Placeholder 2">
                <a:extLst>
                  <a:ext uri="{FF2B5EF4-FFF2-40B4-BE49-F238E27FC236}">
                    <a16:creationId xmlns:a16="http://schemas.microsoft.com/office/drawing/2014/main" id="{B79B1D31-4600-7E40-AEF4-E29603B50E3A}"/>
                  </a:ext>
                </a:extLst>
              </p:cNvPr>
              <p:cNvSpPr txBox="1">
                <a:spLocks noRot="1" noChangeAspect="1" noMove="1" noResize="1" noEditPoints="1" noAdjustHandles="1" noChangeArrowheads="1" noChangeShapeType="1" noTextEdit="1"/>
              </p:cNvSpPr>
              <p:nvPr/>
            </p:nvSpPr>
            <p:spPr>
              <a:xfrm>
                <a:off x="263046" y="1176339"/>
                <a:ext cx="11736887" cy="1890709"/>
              </a:xfrm>
              <a:prstGeom prst="rect">
                <a:avLst/>
              </a:prstGeom>
              <a:blipFill>
                <a:blip r:embed="rId3"/>
                <a:stretch>
                  <a:fillRect l="-432" b="-5333"/>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17" name="Rounded Rectangle 16">
                <a:extLst>
                  <a:ext uri="{FF2B5EF4-FFF2-40B4-BE49-F238E27FC236}">
                    <a16:creationId xmlns:a16="http://schemas.microsoft.com/office/drawing/2014/main" id="{D2F34843-D8C5-304C-90CC-E43868E287B4}"/>
                  </a:ext>
                </a:extLst>
              </p:cNvPr>
              <p:cNvSpPr/>
              <p:nvPr/>
            </p:nvSpPr>
            <p:spPr>
              <a:xfrm>
                <a:off x="5417552" y="4590285"/>
                <a:ext cx="1356895" cy="901843"/>
              </a:xfrm>
              <a:prstGeom prst="roundRect">
                <a:avLst/>
              </a:prstGeom>
              <a:solidFill>
                <a:srgbClr val="CCD4F4"/>
              </a:solidFill>
              <a:ln w="38100">
                <a:solidFill>
                  <a:srgbClr val="CCD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 xmlns:m="http://schemas.openxmlformats.org/officeDocument/2006/math">
                    <m:f>
                      <m:fPr>
                        <m:ctrlPr>
                          <a:rPr lang="en-GB" sz="2400" i="1" smtClean="0">
                            <a:solidFill>
                              <a:srgbClr val="222222"/>
                            </a:solidFill>
                            <a:latin typeface="Cambria Math" panose="02040503050406030204" pitchFamily="18" charset="0"/>
                          </a:rPr>
                        </m:ctrlPr>
                      </m:fPr>
                      <m:num>
                        <m:r>
                          <m:rPr>
                            <m:nor/>
                          </m:rPr>
                          <a:rPr lang="en-GB" sz="2400" b="0" i="0" smtClean="0">
                            <a:solidFill>
                              <a:srgbClr val="222222"/>
                            </a:solidFill>
                            <a:latin typeface="Century Gothic" panose="020B0502020202020204" pitchFamily="34" charset="0"/>
                          </a:rPr>
                          <m:t>1</m:t>
                        </m:r>
                      </m:num>
                      <m:den>
                        <m:r>
                          <m:rPr>
                            <m:nor/>
                          </m:rPr>
                          <a:rPr lang="en-GB" sz="2400" b="0" i="0" smtClean="0">
                            <a:solidFill>
                              <a:srgbClr val="222222"/>
                            </a:solidFill>
                            <a:latin typeface="Century Gothic" panose="020B0502020202020204" pitchFamily="34" charset="0"/>
                          </a:rPr>
                          <m:t>12</m:t>
                        </m:r>
                      </m:den>
                    </m:f>
                  </m:oMath>
                </a14:m>
                <a:r>
                  <a:rPr lang="en-GB" sz="2400" dirty="0">
                    <a:solidFill>
                      <a:srgbClr val="222222"/>
                    </a:solidFill>
                    <a:latin typeface="Century Gothic" panose="020B0502020202020204" pitchFamily="34" charset="0"/>
                  </a:rPr>
                  <a:t> x 6</a:t>
                </a:r>
              </a:p>
            </p:txBody>
          </p:sp>
        </mc:Choice>
        <mc:Fallback>
          <p:sp>
            <p:nvSpPr>
              <p:cNvPr id="17" name="Rounded Rectangle 16">
                <a:extLst>
                  <a:ext uri="{FF2B5EF4-FFF2-40B4-BE49-F238E27FC236}">
                    <a16:creationId xmlns:a16="http://schemas.microsoft.com/office/drawing/2014/main" id="{D2F34843-D8C5-304C-90CC-E43868E287B4}"/>
                  </a:ext>
                </a:extLst>
              </p:cNvPr>
              <p:cNvSpPr>
                <a:spLocks noRot="1" noChangeAspect="1" noMove="1" noResize="1" noEditPoints="1" noAdjustHandles="1" noChangeArrowheads="1" noChangeShapeType="1" noTextEdit="1"/>
              </p:cNvSpPr>
              <p:nvPr/>
            </p:nvSpPr>
            <p:spPr>
              <a:xfrm>
                <a:off x="5417552" y="4590285"/>
                <a:ext cx="1356895" cy="901843"/>
              </a:xfrm>
              <a:prstGeom prst="roundRect">
                <a:avLst/>
              </a:prstGeom>
              <a:blipFill>
                <a:blip r:embed="rId4"/>
                <a:stretch>
                  <a:fillRect/>
                </a:stretch>
              </a:blipFill>
              <a:ln w="38100">
                <a:solidFill>
                  <a:srgbClr val="CCD4F4"/>
                </a:solidFill>
              </a:ln>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18" name="Rounded Rectangle 17">
                <a:extLst>
                  <a:ext uri="{FF2B5EF4-FFF2-40B4-BE49-F238E27FC236}">
                    <a16:creationId xmlns:a16="http://schemas.microsoft.com/office/drawing/2014/main" id="{4176C9C6-F55E-4F43-B42C-712A066C04F0}"/>
                  </a:ext>
                </a:extLst>
              </p:cNvPr>
              <p:cNvSpPr/>
              <p:nvPr/>
            </p:nvSpPr>
            <p:spPr>
              <a:xfrm>
                <a:off x="8281075" y="4590284"/>
                <a:ext cx="1356895" cy="901843"/>
              </a:xfrm>
              <a:prstGeom prst="roundRect">
                <a:avLst/>
              </a:prstGeom>
              <a:solidFill>
                <a:srgbClr val="CCD4F4"/>
              </a:solidFill>
              <a:ln w="38100">
                <a:solidFill>
                  <a:srgbClr val="CCD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 xmlns:m="http://schemas.openxmlformats.org/officeDocument/2006/math">
                    <m:f>
                      <m:fPr>
                        <m:ctrlPr>
                          <a:rPr lang="en-GB" sz="2400" i="1" smtClean="0">
                            <a:solidFill>
                              <a:srgbClr val="222222"/>
                            </a:solidFill>
                            <a:latin typeface="Cambria Math" panose="02040503050406030204" pitchFamily="18" charset="0"/>
                          </a:rPr>
                        </m:ctrlPr>
                      </m:fPr>
                      <m:num>
                        <m:r>
                          <m:rPr>
                            <m:nor/>
                          </m:rPr>
                          <a:rPr lang="en-GB" sz="2400" b="0" i="0" smtClean="0">
                            <a:solidFill>
                              <a:srgbClr val="222222"/>
                            </a:solidFill>
                            <a:latin typeface="Century Gothic" panose="020B0502020202020204" pitchFamily="34" charset="0"/>
                          </a:rPr>
                          <m:t>1</m:t>
                        </m:r>
                      </m:num>
                      <m:den>
                        <m:r>
                          <m:rPr>
                            <m:nor/>
                          </m:rPr>
                          <a:rPr lang="en-GB" sz="2400" b="0" i="0" smtClean="0">
                            <a:solidFill>
                              <a:srgbClr val="222222"/>
                            </a:solidFill>
                            <a:latin typeface="Century Gothic" panose="020B0502020202020204" pitchFamily="34" charset="0"/>
                          </a:rPr>
                          <m:t> 5 </m:t>
                        </m:r>
                      </m:den>
                    </m:f>
                  </m:oMath>
                </a14:m>
                <a:r>
                  <a:rPr lang="en-GB" sz="2400" dirty="0">
                    <a:solidFill>
                      <a:srgbClr val="222222"/>
                    </a:solidFill>
                    <a:latin typeface="Century Gothic" panose="020B0502020202020204" pitchFamily="34" charset="0"/>
                  </a:rPr>
                  <a:t> x 11</a:t>
                </a:r>
              </a:p>
            </p:txBody>
          </p:sp>
        </mc:Choice>
        <mc:Fallback>
          <p:sp>
            <p:nvSpPr>
              <p:cNvPr id="18" name="Rounded Rectangle 17">
                <a:extLst>
                  <a:ext uri="{FF2B5EF4-FFF2-40B4-BE49-F238E27FC236}">
                    <a16:creationId xmlns:a16="http://schemas.microsoft.com/office/drawing/2014/main" id="{4176C9C6-F55E-4F43-B42C-712A066C04F0}"/>
                  </a:ext>
                </a:extLst>
              </p:cNvPr>
              <p:cNvSpPr>
                <a:spLocks noRot="1" noChangeAspect="1" noMove="1" noResize="1" noEditPoints="1" noAdjustHandles="1" noChangeArrowheads="1" noChangeShapeType="1" noTextEdit="1"/>
              </p:cNvSpPr>
              <p:nvPr/>
            </p:nvSpPr>
            <p:spPr>
              <a:xfrm>
                <a:off x="8281075" y="4590284"/>
                <a:ext cx="1356895" cy="901843"/>
              </a:xfrm>
              <a:prstGeom prst="roundRect">
                <a:avLst/>
              </a:prstGeom>
              <a:blipFill>
                <a:blip r:embed="rId5"/>
                <a:stretch>
                  <a:fillRect b="-6757"/>
                </a:stretch>
              </a:blipFill>
              <a:ln w="38100">
                <a:solidFill>
                  <a:srgbClr val="CCD4F4"/>
                </a:solidFill>
              </a:ln>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19" name="Rounded Rectangle 18">
                <a:extLst>
                  <a:ext uri="{FF2B5EF4-FFF2-40B4-BE49-F238E27FC236}">
                    <a16:creationId xmlns:a16="http://schemas.microsoft.com/office/drawing/2014/main" id="{47FB4838-0B7A-BA49-A25A-1300A136BF2F}"/>
                  </a:ext>
                </a:extLst>
              </p:cNvPr>
              <p:cNvSpPr/>
              <p:nvPr/>
            </p:nvSpPr>
            <p:spPr>
              <a:xfrm>
                <a:off x="2554029" y="4590284"/>
                <a:ext cx="1356895" cy="901843"/>
              </a:xfrm>
              <a:prstGeom prst="roundRect">
                <a:avLst/>
              </a:prstGeom>
              <a:solidFill>
                <a:srgbClr val="CCD4F4"/>
              </a:solidFill>
              <a:ln w="38100">
                <a:solidFill>
                  <a:srgbClr val="CCD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 xmlns:m="http://schemas.openxmlformats.org/officeDocument/2006/math">
                    <m:f>
                      <m:fPr>
                        <m:ctrlPr>
                          <a:rPr lang="en-GB" sz="2400" i="1" smtClean="0">
                            <a:solidFill>
                              <a:srgbClr val="222222"/>
                            </a:solidFill>
                            <a:latin typeface="Cambria Math" panose="02040503050406030204" pitchFamily="18" charset="0"/>
                          </a:rPr>
                        </m:ctrlPr>
                      </m:fPr>
                      <m:num>
                        <m:r>
                          <m:rPr>
                            <m:nor/>
                          </m:rPr>
                          <a:rPr lang="en-GB" sz="2400" b="0" i="0" smtClean="0">
                            <a:solidFill>
                              <a:srgbClr val="222222"/>
                            </a:solidFill>
                            <a:latin typeface="Century Gothic" panose="020B0502020202020204" pitchFamily="34" charset="0"/>
                          </a:rPr>
                          <m:t>1</m:t>
                        </m:r>
                      </m:num>
                      <m:den>
                        <m:r>
                          <m:rPr>
                            <m:nor/>
                          </m:rPr>
                          <a:rPr lang="en-GB" sz="2400" b="0" i="0" smtClean="0">
                            <a:solidFill>
                              <a:srgbClr val="222222"/>
                            </a:solidFill>
                            <a:latin typeface="Century Gothic" panose="020B0502020202020204" pitchFamily="34" charset="0"/>
                          </a:rPr>
                          <m:t> 9 </m:t>
                        </m:r>
                      </m:den>
                    </m:f>
                  </m:oMath>
                </a14:m>
                <a:r>
                  <a:rPr lang="en-GB" sz="2400" dirty="0">
                    <a:solidFill>
                      <a:srgbClr val="222222"/>
                    </a:solidFill>
                    <a:latin typeface="Century Gothic" panose="020B0502020202020204" pitchFamily="34" charset="0"/>
                  </a:rPr>
                  <a:t> x 3</a:t>
                </a:r>
              </a:p>
            </p:txBody>
          </p:sp>
        </mc:Choice>
        <mc:Fallback>
          <p:sp>
            <p:nvSpPr>
              <p:cNvPr id="19" name="Rounded Rectangle 18">
                <a:extLst>
                  <a:ext uri="{FF2B5EF4-FFF2-40B4-BE49-F238E27FC236}">
                    <a16:creationId xmlns:a16="http://schemas.microsoft.com/office/drawing/2014/main" id="{47FB4838-0B7A-BA49-A25A-1300A136BF2F}"/>
                  </a:ext>
                </a:extLst>
              </p:cNvPr>
              <p:cNvSpPr>
                <a:spLocks noRot="1" noChangeAspect="1" noMove="1" noResize="1" noEditPoints="1" noAdjustHandles="1" noChangeArrowheads="1" noChangeShapeType="1" noTextEdit="1"/>
              </p:cNvSpPr>
              <p:nvPr/>
            </p:nvSpPr>
            <p:spPr>
              <a:xfrm>
                <a:off x="2554029" y="4590284"/>
                <a:ext cx="1356895" cy="901843"/>
              </a:xfrm>
              <a:prstGeom prst="roundRect">
                <a:avLst/>
              </a:prstGeom>
              <a:blipFill>
                <a:blip r:embed="rId6"/>
                <a:stretch>
                  <a:fillRect b="-6757"/>
                </a:stretch>
              </a:blipFill>
              <a:ln w="38100">
                <a:solidFill>
                  <a:srgbClr val="CCD4F4"/>
                </a:solidFill>
              </a:ln>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20" name="Google Shape;212;p19">
                <a:extLst>
                  <a:ext uri="{FF2B5EF4-FFF2-40B4-BE49-F238E27FC236}">
                    <a16:creationId xmlns:a16="http://schemas.microsoft.com/office/drawing/2014/main" id="{8F96EB75-C15F-CF41-9BC4-1B37812DCE96}"/>
                  </a:ext>
                </a:extLst>
              </p:cNvPr>
              <p:cNvSpPr txBox="1"/>
              <p:nvPr/>
            </p:nvSpPr>
            <p:spPr>
              <a:xfrm>
                <a:off x="2302257" y="5544454"/>
                <a:ext cx="1356896" cy="661125"/>
              </a:xfrm>
              <a:prstGeom prst="rect">
                <a:avLst/>
              </a:prstGeom>
              <a:noFill/>
              <a:ln>
                <a:noFill/>
              </a:ln>
            </p:spPr>
            <p:txBody>
              <a:bodyPr spcFirstLastPara="1" wrap="square" lIns="91425" tIns="91425" rIns="91425" bIns="91425" anchor="t" anchorCtr="0">
                <a:noAutofit/>
              </a:bodyPr>
              <a:lstStyle/>
              <a:p>
                <a:pPr lvl="0">
                  <a:buClr>
                    <a:srgbClr val="000000"/>
                  </a:buClr>
                  <a:defRPr/>
                </a:pPr>
                <a:r>
                  <a:rPr kumimoji="0" lang="ar-AE"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 </a:t>
                </a:r>
                <a14:m>
                  <m:oMath xmlns:m="http://schemas.openxmlformats.org/officeDocument/2006/math">
                    <m:f>
                      <m:fPr>
                        <m:ctrlPr>
                          <a:rPr lang="ar-AE" sz="1800" i="1">
                            <a:solidFill>
                              <a:srgbClr val="43A047"/>
                            </a:solidFill>
                            <a:latin typeface="Cambria Math" panose="02040503050406030204" pitchFamily="18" charset="0"/>
                          </a:rPr>
                        </m:ctrlPr>
                      </m:fPr>
                      <m:num>
                        <m:r>
                          <m:rPr>
                            <m:nor/>
                          </m:rPr>
                          <a:rPr lang="en-GB" sz="1800" b="0" i="0" smtClean="0">
                            <a:solidFill>
                              <a:srgbClr val="43A047"/>
                            </a:solidFill>
                            <a:latin typeface="Century Gothic" panose="020B0502020202020204" pitchFamily="34" charset="0"/>
                          </a:rPr>
                          <m:t>3</m:t>
                        </m:r>
                      </m:num>
                      <m:den>
                        <m:r>
                          <m:rPr>
                            <m:nor/>
                          </m:rPr>
                          <a:rPr lang="ar-AE" sz="1800">
                            <a:solidFill>
                              <a:srgbClr val="43A047"/>
                            </a:solidFill>
                            <a:latin typeface="Century Gothic" panose="020B0502020202020204" pitchFamily="34" charset="0"/>
                          </a:rPr>
                          <m:t> </m:t>
                        </m:r>
                        <m:r>
                          <m:rPr>
                            <m:nor/>
                          </m:rPr>
                          <a:rPr lang="en-GB" sz="1800" b="0" i="0" smtClean="0">
                            <a:solidFill>
                              <a:srgbClr val="43A047"/>
                            </a:solidFill>
                            <a:latin typeface="Century Gothic" panose="020B0502020202020204" pitchFamily="34" charset="0"/>
                          </a:rPr>
                          <m:t>9</m:t>
                        </m:r>
                        <m:r>
                          <m:rPr>
                            <m:nor/>
                          </m:rPr>
                          <a:rPr lang="ar-AE" sz="1800">
                            <a:solidFill>
                              <a:srgbClr val="43A047"/>
                            </a:solidFill>
                            <a:latin typeface="Century Gothic" panose="020B0502020202020204" pitchFamily="34" charset="0"/>
                          </a:rPr>
                          <m:t> </m:t>
                        </m:r>
                      </m:den>
                    </m:f>
                    <m:r>
                      <a:rPr lang="ar-AE" sz="1800" i="1">
                        <a:solidFill>
                          <a:srgbClr val="43A047"/>
                        </a:solidFill>
                        <a:latin typeface="Cambria Math" panose="02040503050406030204" pitchFamily="18" charset="0"/>
                      </a:rPr>
                      <m:t> </m:t>
                    </m:r>
                  </m:oMath>
                </a14:m>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or </a:t>
                </a:r>
                <a14:m>
                  <m:oMath xmlns:m="http://schemas.openxmlformats.org/officeDocument/2006/math">
                    <m:f>
                      <m:fPr>
                        <m:ctrlPr>
                          <a:rPr lang="ar-AE" sz="1800" i="1">
                            <a:solidFill>
                              <a:srgbClr val="43A047"/>
                            </a:solidFill>
                            <a:latin typeface="Cambria Math" panose="02040503050406030204" pitchFamily="18" charset="0"/>
                          </a:rPr>
                        </m:ctrlPr>
                      </m:fPr>
                      <m:num>
                        <m:r>
                          <m:rPr>
                            <m:nor/>
                          </m:rPr>
                          <a:rPr lang="en-GB" sz="1800" b="0" i="0" smtClean="0">
                            <a:solidFill>
                              <a:srgbClr val="43A047"/>
                            </a:solidFill>
                            <a:latin typeface="Century Gothic" panose="020B0502020202020204" pitchFamily="34" charset="0"/>
                          </a:rPr>
                          <m:t>1</m:t>
                        </m:r>
                      </m:num>
                      <m:den>
                        <m:r>
                          <m:rPr>
                            <m:nor/>
                          </m:rPr>
                          <a:rPr lang="ar-AE" sz="1800">
                            <a:solidFill>
                              <a:srgbClr val="43A047"/>
                            </a:solidFill>
                            <a:latin typeface="Century Gothic" panose="020B0502020202020204" pitchFamily="34" charset="0"/>
                          </a:rPr>
                          <m:t> </m:t>
                        </m:r>
                        <m:r>
                          <m:rPr>
                            <m:nor/>
                          </m:rPr>
                          <a:rPr lang="en-GB" sz="1800" b="0" i="0" smtClean="0">
                            <a:solidFill>
                              <a:srgbClr val="43A047"/>
                            </a:solidFill>
                            <a:latin typeface="Century Gothic" panose="020B0502020202020204" pitchFamily="34" charset="0"/>
                          </a:rPr>
                          <m:t>3</m:t>
                        </m:r>
                        <m:r>
                          <m:rPr>
                            <m:nor/>
                          </m:rPr>
                          <a:rPr lang="ar-AE" sz="1800">
                            <a:solidFill>
                              <a:srgbClr val="43A047"/>
                            </a:solidFill>
                            <a:latin typeface="Century Gothic" panose="020B0502020202020204" pitchFamily="34" charset="0"/>
                          </a:rPr>
                          <m:t> </m:t>
                        </m:r>
                      </m:den>
                    </m:f>
                  </m:oMath>
                </a14:m>
                <a:endParaRPr kumimoji="0" lang="ar-AE" sz="1800" b="0" i="0" u="none" strike="noStrike" kern="0" cap="none" spc="0" normalizeH="0" baseline="0" noProof="0" dirty="0">
                  <a:ln>
                    <a:noFill/>
                  </a:ln>
                  <a:solidFill>
                    <a:srgbClr val="43A047"/>
                  </a:solidFill>
                  <a:effectLst/>
                  <a:uLnTx/>
                  <a:uFillTx/>
                  <a:sym typeface="Arial"/>
                </a:endParaRPr>
              </a:p>
            </p:txBody>
          </p:sp>
        </mc:Choice>
        <mc:Fallback>
          <p:sp>
            <p:nvSpPr>
              <p:cNvPr id="20" name="Google Shape;212;p19">
                <a:extLst>
                  <a:ext uri="{FF2B5EF4-FFF2-40B4-BE49-F238E27FC236}">
                    <a16:creationId xmlns:a16="http://schemas.microsoft.com/office/drawing/2014/main" id="{8F96EB75-C15F-CF41-9BC4-1B37812DCE96}"/>
                  </a:ext>
                </a:extLst>
              </p:cNvPr>
              <p:cNvSpPr txBox="1">
                <a:spLocks noRot="1" noChangeAspect="1" noMove="1" noResize="1" noEditPoints="1" noAdjustHandles="1" noChangeArrowheads="1" noChangeShapeType="1" noTextEdit="1"/>
              </p:cNvSpPr>
              <p:nvPr/>
            </p:nvSpPr>
            <p:spPr>
              <a:xfrm>
                <a:off x="2302257" y="5544454"/>
                <a:ext cx="1356896" cy="661125"/>
              </a:xfrm>
              <a:prstGeom prst="rect">
                <a:avLst/>
              </a:prstGeom>
              <a:blipFill>
                <a:blip r:embed="rId7"/>
                <a:stretch>
                  <a:fillRect l="-3738" b="-5660"/>
                </a:stretch>
              </a:blipFill>
              <a:ln>
                <a:noFill/>
              </a:ln>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21" name="Google Shape;212;p19">
                <a:extLst>
                  <a:ext uri="{FF2B5EF4-FFF2-40B4-BE49-F238E27FC236}">
                    <a16:creationId xmlns:a16="http://schemas.microsoft.com/office/drawing/2014/main" id="{A6B6E5C1-CC11-2343-8E21-EFCC32C37DE7}"/>
                  </a:ext>
                </a:extLst>
              </p:cNvPr>
              <p:cNvSpPr txBox="1"/>
              <p:nvPr/>
            </p:nvSpPr>
            <p:spPr>
              <a:xfrm>
                <a:off x="5417552" y="5544455"/>
                <a:ext cx="1453879" cy="661125"/>
              </a:xfrm>
              <a:prstGeom prst="rect">
                <a:avLst/>
              </a:prstGeom>
              <a:noFill/>
              <a:ln>
                <a:noFill/>
              </a:ln>
            </p:spPr>
            <p:txBody>
              <a:bodyPr spcFirstLastPara="1" wrap="square" lIns="91425" tIns="91425" rIns="91425" bIns="91425" anchor="t" anchorCtr="0">
                <a:noAutofit/>
              </a:bodyPr>
              <a:lstStyle/>
              <a:p>
                <a:pPr lvl="0">
                  <a:buClr>
                    <a:srgbClr val="000000"/>
                  </a:buClr>
                  <a:defRPr/>
                </a:pPr>
                <a:r>
                  <a:rPr kumimoji="0" lang="ar-AE"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a:t>
                </a:r>
                <a:r>
                  <a:rPr kumimoji="0" lang="ar-AE" sz="1800" b="0" i="0" u="none" strike="noStrike" kern="0" cap="none" spc="0" normalizeH="0" noProof="0" dirty="0">
                    <a:ln>
                      <a:noFill/>
                    </a:ln>
                    <a:solidFill>
                      <a:srgbClr val="43A047"/>
                    </a:solidFill>
                    <a:effectLst/>
                    <a:uLnTx/>
                    <a:uFillTx/>
                    <a:latin typeface="Century Gothic"/>
                    <a:ea typeface="Century Gothic"/>
                    <a:cs typeface="Century Gothic"/>
                    <a:sym typeface="Century Gothic"/>
                  </a:rPr>
                  <a:t> </a:t>
                </a:r>
                <a14:m>
                  <m:oMath xmlns:m="http://schemas.openxmlformats.org/officeDocument/2006/math">
                    <m:f>
                      <m:fPr>
                        <m:ctrlPr>
                          <a:rPr lang="ar-AE" sz="1800" i="1">
                            <a:solidFill>
                              <a:srgbClr val="43A047"/>
                            </a:solidFill>
                            <a:latin typeface="Cambria Math" panose="02040503050406030204" pitchFamily="18" charset="0"/>
                          </a:rPr>
                        </m:ctrlPr>
                      </m:fPr>
                      <m:num>
                        <m:r>
                          <m:rPr>
                            <m:nor/>
                          </m:rPr>
                          <a:rPr lang="en-GB" sz="1800" b="0" i="0" smtClean="0">
                            <a:solidFill>
                              <a:srgbClr val="43A047"/>
                            </a:solidFill>
                            <a:latin typeface="Century Gothic" panose="020B0502020202020204" pitchFamily="34" charset="0"/>
                          </a:rPr>
                          <m:t>6</m:t>
                        </m:r>
                      </m:num>
                      <m:den>
                        <m:r>
                          <m:rPr>
                            <m:nor/>
                          </m:rPr>
                          <a:rPr lang="en-GB" sz="1800" b="0" i="0" smtClean="0">
                            <a:solidFill>
                              <a:srgbClr val="43A047"/>
                            </a:solidFill>
                            <a:latin typeface="Century Gothic" panose="020B0502020202020204" pitchFamily="34" charset="0"/>
                          </a:rPr>
                          <m:t>12</m:t>
                        </m:r>
                      </m:den>
                    </m:f>
                    <m:r>
                      <a:rPr lang="ar-AE" sz="1800" i="1">
                        <a:solidFill>
                          <a:srgbClr val="43A047"/>
                        </a:solidFill>
                        <a:latin typeface="Cambria Math" panose="02040503050406030204" pitchFamily="18" charset="0"/>
                      </a:rPr>
                      <m:t> </m:t>
                    </m:r>
                  </m:oMath>
                </a14:m>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or </a:t>
                </a:r>
                <a14:m>
                  <m:oMath xmlns:m="http://schemas.openxmlformats.org/officeDocument/2006/math">
                    <m:f>
                      <m:fPr>
                        <m:ctrlPr>
                          <a:rPr lang="ar-AE" sz="1800" i="1">
                            <a:solidFill>
                              <a:srgbClr val="43A047"/>
                            </a:solidFill>
                            <a:latin typeface="Cambria Math" panose="02040503050406030204" pitchFamily="18" charset="0"/>
                          </a:rPr>
                        </m:ctrlPr>
                      </m:fPr>
                      <m:num>
                        <m:r>
                          <m:rPr>
                            <m:nor/>
                          </m:rPr>
                          <a:rPr lang="en-GB" sz="1800" b="0" i="0" smtClean="0">
                            <a:solidFill>
                              <a:srgbClr val="43A047"/>
                            </a:solidFill>
                            <a:latin typeface="Century Gothic" panose="020B0502020202020204" pitchFamily="34" charset="0"/>
                          </a:rPr>
                          <m:t>1</m:t>
                        </m:r>
                      </m:num>
                      <m:den>
                        <m:r>
                          <m:rPr>
                            <m:nor/>
                          </m:rPr>
                          <a:rPr lang="ar-AE" sz="1800">
                            <a:solidFill>
                              <a:srgbClr val="43A047"/>
                            </a:solidFill>
                            <a:latin typeface="Century Gothic" panose="020B0502020202020204" pitchFamily="34" charset="0"/>
                          </a:rPr>
                          <m:t> </m:t>
                        </m:r>
                        <m:r>
                          <m:rPr>
                            <m:nor/>
                          </m:rPr>
                          <a:rPr lang="en-GB" sz="1800" b="0" i="0" smtClean="0">
                            <a:solidFill>
                              <a:srgbClr val="43A047"/>
                            </a:solidFill>
                            <a:latin typeface="Century Gothic" panose="020B0502020202020204" pitchFamily="34" charset="0"/>
                          </a:rPr>
                          <m:t>2</m:t>
                        </m:r>
                        <m:r>
                          <m:rPr>
                            <m:nor/>
                          </m:rPr>
                          <a:rPr lang="ar-AE" sz="1800">
                            <a:solidFill>
                              <a:srgbClr val="43A047"/>
                            </a:solidFill>
                            <a:latin typeface="Century Gothic" panose="020B0502020202020204" pitchFamily="34" charset="0"/>
                          </a:rPr>
                          <m:t> </m:t>
                        </m:r>
                      </m:den>
                    </m:f>
                  </m:oMath>
                </a14:m>
                <a:endParaRPr kumimoji="0" lang="ar-AE" sz="1800" b="0" i="0" u="none" strike="noStrike" kern="0" cap="none" spc="0" normalizeH="0" baseline="0" noProof="0" dirty="0">
                  <a:ln>
                    <a:noFill/>
                  </a:ln>
                  <a:solidFill>
                    <a:srgbClr val="43A047"/>
                  </a:solidFill>
                  <a:effectLst/>
                  <a:uLnTx/>
                  <a:uFillTx/>
                  <a:sym typeface="Arial"/>
                </a:endParaRPr>
              </a:p>
            </p:txBody>
          </p:sp>
        </mc:Choice>
        <mc:Fallback>
          <p:sp>
            <p:nvSpPr>
              <p:cNvPr id="21" name="Google Shape;212;p19">
                <a:extLst>
                  <a:ext uri="{FF2B5EF4-FFF2-40B4-BE49-F238E27FC236}">
                    <a16:creationId xmlns:a16="http://schemas.microsoft.com/office/drawing/2014/main" id="{A6B6E5C1-CC11-2343-8E21-EFCC32C37DE7}"/>
                  </a:ext>
                </a:extLst>
              </p:cNvPr>
              <p:cNvSpPr txBox="1">
                <a:spLocks noRot="1" noChangeAspect="1" noMove="1" noResize="1" noEditPoints="1" noAdjustHandles="1" noChangeArrowheads="1" noChangeShapeType="1" noTextEdit="1"/>
              </p:cNvSpPr>
              <p:nvPr/>
            </p:nvSpPr>
            <p:spPr>
              <a:xfrm>
                <a:off x="5417552" y="5544455"/>
                <a:ext cx="1453879" cy="661125"/>
              </a:xfrm>
              <a:prstGeom prst="rect">
                <a:avLst/>
              </a:prstGeom>
              <a:blipFill>
                <a:blip r:embed="rId8"/>
                <a:stretch>
                  <a:fillRect l="-3478" b="-5660"/>
                </a:stretch>
              </a:blipFill>
              <a:ln>
                <a:noFill/>
              </a:ln>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22" name="Google Shape;212;p19">
                <a:extLst>
                  <a:ext uri="{FF2B5EF4-FFF2-40B4-BE49-F238E27FC236}">
                    <a16:creationId xmlns:a16="http://schemas.microsoft.com/office/drawing/2014/main" id="{2FBB4A29-C9B5-364D-9BAA-5A575B0E9434}"/>
                  </a:ext>
                </a:extLst>
              </p:cNvPr>
              <p:cNvSpPr txBox="1"/>
              <p:nvPr/>
            </p:nvSpPr>
            <p:spPr>
              <a:xfrm>
                <a:off x="8125069" y="5544455"/>
                <a:ext cx="1550861" cy="661125"/>
              </a:xfrm>
              <a:prstGeom prst="rect">
                <a:avLst/>
              </a:prstGeom>
              <a:noFill/>
              <a:ln>
                <a:noFill/>
              </a:ln>
            </p:spPr>
            <p:txBody>
              <a:bodyPr spcFirstLastPara="1" wrap="square" lIns="91425" tIns="91425" rIns="91425" bIns="91425" anchor="t" anchorCtr="0">
                <a:noAutofit/>
              </a:bodyPr>
              <a:lstStyle/>
              <a:p>
                <a:pPr lvl="0">
                  <a:buClr>
                    <a:srgbClr val="000000"/>
                  </a:buClr>
                  <a:defRPr/>
                </a:pPr>
                <a:r>
                  <a:rPr kumimoji="0" lang="ar-AE"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 </a:t>
                </a:r>
                <a14:m>
                  <m:oMath xmlns:m="http://schemas.openxmlformats.org/officeDocument/2006/math">
                    <m:f>
                      <m:fPr>
                        <m:ctrlPr>
                          <a:rPr lang="ar-AE" sz="1800" i="1">
                            <a:solidFill>
                              <a:srgbClr val="43A047"/>
                            </a:solidFill>
                            <a:latin typeface="Cambria Math" panose="02040503050406030204" pitchFamily="18" charset="0"/>
                          </a:rPr>
                        </m:ctrlPr>
                      </m:fPr>
                      <m:num>
                        <m:r>
                          <m:rPr>
                            <m:nor/>
                          </m:rPr>
                          <a:rPr lang="en-GB" sz="1800" b="0" i="0" smtClean="0">
                            <a:solidFill>
                              <a:srgbClr val="43A047"/>
                            </a:solidFill>
                            <a:latin typeface="Century Gothic" panose="020B0502020202020204" pitchFamily="34" charset="0"/>
                          </a:rPr>
                          <m:t>11</m:t>
                        </m:r>
                      </m:num>
                      <m:den>
                        <m:r>
                          <m:rPr>
                            <m:nor/>
                          </m:rPr>
                          <a:rPr lang="en-GB" sz="1800" b="0" i="0" smtClean="0">
                            <a:solidFill>
                              <a:srgbClr val="43A047"/>
                            </a:solidFill>
                            <a:latin typeface="Century Gothic" panose="020B0502020202020204" pitchFamily="34" charset="0"/>
                          </a:rPr>
                          <m:t>5</m:t>
                        </m:r>
                      </m:den>
                    </m:f>
                    <m:r>
                      <a:rPr lang="ar-AE" sz="1800" i="1">
                        <a:solidFill>
                          <a:srgbClr val="43A047"/>
                        </a:solidFill>
                        <a:latin typeface="Cambria Math" panose="02040503050406030204" pitchFamily="18" charset="0"/>
                      </a:rPr>
                      <m:t> </m:t>
                    </m:r>
                  </m:oMath>
                </a14:m>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or 2 </a:t>
                </a:r>
                <a14:m>
                  <m:oMath xmlns:m="http://schemas.openxmlformats.org/officeDocument/2006/math">
                    <m:f>
                      <m:fPr>
                        <m:ctrlPr>
                          <a:rPr lang="ar-AE" sz="1800" i="1">
                            <a:solidFill>
                              <a:srgbClr val="43A047"/>
                            </a:solidFill>
                            <a:latin typeface="Cambria Math" panose="02040503050406030204" pitchFamily="18" charset="0"/>
                          </a:rPr>
                        </m:ctrlPr>
                      </m:fPr>
                      <m:num>
                        <m:r>
                          <m:rPr>
                            <m:nor/>
                          </m:rPr>
                          <a:rPr lang="en-GB" sz="1800" b="0" i="0" smtClean="0">
                            <a:solidFill>
                              <a:srgbClr val="43A047"/>
                            </a:solidFill>
                            <a:latin typeface="Century Gothic" panose="020B0502020202020204" pitchFamily="34" charset="0"/>
                          </a:rPr>
                          <m:t>1</m:t>
                        </m:r>
                      </m:num>
                      <m:den>
                        <m:r>
                          <m:rPr>
                            <m:nor/>
                          </m:rPr>
                          <a:rPr lang="ar-AE" sz="1800">
                            <a:solidFill>
                              <a:srgbClr val="43A047"/>
                            </a:solidFill>
                            <a:latin typeface="Century Gothic" panose="020B0502020202020204" pitchFamily="34" charset="0"/>
                          </a:rPr>
                          <m:t> </m:t>
                        </m:r>
                        <m:r>
                          <m:rPr>
                            <m:nor/>
                          </m:rPr>
                          <a:rPr lang="en-GB" sz="1800" b="0" i="0" smtClean="0">
                            <a:solidFill>
                              <a:srgbClr val="43A047"/>
                            </a:solidFill>
                            <a:latin typeface="Century Gothic" panose="020B0502020202020204" pitchFamily="34" charset="0"/>
                          </a:rPr>
                          <m:t>5</m:t>
                        </m:r>
                        <m:r>
                          <m:rPr>
                            <m:nor/>
                          </m:rPr>
                          <a:rPr lang="ar-AE" sz="1800">
                            <a:solidFill>
                              <a:srgbClr val="43A047"/>
                            </a:solidFill>
                            <a:latin typeface="Century Gothic" panose="020B0502020202020204" pitchFamily="34" charset="0"/>
                          </a:rPr>
                          <m:t> </m:t>
                        </m:r>
                      </m:den>
                    </m:f>
                  </m:oMath>
                </a14:m>
                <a:endParaRPr kumimoji="0" lang="ar-AE" sz="1800" b="0" i="0" u="none" strike="noStrike" kern="0" cap="none" spc="0" normalizeH="0" baseline="0" noProof="0" dirty="0">
                  <a:ln>
                    <a:noFill/>
                  </a:ln>
                  <a:solidFill>
                    <a:srgbClr val="43A047"/>
                  </a:solidFill>
                  <a:effectLst/>
                  <a:uLnTx/>
                  <a:uFillTx/>
                  <a:sym typeface="Arial"/>
                </a:endParaRPr>
              </a:p>
            </p:txBody>
          </p:sp>
        </mc:Choice>
        <mc:Fallback>
          <p:sp>
            <p:nvSpPr>
              <p:cNvPr id="22" name="Google Shape;212;p19">
                <a:extLst>
                  <a:ext uri="{FF2B5EF4-FFF2-40B4-BE49-F238E27FC236}">
                    <a16:creationId xmlns:a16="http://schemas.microsoft.com/office/drawing/2014/main" id="{2FBB4A29-C9B5-364D-9BAA-5A575B0E9434}"/>
                  </a:ext>
                </a:extLst>
              </p:cNvPr>
              <p:cNvSpPr txBox="1">
                <a:spLocks noRot="1" noChangeAspect="1" noMove="1" noResize="1" noEditPoints="1" noAdjustHandles="1" noChangeArrowheads="1" noChangeShapeType="1" noTextEdit="1"/>
              </p:cNvSpPr>
              <p:nvPr/>
            </p:nvSpPr>
            <p:spPr>
              <a:xfrm>
                <a:off x="8125069" y="5544455"/>
                <a:ext cx="1550861" cy="661125"/>
              </a:xfrm>
              <a:prstGeom prst="rect">
                <a:avLst/>
              </a:prstGeom>
              <a:blipFill>
                <a:blip r:embed="rId9"/>
                <a:stretch>
                  <a:fillRect l="-3252" b="-3774"/>
                </a:stretch>
              </a:blipFill>
              <a:ln>
                <a:noFill/>
              </a:ln>
            </p:spPr>
            <p:txBody>
              <a:bodyPr/>
              <a:lstStyle/>
              <a:p>
                <a:r>
                  <a:rPr lang="en-GB">
                    <a:noFill/>
                  </a:rPr>
                  <a:t> </a:t>
                </a:r>
              </a:p>
            </p:txBody>
          </p:sp>
        </mc:Fallback>
      </mc:AlternateContent>
      <p:grpSp>
        <p:nvGrpSpPr>
          <p:cNvPr id="23" name="Group 22">
            <a:extLst>
              <a:ext uri="{FF2B5EF4-FFF2-40B4-BE49-F238E27FC236}">
                <a16:creationId xmlns:a16="http://schemas.microsoft.com/office/drawing/2014/main" id="{1AAD23E7-2A02-F844-A0C6-D28B7B91E267}"/>
              </a:ext>
            </a:extLst>
          </p:cNvPr>
          <p:cNvGrpSpPr/>
          <p:nvPr/>
        </p:nvGrpSpPr>
        <p:grpSpPr>
          <a:xfrm>
            <a:off x="5933250" y="1126450"/>
            <a:ext cx="2967250" cy="1531740"/>
            <a:chOff x="5933250" y="1126450"/>
            <a:chExt cx="2967250" cy="1531740"/>
          </a:xfrm>
        </p:grpSpPr>
        <p:grpSp>
          <p:nvGrpSpPr>
            <p:cNvPr id="24" name="Group 23">
              <a:extLst>
                <a:ext uri="{FF2B5EF4-FFF2-40B4-BE49-F238E27FC236}">
                  <a16:creationId xmlns:a16="http://schemas.microsoft.com/office/drawing/2014/main" id="{CFC8F565-83DD-024E-B0B0-A427E634BF45}"/>
                </a:ext>
              </a:extLst>
            </p:cNvPr>
            <p:cNvGrpSpPr/>
            <p:nvPr/>
          </p:nvGrpSpPr>
          <p:grpSpPr>
            <a:xfrm>
              <a:off x="5933275" y="1706893"/>
              <a:ext cx="2347800" cy="951297"/>
              <a:chOff x="5933275" y="1787575"/>
              <a:chExt cx="2347800" cy="951297"/>
            </a:xfrm>
          </p:grpSpPr>
          <p:sp>
            <p:nvSpPr>
              <p:cNvPr id="26" name="Google Shape;212;p10">
                <a:extLst>
                  <a:ext uri="{FF2B5EF4-FFF2-40B4-BE49-F238E27FC236}">
                    <a16:creationId xmlns:a16="http://schemas.microsoft.com/office/drawing/2014/main" id="{7676708F-5B78-9B45-88C3-A5ABD2D61432}"/>
                  </a:ext>
                </a:extLst>
              </p:cNvPr>
              <p:cNvSpPr/>
              <p:nvPr/>
            </p:nvSpPr>
            <p:spPr>
              <a:xfrm rot="5400000">
                <a:off x="6872575" y="848275"/>
                <a:ext cx="469200" cy="2347800"/>
              </a:xfrm>
              <a:prstGeom prst="rightBrace">
                <a:avLst>
                  <a:gd name="adj1" fmla="val 50000"/>
                  <a:gd name="adj2" fmla="val 50000"/>
                </a:avLst>
              </a:prstGeom>
              <a:no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mc:AlternateContent xmlns:mc="http://schemas.openxmlformats.org/markup-compatibility/2006" xmlns:a14="http://schemas.microsoft.com/office/drawing/2010/main">
            <mc:Choice Requires="a14">
              <p:sp>
                <p:nvSpPr>
                  <p:cNvPr id="27" name="Google Shape;206;p19">
                    <a:extLst>
                      <a:ext uri="{FF2B5EF4-FFF2-40B4-BE49-F238E27FC236}">
                        <a16:creationId xmlns:a16="http://schemas.microsoft.com/office/drawing/2014/main" id="{AA3770FF-D225-BD4F-867F-51B51D58DF99}"/>
                      </a:ext>
                    </a:extLst>
                  </p:cNvPr>
                  <p:cNvSpPr txBox="1"/>
                  <p:nvPr/>
                </p:nvSpPr>
                <p:spPr>
                  <a:xfrm>
                    <a:off x="6869136" y="2163472"/>
                    <a:ext cx="476077" cy="5754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14:m>
                      <m:oMathPara xmlns:m="http://schemas.openxmlformats.org/officeDocument/2006/math">
                        <m:oMathParaPr>
                          <m:jc m:val="centerGroup"/>
                        </m:oMathParaPr>
                        <m:oMath xmlns:m="http://schemas.openxmlformats.org/officeDocument/2006/math">
                          <m:f>
                            <m:fPr>
                              <m:ctrlPr>
                                <a:rPr lang="en-GB" sz="1600" i="1" smtClean="0">
                                  <a:latin typeface="Cambria Math" panose="02040503050406030204" pitchFamily="18" charset="0"/>
                                </a:rPr>
                              </m:ctrlPr>
                            </m:fPr>
                            <m:num>
                              <m:r>
                                <m:rPr>
                                  <m:nor/>
                                </m:rPr>
                                <a:rPr lang="en-US" sz="1600" b="0" i="0" smtClean="0">
                                  <a:latin typeface="Century Gothic" panose="020B0502020202020204" pitchFamily="34" charset="0"/>
                                </a:rPr>
                                <m:t>4</m:t>
                              </m:r>
                            </m:num>
                            <m:den>
                              <m:r>
                                <m:rPr>
                                  <m:nor/>
                                </m:rPr>
                                <a:rPr lang="en-US" sz="1600" b="0" i="0" smtClean="0">
                                  <a:latin typeface="Century Gothic" panose="020B0502020202020204" pitchFamily="34" charset="0"/>
                                </a:rPr>
                                <m:t> 5 </m:t>
                              </m:r>
                            </m:den>
                          </m:f>
                        </m:oMath>
                      </m:oMathPara>
                    </a14:m>
                    <a:endParaRPr kumimoji="0" sz="1600" b="0" i="0" u="none" strike="noStrike" kern="0" cap="none" spc="0" normalizeH="0" baseline="0" noProof="0" dirty="0">
                      <a:ln>
                        <a:noFill/>
                      </a:ln>
                      <a:solidFill>
                        <a:srgbClr val="000000"/>
                      </a:solidFill>
                      <a:effectLst/>
                      <a:uLnTx/>
                      <a:uFillTx/>
                      <a:latin typeface="Century Gothic"/>
                      <a:ea typeface="Century Gothic"/>
                      <a:cs typeface="Century Gothic"/>
                      <a:sym typeface="Century Gothic"/>
                    </a:endParaRPr>
                  </a:p>
                </p:txBody>
              </p:sp>
            </mc:Choice>
            <mc:Fallback xmlns="">
              <p:sp>
                <p:nvSpPr>
                  <p:cNvPr id="18" name="Google Shape;206;p19">
                    <a:extLst>
                      <a:ext uri="{FF2B5EF4-FFF2-40B4-BE49-F238E27FC236}">
                        <a16:creationId xmlns:a16="http://schemas.microsoft.com/office/drawing/2014/main" id="{35F970A6-0F93-CB44-94B3-DC2004D020EA}"/>
                      </a:ext>
                    </a:extLst>
                  </p:cNvPr>
                  <p:cNvSpPr txBox="1">
                    <a:spLocks noRot="1" noChangeAspect="1" noMove="1" noResize="1" noEditPoints="1" noAdjustHandles="1" noChangeArrowheads="1" noChangeShapeType="1" noTextEdit="1"/>
                  </p:cNvSpPr>
                  <p:nvPr/>
                </p:nvSpPr>
                <p:spPr>
                  <a:xfrm>
                    <a:off x="6869136" y="2163472"/>
                    <a:ext cx="476077" cy="575400"/>
                  </a:xfrm>
                  <a:prstGeom prst="rect">
                    <a:avLst/>
                  </a:prstGeom>
                  <a:blipFill>
                    <a:blip r:embed="rId10"/>
                    <a:stretch>
                      <a:fillRect b="-21739"/>
                    </a:stretch>
                  </a:blipFill>
                  <a:ln>
                    <a:noFill/>
                  </a:ln>
                </p:spPr>
                <p:txBody>
                  <a:bodyPr/>
                  <a:lstStyle/>
                  <a:p>
                    <a:r>
                      <a:rPr lang="en-GB">
                        <a:noFill/>
                      </a:rPr>
                      <a:t> </a:t>
                    </a:r>
                  </a:p>
                </p:txBody>
              </p:sp>
            </mc:Fallback>
          </mc:AlternateContent>
        </p:grpSp>
        <mc:AlternateContent xmlns:mc="http://schemas.openxmlformats.org/markup-compatibility/2006" xmlns:a14="http://schemas.microsoft.com/office/drawing/2010/main">
          <mc:Choice Requires="a14">
            <p:graphicFrame>
              <p:nvGraphicFramePr>
                <p:cNvPr id="25" name="Google Shape;204;p19">
                  <a:extLst>
                    <a:ext uri="{FF2B5EF4-FFF2-40B4-BE49-F238E27FC236}">
                      <a16:creationId xmlns:a16="http://schemas.microsoft.com/office/drawing/2014/main" id="{E1064A13-7702-9D4C-8D84-7BD6D83656DB}"/>
                    </a:ext>
                  </a:extLst>
                </p:cNvPr>
                <p:cNvGraphicFramePr/>
                <p:nvPr>
                  <p:extLst>
                    <p:ext uri="{D42A27DB-BD31-4B8C-83A1-F6EECF244321}">
                      <p14:modId xmlns:p14="http://schemas.microsoft.com/office/powerpoint/2010/main" val="175212095"/>
                    </p:ext>
                  </p:extLst>
                </p:nvPr>
              </p:nvGraphicFramePr>
              <p:xfrm>
                <a:off x="5933250" y="1126450"/>
                <a:ext cx="2967250" cy="661125"/>
              </p:xfrm>
              <a:graphic>
                <a:graphicData uri="http://schemas.openxmlformats.org/drawingml/2006/table">
                  <a:tbl>
                    <a:tblPr>
                      <a:noFill/>
                    </a:tblPr>
                    <a:tblGrid>
                      <a:gridCol w="593450">
                        <a:extLst>
                          <a:ext uri="{9D8B030D-6E8A-4147-A177-3AD203B41FA5}">
                            <a16:colId xmlns:a16="http://schemas.microsoft.com/office/drawing/2014/main" val="20000"/>
                          </a:ext>
                        </a:extLst>
                      </a:gridCol>
                      <a:gridCol w="593450">
                        <a:extLst>
                          <a:ext uri="{9D8B030D-6E8A-4147-A177-3AD203B41FA5}">
                            <a16:colId xmlns:a16="http://schemas.microsoft.com/office/drawing/2014/main" val="20001"/>
                          </a:ext>
                        </a:extLst>
                      </a:gridCol>
                      <a:gridCol w="593450">
                        <a:extLst>
                          <a:ext uri="{9D8B030D-6E8A-4147-A177-3AD203B41FA5}">
                            <a16:colId xmlns:a16="http://schemas.microsoft.com/office/drawing/2014/main" val="20002"/>
                          </a:ext>
                        </a:extLst>
                      </a:gridCol>
                      <a:gridCol w="593450">
                        <a:extLst>
                          <a:ext uri="{9D8B030D-6E8A-4147-A177-3AD203B41FA5}">
                            <a16:colId xmlns:a16="http://schemas.microsoft.com/office/drawing/2014/main" val="20003"/>
                          </a:ext>
                        </a:extLst>
                      </a:gridCol>
                      <a:gridCol w="593450">
                        <a:extLst>
                          <a:ext uri="{9D8B030D-6E8A-4147-A177-3AD203B41FA5}">
                            <a16:colId xmlns:a16="http://schemas.microsoft.com/office/drawing/2014/main" val="20004"/>
                          </a:ext>
                        </a:extLst>
                      </a:gridCol>
                    </a:tblGrid>
                    <a:tr h="661125">
                      <a:tc>
                        <a:txBody>
                          <a:bodyPr/>
                          <a:lstStyle/>
                          <a:p>
                            <a:pPr marL="0" lvl="0" indent="0" algn="ctr" rtl="0">
                              <a:spcBef>
                                <a:spcPts val="0"/>
                              </a:spcBef>
                              <a:spcAft>
                                <a:spcPts val="0"/>
                              </a:spcAft>
                              <a:buNone/>
                            </a:pPr>
                            <a14:m>
                              <m:oMath xmlns:m="http://schemas.openxmlformats.org/officeDocument/2006/math">
                                <m:f>
                                  <m:fPr>
                                    <m:ctrlPr>
                                      <a:rPr lang="en-GB" sz="1800" i="1" smtClean="0">
                                        <a:latin typeface="Cambria Math" panose="02040503050406030204" pitchFamily="18" charset="0"/>
                                      </a:rPr>
                                    </m:ctrlPr>
                                  </m:fPr>
                                  <m:num>
                                    <m:r>
                                      <m:rPr>
                                        <m:nor/>
                                      </m:rPr>
                                      <a:rPr lang="en-US" sz="1800" b="0" i="0" smtClean="0">
                                        <a:latin typeface="Century Gothic" panose="020B0502020202020204" pitchFamily="34" charset="0"/>
                                      </a:rPr>
                                      <m:t>1</m:t>
                                    </m:r>
                                  </m:num>
                                  <m:den>
                                    <m:r>
                                      <m:rPr>
                                        <m:nor/>
                                      </m:rPr>
                                      <a:rPr lang="en-US" sz="1800" b="0" i="0" smtClean="0">
                                        <a:latin typeface="Century Gothic" panose="020B0502020202020204" pitchFamily="34" charset="0"/>
                                      </a:rPr>
                                      <m:t> 5 </m:t>
                                    </m:r>
                                  </m:den>
                                </m:f>
                              </m:oMath>
                            </a14:m>
                            <a:r>
                              <a:rPr lang="en-GB" sz="1800" dirty="0">
                                <a:latin typeface="Century Gothic"/>
                                <a:ea typeface="Century Gothic"/>
                                <a:cs typeface="Century Gothic"/>
                                <a:sym typeface="Century Gothic"/>
                              </a:rPr>
                              <a:t> </a:t>
                            </a:r>
                            <a:endParaRPr sz="1800" dirty="0">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FFE082"/>
                          </a:solidFill>
                        </a:tcPr>
                      </a:tc>
                      <a:tc>
                        <a:txBody>
                          <a:bodyPr/>
                          <a:lstStyle/>
                          <a:p>
                            <a:pPr marL="0" lvl="0" indent="0" algn="ctr" rtl="0">
                              <a:spcBef>
                                <a:spcPts val="0"/>
                              </a:spcBef>
                              <a:spcAft>
                                <a:spcPts val="0"/>
                              </a:spcAft>
                              <a:buNone/>
                            </a:pPr>
                            <a14:m>
                              <m:oMath xmlns:m="http://schemas.openxmlformats.org/officeDocument/2006/math">
                                <m:f>
                                  <m:fPr>
                                    <m:ctrlPr>
                                      <a:rPr lang="en-GB" sz="1800" i="1" smtClean="0">
                                        <a:latin typeface="Cambria Math" panose="02040503050406030204" pitchFamily="18" charset="0"/>
                                      </a:rPr>
                                    </m:ctrlPr>
                                  </m:fPr>
                                  <m:num>
                                    <m:r>
                                      <m:rPr>
                                        <m:nor/>
                                      </m:rPr>
                                      <a:rPr lang="en-US" sz="1800" b="0" i="0" smtClean="0">
                                        <a:latin typeface="Century Gothic" panose="020B0502020202020204" pitchFamily="34" charset="0"/>
                                      </a:rPr>
                                      <m:t>1</m:t>
                                    </m:r>
                                  </m:num>
                                  <m:den>
                                    <m:r>
                                      <m:rPr>
                                        <m:nor/>
                                      </m:rPr>
                                      <a:rPr lang="en-US" sz="1800" b="0" i="0" smtClean="0">
                                        <a:latin typeface="Century Gothic" panose="020B0502020202020204" pitchFamily="34" charset="0"/>
                                      </a:rPr>
                                      <m:t> 5 </m:t>
                                    </m:r>
                                  </m:den>
                                </m:f>
                              </m:oMath>
                            </a14:m>
                            <a:r>
                              <a:rPr lang="en-GB" sz="1800" dirty="0">
                                <a:latin typeface="Century Gothic"/>
                                <a:ea typeface="Century Gothic"/>
                                <a:cs typeface="Century Gothic"/>
                                <a:sym typeface="Century Gothic"/>
                              </a:rPr>
                              <a:t> </a:t>
                            </a:r>
                            <a:endParaRPr sz="1800" dirty="0">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FFE082"/>
                          </a:solidFill>
                        </a:tcPr>
                      </a:tc>
                      <a:tc>
                        <a:txBody>
                          <a:bodyPr/>
                          <a:lstStyle/>
                          <a:p>
                            <a:pPr marL="0" lvl="0" indent="0" algn="ctr" rtl="0">
                              <a:spcBef>
                                <a:spcPts val="0"/>
                              </a:spcBef>
                              <a:spcAft>
                                <a:spcPts val="0"/>
                              </a:spcAft>
                              <a:buNone/>
                            </a:pPr>
                            <a14:m>
                              <m:oMath xmlns:m="http://schemas.openxmlformats.org/officeDocument/2006/math">
                                <m:f>
                                  <m:fPr>
                                    <m:ctrlPr>
                                      <a:rPr lang="en-GB" sz="1800" i="1" smtClean="0">
                                        <a:latin typeface="Cambria Math" panose="02040503050406030204" pitchFamily="18" charset="0"/>
                                      </a:rPr>
                                    </m:ctrlPr>
                                  </m:fPr>
                                  <m:num>
                                    <m:r>
                                      <m:rPr>
                                        <m:nor/>
                                      </m:rPr>
                                      <a:rPr lang="en-US" sz="1800" b="0" i="0" smtClean="0">
                                        <a:latin typeface="Century Gothic" panose="020B0502020202020204" pitchFamily="34" charset="0"/>
                                      </a:rPr>
                                      <m:t>1</m:t>
                                    </m:r>
                                  </m:num>
                                  <m:den>
                                    <m:r>
                                      <m:rPr>
                                        <m:nor/>
                                      </m:rPr>
                                      <a:rPr lang="en-US" sz="1800" b="0" i="0" smtClean="0">
                                        <a:latin typeface="Century Gothic" panose="020B0502020202020204" pitchFamily="34" charset="0"/>
                                      </a:rPr>
                                      <m:t> 5 </m:t>
                                    </m:r>
                                  </m:den>
                                </m:f>
                              </m:oMath>
                            </a14:m>
                            <a:r>
                              <a:rPr lang="en-GB" sz="1800" dirty="0">
                                <a:latin typeface="Century Gothic"/>
                                <a:ea typeface="Century Gothic"/>
                                <a:cs typeface="Century Gothic"/>
                                <a:sym typeface="Century Gothic"/>
                              </a:rPr>
                              <a:t> </a:t>
                            </a:r>
                            <a:endParaRPr sz="1800" dirty="0">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FFE082"/>
                          </a:solidFill>
                        </a:tcPr>
                      </a:tc>
                      <a:tc>
                        <a:txBody>
                          <a:bodyPr/>
                          <a:lstStyle/>
                          <a:p>
                            <a:pPr marL="0" lvl="0" indent="0" algn="ctr" rtl="0">
                              <a:spcBef>
                                <a:spcPts val="0"/>
                              </a:spcBef>
                              <a:spcAft>
                                <a:spcPts val="0"/>
                              </a:spcAft>
                              <a:buNone/>
                            </a:pPr>
                            <a14:m>
                              <m:oMath xmlns:m="http://schemas.openxmlformats.org/officeDocument/2006/math">
                                <m:f>
                                  <m:fPr>
                                    <m:ctrlPr>
                                      <a:rPr lang="en-GB" sz="1800" i="1" smtClean="0">
                                        <a:latin typeface="Cambria Math" panose="02040503050406030204" pitchFamily="18" charset="0"/>
                                      </a:rPr>
                                    </m:ctrlPr>
                                  </m:fPr>
                                  <m:num>
                                    <m:r>
                                      <m:rPr>
                                        <m:nor/>
                                      </m:rPr>
                                      <a:rPr lang="en-US" sz="1800" b="0" i="0" smtClean="0">
                                        <a:latin typeface="Century Gothic" panose="020B0502020202020204" pitchFamily="34" charset="0"/>
                                      </a:rPr>
                                      <m:t>1</m:t>
                                    </m:r>
                                  </m:num>
                                  <m:den>
                                    <m:r>
                                      <m:rPr>
                                        <m:nor/>
                                      </m:rPr>
                                      <a:rPr lang="en-US" sz="1800" b="0" i="0" smtClean="0">
                                        <a:latin typeface="Century Gothic" panose="020B0502020202020204" pitchFamily="34" charset="0"/>
                                      </a:rPr>
                                      <m:t> 5 </m:t>
                                    </m:r>
                                  </m:den>
                                </m:f>
                              </m:oMath>
                            </a14:m>
                            <a:r>
                              <a:rPr lang="en-GB" sz="1800" dirty="0">
                                <a:latin typeface="Century Gothic"/>
                                <a:ea typeface="Century Gothic"/>
                                <a:cs typeface="Century Gothic"/>
                                <a:sym typeface="Century Gothic"/>
                              </a:rPr>
                              <a:t> </a:t>
                            </a:r>
                            <a:endParaRPr sz="1800" dirty="0">
                              <a:latin typeface="Century Gothic"/>
                              <a:ea typeface="Century Gothic"/>
                              <a:cs typeface="Century Gothic"/>
                              <a:sym typeface="Century Gothic"/>
                            </a:endParaRPr>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FFE082"/>
                          </a:solidFill>
                        </a:tcPr>
                      </a:tc>
                      <a:tc>
                        <a:txBody>
                          <a:bodyPr/>
                          <a:lstStyle/>
                          <a:p>
                            <a:pPr marL="0" lvl="0" indent="0" algn="l" rtl="0">
                              <a:spcBef>
                                <a:spcPts val="0"/>
                              </a:spcBef>
                              <a:spcAft>
                                <a:spcPts val="0"/>
                              </a:spcAft>
                              <a:buNone/>
                            </a:pPr>
                            <a:endParaRPr sz="1800" dirty="0"/>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mc:Choice>
          <mc:Fallback xmlns="">
            <p:graphicFrame>
              <p:nvGraphicFramePr>
                <p:cNvPr id="26" name="Google Shape;204;p19">
                  <a:extLst>
                    <a:ext uri="{FF2B5EF4-FFF2-40B4-BE49-F238E27FC236}">
                      <a16:creationId xmlns:a16="http://schemas.microsoft.com/office/drawing/2014/main" id="{3A23D485-E643-184C-BD6B-ECFE8D7C0AB9}"/>
                    </a:ext>
                  </a:extLst>
                </p:cNvPr>
                <p:cNvGraphicFramePr/>
                <p:nvPr>
                  <p:extLst>
                    <p:ext uri="{D42A27DB-BD31-4B8C-83A1-F6EECF244321}">
                      <p14:modId xmlns:p14="http://schemas.microsoft.com/office/powerpoint/2010/main" val="1976832589"/>
                    </p:ext>
                  </p:extLst>
                </p:nvPr>
              </p:nvGraphicFramePr>
              <p:xfrm>
                <a:off x="5933250" y="1126450"/>
                <a:ext cx="2967250" cy="661125"/>
              </p:xfrm>
              <a:graphic>
                <a:graphicData uri="http://schemas.openxmlformats.org/drawingml/2006/table">
                  <a:tbl>
                    <a:tblPr>
                      <a:noFill/>
                    </a:tblPr>
                    <a:tblGrid>
                      <a:gridCol w="593450">
                        <a:extLst>
                          <a:ext uri="{9D8B030D-6E8A-4147-A177-3AD203B41FA5}">
                            <a16:colId xmlns:a16="http://schemas.microsoft.com/office/drawing/2014/main" val="20000"/>
                          </a:ext>
                        </a:extLst>
                      </a:gridCol>
                      <a:gridCol w="593450">
                        <a:extLst>
                          <a:ext uri="{9D8B030D-6E8A-4147-A177-3AD203B41FA5}">
                            <a16:colId xmlns:a16="http://schemas.microsoft.com/office/drawing/2014/main" val="20001"/>
                          </a:ext>
                        </a:extLst>
                      </a:gridCol>
                      <a:gridCol w="593450">
                        <a:extLst>
                          <a:ext uri="{9D8B030D-6E8A-4147-A177-3AD203B41FA5}">
                            <a16:colId xmlns:a16="http://schemas.microsoft.com/office/drawing/2014/main" val="20002"/>
                          </a:ext>
                        </a:extLst>
                      </a:gridCol>
                      <a:gridCol w="593450">
                        <a:extLst>
                          <a:ext uri="{9D8B030D-6E8A-4147-A177-3AD203B41FA5}">
                            <a16:colId xmlns:a16="http://schemas.microsoft.com/office/drawing/2014/main" val="20003"/>
                          </a:ext>
                        </a:extLst>
                      </a:gridCol>
                      <a:gridCol w="593450">
                        <a:extLst>
                          <a:ext uri="{9D8B030D-6E8A-4147-A177-3AD203B41FA5}">
                            <a16:colId xmlns:a16="http://schemas.microsoft.com/office/drawing/2014/main" val="20004"/>
                          </a:ext>
                        </a:extLst>
                      </a:gridCol>
                    </a:tblGrid>
                    <a:tr h="661125">
                      <a:tc>
                        <a:txBody>
                          <a:bodyPr/>
                          <a:lstStyle/>
                          <a:p>
                            <a:endParaRPr lang="en-US"/>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blipFill>
                            <a:blip r:embed="rId11"/>
                            <a:stretch>
                              <a:fillRect l="-2128" t="-1887" r="-402128" b="-9434"/>
                            </a:stretch>
                          </a:blipFill>
                        </a:tcPr>
                      </a:tc>
                      <a:tc>
                        <a:txBody>
                          <a:bodyPr/>
                          <a:lstStyle/>
                          <a:p>
                            <a:endParaRPr lang="en-US"/>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blipFill>
                            <a:blip r:embed="rId11"/>
                            <a:stretch>
                              <a:fillRect l="-102128" t="-1887" r="-302128" b="-9434"/>
                            </a:stretch>
                          </a:blipFill>
                        </a:tcPr>
                      </a:tc>
                      <a:tc>
                        <a:txBody>
                          <a:bodyPr/>
                          <a:lstStyle/>
                          <a:p>
                            <a:endParaRPr lang="en-US"/>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blipFill>
                            <a:blip r:embed="rId11"/>
                            <a:stretch>
                              <a:fillRect l="-206522" t="-1887" r="-208696" b="-9434"/>
                            </a:stretch>
                          </a:blipFill>
                        </a:tcPr>
                      </a:tc>
                      <a:tc>
                        <a:txBody>
                          <a:bodyPr/>
                          <a:lstStyle/>
                          <a:p>
                            <a:endParaRPr lang="en-US"/>
                          </a:p>
                        </a:txBody>
                        <a:tcPr marL="91425" marR="91425" marT="91425" marB="91425" anchor="ctr">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blipFill>
                            <a:blip r:embed="rId11"/>
                            <a:stretch>
                              <a:fillRect l="-300000" t="-1887" r="-104255" b="-9434"/>
                            </a:stretch>
                          </a:blipFill>
                        </a:tcPr>
                      </a:tc>
                      <a:tc>
                        <a:txBody>
                          <a:bodyPr/>
                          <a:lstStyle/>
                          <a:p>
                            <a:pPr marL="0" lvl="0" indent="0" algn="l" rtl="0">
                              <a:spcBef>
                                <a:spcPts val="0"/>
                              </a:spcBef>
                              <a:spcAft>
                                <a:spcPts val="0"/>
                              </a:spcAft>
                              <a:buNone/>
                            </a:pPr>
                            <a:endParaRPr sz="1800" dirty="0"/>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mc:Fallback>
        </mc:AlternateContent>
      </p:gr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97"/>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1000"/>
                                        <p:tgtEl>
                                          <p:spTgt spid="20"/>
                                        </p:tgtEl>
                                      </p:cBhvr>
                                    </p:animEffect>
                                  </p:childTnLst>
                                </p:cTn>
                              </p:par>
                              <p:par>
                                <p:cTn id="8" presetID="10" presetClass="entr" presetSubtype="0" fill="hold"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1000"/>
                                        <p:tgtEl>
                                          <p:spTgt spid="21"/>
                                        </p:tgtEl>
                                      </p:cBhvr>
                                    </p:animEffect>
                                  </p:childTnLst>
                                </p:cTn>
                              </p:par>
                              <p:par>
                                <p:cTn id="11" presetID="10" presetClass="entr" presetSubtype="0" fill="hold"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1000"/>
                                        <p:tgtEl>
                                          <p:spTgt spid="22"/>
                                        </p:tgtEl>
                                      </p:cBhvr>
                                    </p:animEffect>
                                  </p:childTnLst>
                                </p:cTn>
                              </p:par>
                            </p:childTnLst>
                          </p:cTn>
                        </p:par>
                      </p:childTnLst>
                    </p:cTn>
                  </p:par>
                </p:childTnLst>
              </p:cTn>
              <p:nextCondLst>
                <p:cond evt="onClick" delay="0">
                  <p:tgtEl>
                    <p:spTgt spid="197"/>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14"/>
        <p:cNvGrpSpPr/>
        <p:nvPr/>
      </p:nvGrpSpPr>
      <p:grpSpPr>
        <a:xfrm>
          <a:off x="0" y="0"/>
          <a:ext cx="0" cy="0"/>
          <a:chOff x="0" y="0"/>
          <a:chExt cx="0" cy="0"/>
        </a:xfrm>
      </p:grpSpPr>
      <p:sp>
        <p:nvSpPr>
          <p:cNvPr id="215" name="Google Shape;215;p11"/>
          <p:cNvSpPr txBox="1">
            <a:spLocks noGrp="1"/>
          </p:cNvSpPr>
          <p:nvPr>
            <p:ph type="body" idx="1"/>
          </p:nvPr>
        </p:nvSpPr>
        <p:spPr>
          <a:xfrm>
            <a:off x="263524" y="653143"/>
            <a:ext cx="2717181" cy="424014"/>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rgbClr val="0277BD"/>
              </a:buClr>
              <a:buSzPts val="1600"/>
              <a:buNone/>
            </a:pPr>
            <a:r>
              <a:rPr lang="en-GB"/>
              <a:t>Your Turn</a:t>
            </a:r>
            <a:endParaRPr/>
          </a:p>
        </p:txBody>
      </p:sp>
      <p:pic>
        <p:nvPicPr>
          <p:cNvPr id="216" name="Google Shape;216;p11" descr="Chart, box and whisker chart&#10;&#10;Description automatically generated"/>
          <p:cNvPicPr preferRelativeResize="0"/>
          <p:nvPr/>
        </p:nvPicPr>
        <p:blipFill rotWithShape="1">
          <a:blip r:embed="rId3">
            <a:alphaModFix/>
          </a:blip>
          <a:srcRect/>
          <a:stretch/>
        </p:blipFill>
        <p:spPr>
          <a:xfrm>
            <a:off x="263524" y="1077157"/>
            <a:ext cx="7848600" cy="4450080"/>
          </a:xfrm>
          <a:prstGeom prst="rect">
            <a:avLst/>
          </a:prstGeom>
          <a:noFill/>
          <a:ln>
            <a:noFill/>
          </a:ln>
          <a:effectLst>
            <a:outerShdw blurRad="50800" dist="38100" dir="2700000" algn="tl" rotWithShape="0">
              <a:srgbClr val="000000">
                <a:alpha val="40000"/>
              </a:srgbClr>
            </a:outerShdw>
          </a:effec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21"/>
        <p:cNvGrpSpPr/>
        <p:nvPr/>
      </p:nvGrpSpPr>
      <p:grpSpPr>
        <a:xfrm>
          <a:off x="0" y="0"/>
          <a:ext cx="0" cy="0"/>
          <a:chOff x="0" y="0"/>
          <a:chExt cx="0" cy="0"/>
        </a:xfrm>
      </p:grpSpPr>
      <p:sp>
        <p:nvSpPr>
          <p:cNvPr id="222" name="Google Shape;222;p12"/>
          <p:cNvSpPr txBox="1">
            <a:spLocks noGrp="1"/>
          </p:cNvSpPr>
          <p:nvPr>
            <p:ph type="body" idx="1"/>
          </p:nvPr>
        </p:nvSpPr>
        <p:spPr>
          <a:xfrm>
            <a:off x="263524" y="653143"/>
            <a:ext cx="2717181" cy="424014"/>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rgbClr val="0277BD"/>
              </a:buClr>
              <a:buSzPts val="1600"/>
              <a:buNone/>
            </a:pPr>
            <a:r>
              <a:rPr lang="en-GB"/>
              <a:t>Follow Me</a:t>
            </a:r>
            <a:endParaRPr/>
          </a:p>
        </p:txBody>
      </p:sp>
      <p:sp>
        <p:nvSpPr>
          <p:cNvPr id="223" name="Google Shape;223;p12"/>
          <p:cNvSpPr/>
          <p:nvPr/>
        </p:nvSpPr>
        <p:spPr>
          <a:xfrm>
            <a:off x="10669706" y="6163001"/>
            <a:ext cx="1401206" cy="514598"/>
          </a:xfrm>
          <a:prstGeom prst="roundRect">
            <a:avLst>
              <a:gd name="adj" fmla="val 16667"/>
            </a:avLst>
          </a:prstGeom>
          <a:solidFill>
            <a:srgbClr val="2196F3"/>
          </a:solidFill>
          <a:ln w="12700" cap="flat" cmpd="sng">
            <a:solidFill>
              <a:srgbClr val="CCD4F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GB" sz="1800" b="0" i="0" u="none" strike="noStrike" cap="none">
                <a:solidFill>
                  <a:schemeClr val="lt1"/>
                </a:solidFill>
                <a:latin typeface="Century Gothic"/>
                <a:ea typeface="Century Gothic"/>
                <a:cs typeface="Century Gothic"/>
                <a:sym typeface="Century Gothic"/>
              </a:rPr>
              <a:t>Answers</a:t>
            </a:r>
            <a:endParaRPr sz="1400" b="0" i="0" u="none" strike="noStrike" cap="none">
              <a:solidFill>
                <a:srgbClr val="000000"/>
              </a:solidFill>
              <a:latin typeface="Arial"/>
              <a:ea typeface="Arial"/>
              <a:cs typeface="Arial"/>
              <a:sym typeface="Arial"/>
            </a:endParaRPr>
          </a:p>
        </p:txBody>
      </p:sp>
      <p:sp>
        <p:nvSpPr>
          <p:cNvPr id="224" name="Google Shape;224;p12"/>
          <p:cNvSpPr txBox="1"/>
          <p:nvPr/>
        </p:nvSpPr>
        <p:spPr>
          <a:xfrm>
            <a:off x="263046" y="3539581"/>
            <a:ext cx="11736887" cy="652462"/>
          </a:xfrm>
          <a:prstGeom prst="rect">
            <a:avLst/>
          </a:prstGeom>
          <a:noFill/>
          <a:ln>
            <a:noFill/>
          </a:ln>
        </p:spPr>
        <p:txBody>
          <a:bodyPr spcFirstLastPara="1" wrap="square" lIns="91425" tIns="45700" rIns="91425" bIns="45700" anchor="t" anchorCtr="0">
            <a:normAutofit/>
          </a:bodyPr>
          <a:lstStyle/>
          <a:p>
            <a:pPr marL="0" marR="0" lvl="0" indent="0" algn="l" rtl="0">
              <a:lnSpc>
                <a:spcPct val="150000"/>
              </a:lnSpc>
              <a:spcBef>
                <a:spcPts val="0"/>
              </a:spcBef>
              <a:spcAft>
                <a:spcPts val="0"/>
              </a:spcAft>
              <a:buClr>
                <a:srgbClr val="222222"/>
              </a:buClr>
              <a:buSzPts val="1800"/>
              <a:buFont typeface="Arial"/>
              <a:buNone/>
            </a:pPr>
            <a:r>
              <a:rPr lang="en-GB" sz="1800" b="1" i="0" u="none" strike="noStrike" cap="none">
                <a:solidFill>
                  <a:srgbClr val="222222"/>
                </a:solidFill>
                <a:latin typeface="Century Gothic"/>
                <a:ea typeface="Century Gothic"/>
                <a:cs typeface="Century Gothic"/>
                <a:sym typeface="Century Gothic"/>
              </a:rPr>
              <a:t>Use Layla’s method to complete these calculations.</a:t>
            </a:r>
            <a:endParaRPr sz="1400" b="0" i="0" u="none" strike="noStrike" cap="none">
              <a:solidFill>
                <a:srgbClr val="000000"/>
              </a:solidFill>
              <a:latin typeface="Arial"/>
              <a:ea typeface="Arial"/>
              <a:cs typeface="Arial"/>
              <a:sym typeface="Arial"/>
            </a:endParaRPr>
          </a:p>
        </p:txBody>
      </p:sp>
      <mc:AlternateContent xmlns:mc="http://schemas.openxmlformats.org/markup-compatibility/2006">
        <mc:Choice xmlns:a14="http://schemas.microsoft.com/office/drawing/2010/main" Requires="a14">
          <p:sp>
            <p:nvSpPr>
              <p:cNvPr id="26" name="Content Placeholder 2">
                <a:extLst>
                  <a:ext uri="{FF2B5EF4-FFF2-40B4-BE49-F238E27FC236}">
                    <a16:creationId xmlns:a16="http://schemas.microsoft.com/office/drawing/2014/main" id="{E8AB7311-48AA-1043-A025-7838CA2ABF94}"/>
                  </a:ext>
                </a:extLst>
              </p:cNvPr>
              <p:cNvSpPr txBox="1">
                <a:spLocks/>
              </p:cNvSpPr>
              <p:nvPr/>
            </p:nvSpPr>
            <p:spPr>
              <a:xfrm>
                <a:off x="263046" y="1176339"/>
                <a:ext cx="11736887" cy="749444"/>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GB" sz="1800" dirty="0">
                    <a:latin typeface="Century Gothic" panose="020B0502020202020204" pitchFamily="34" charset="0"/>
                  </a:rPr>
                  <a:t>Layla is using a number line and repeated addition to work out </a:t>
                </a:r>
                <a14:m>
                  <m:oMath xmlns:m="http://schemas.openxmlformats.org/officeDocument/2006/math">
                    <m:f>
                      <m:fPr>
                        <m:ctrlPr>
                          <a:rPr lang="en-GB" sz="1800" i="1" smtClean="0">
                            <a:solidFill>
                              <a:srgbClr val="222222"/>
                            </a:solidFill>
                            <a:latin typeface="Cambria Math" panose="02040503050406030204" pitchFamily="18" charset="0"/>
                          </a:rPr>
                        </m:ctrlPr>
                      </m:fPr>
                      <m:num>
                        <m:r>
                          <m:rPr>
                            <m:nor/>
                          </m:rPr>
                          <a:rPr lang="en-GB" sz="1800" smtClean="0">
                            <a:solidFill>
                              <a:srgbClr val="222222"/>
                            </a:solidFill>
                            <a:latin typeface="Century Gothic" panose="020B0502020202020204" pitchFamily="34" charset="0"/>
                          </a:rPr>
                          <m:t>1</m:t>
                        </m:r>
                      </m:num>
                      <m:den>
                        <m:r>
                          <m:rPr>
                            <m:nor/>
                          </m:rPr>
                          <a:rPr lang="en-GB" sz="1800" smtClean="0">
                            <a:solidFill>
                              <a:srgbClr val="222222"/>
                            </a:solidFill>
                            <a:latin typeface="Century Gothic" panose="020B0502020202020204" pitchFamily="34" charset="0"/>
                          </a:rPr>
                          <m:t> 4 </m:t>
                        </m:r>
                      </m:den>
                    </m:f>
                  </m:oMath>
                </a14:m>
                <a:r>
                  <a:rPr lang="en-GB" sz="1800" dirty="0">
                    <a:latin typeface="Century Gothic" panose="020B0502020202020204" pitchFamily="34" charset="0"/>
                  </a:rPr>
                  <a:t> x 7.</a:t>
                </a:r>
              </a:p>
            </p:txBody>
          </p:sp>
        </mc:Choice>
        <mc:Fallback>
          <p:sp>
            <p:nvSpPr>
              <p:cNvPr id="26" name="Content Placeholder 2">
                <a:extLst>
                  <a:ext uri="{FF2B5EF4-FFF2-40B4-BE49-F238E27FC236}">
                    <a16:creationId xmlns:a16="http://schemas.microsoft.com/office/drawing/2014/main" id="{E8AB7311-48AA-1043-A025-7838CA2ABF94}"/>
                  </a:ext>
                </a:extLst>
              </p:cNvPr>
              <p:cNvSpPr txBox="1">
                <a:spLocks noRot="1" noChangeAspect="1" noMove="1" noResize="1" noEditPoints="1" noAdjustHandles="1" noChangeArrowheads="1" noChangeShapeType="1" noTextEdit="1"/>
              </p:cNvSpPr>
              <p:nvPr/>
            </p:nvSpPr>
            <p:spPr>
              <a:xfrm>
                <a:off x="263046" y="1176339"/>
                <a:ext cx="11736887" cy="749444"/>
              </a:xfrm>
              <a:prstGeom prst="rect">
                <a:avLst/>
              </a:prstGeom>
              <a:blipFill>
                <a:blip r:embed="rId3"/>
                <a:stretch>
                  <a:fillRect l="-432"/>
                </a:stretch>
              </a:blipFill>
            </p:spPr>
            <p:txBody>
              <a:bodyPr/>
              <a:lstStyle/>
              <a:p>
                <a:r>
                  <a:rPr lang="en-GB">
                    <a:noFill/>
                  </a:rPr>
                  <a:t> </a:t>
                </a:r>
              </a:p>
            </p:txBody>
          </p:sp>
        </mc:Fallback>
      </mc:AlternateContent>
      <p:pic>
        <p:nvPicPr>
          <p:cNvPr id="27" name="Google Shape;230;p21">
            <a:extLst>
              <a:ext uri="{FF2B5EF4-FFF2-40B4-BE49-F238E27FC236}">
                <a16:creationId xmlns:a16="http://schemas.microsoft.com/office/drawing/2014/main" id="{CF4FBBC1-5367-4D40-A33D-352B0F25DD92}"/>
              </a:ext>
            </a:extLst>
          </p:cNvPr>
          <p:cNvPicPr preferRelativeResize="0"/>
          <p:nvPr/>
        </p:nvPicPr>
        <p:blipFill>
          <a:blip r:embed="rId4">
            <a:alphaModFix/>
          </a:blip>
          <a:stretch>
            <a:fillRect/>
          </a:stretch>
        </p:blipFill>
        <p:spPr>
          <a:xfrm>
            <a:off x="1663596" y="2840821"/>
            <a:ext cx="8351924" cy="284275"/>
          </a:xfrm>
          <a:prstGeom prst="rect">
            <a:avLst/>
          </a:prstGeom>
          <a:noFill/>
          <a:ln>
            <a:noFill/>
          </a:ln>
        </p:spPr>
      </p:pic>
      <p:grpSp>
        <p:nvGrpSpPr>
          <p:cNvPr id="28" name="Google Shape;235;p21">
            <a:extLst>
              <a:ext uri="{FF2B5EF4-FFF2-40B4-BE49-F238E27FC236}">
                <a16:creationId xmlns:a16="http://schemas.microsoft.com/office/drawing/2014/main" id="{2A2F4ED4-3BE8-1A4D-A986-B9FBF68AE3B6}"/>
              </a:ext>
            </a:extLst>
          </p:cNvPr>
          <p:cNvGrpSpPr/>
          <p:nvPr/>
        </p:nvGrpSpPr>
        <p:grpSpPr>
          <a:xfrm>
            <a:off x="1663614" y="2072771"/>
            <a:ext cx="5828582" cy="768000"/>
            <a:chOff x="495300" y="1714500"/>
            <a:chExt cx="5735100" cy="768000"/>
          </a:xfrm>
        </p:grpSpPr>
        <mc:AlternateContent xmlns:mc="http://schemas.openxmlformats.org/markup-compatibility/2006" xmlns:a14="http://schemas.microsoft.com/office/drawing/2010/main">
          <mc:Choice Requires="a14">
            <p:sp>
              <p:nvSpPr>
                <p:cNvPr id="29" name="Google Shape;236;p21">
                  <a:extLst>
                    <a:ext uri="{FF2B5EF4-FFF2-40B4-BE49-F238E27FC236}">
                      <a16:creationId xmlns:a16="http://schemas.microsoft.com/office/drawing/2014/main" id="{8245B553-0BFD-3A4C-90A8-3A1E43A49354}"/>
                    </a:ext>
                  </a:extLst>
                </p:cNvPr>
                <p:cNvSpPr txBox="1"/>
                <p:nvPr/>
              </p:nvSpPr>
              <p:spPr>
                <a:xfrm>
                  <a:off x="495300" y="1714500"/>
                  <a:ext cx="819300" cy="768000"/>
                </a:xfrm>
                <a:prstGeom prst="rect">
                  <a:avLst/>
                </a:prstGeom>
                <a:solidFill>
                  <a:srgbClr val="C5E1A5"/>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14:m>
                    <m:oMath xmlns:m="http://schemas.openxmlformats.org/officeDocument/2006/math">
                      <m:f>
                        <m:fPr>
                          <m:ctrlPr>
                            <a:rPr lang="en-GB" sz="1800" i="1" smtClean="0">
                              <a:latin typeface="Cambria Math" panose="02040503050406030204" pitchFamily="18" charset="0"/>
                            </a:rPr>
                          </m:ctrlPr>
                        </m:fPr>
                        <m:num>
                          <m:r>
                            <m:rPr>
                              <m:nor/>
                            </m:rPr>
                            <a:rPr lang="en-US" sz="1800" b="0" i="0" smtClean="0">
                              <a:latin typeface="Century Gothic" panose="020B0502020202020204" pitchFamily="34" charset="0"/>
                            </a:rPr>
                            <m:t>1</m:t>
                          </m:r>
                        </m:num>
                        <m:den>
                          <m:r>
                            <m:rPr>
                              <m:nor/>
                            </m:rPr>
                            <a:rPr lang="en-US" sz="1800" b="0" i="0" smtClean="0">
                              <a:latin typeface="Century Gothic" panose="020B0502020202020204" pitchFamily="34" charset="0"/>
                            </a:rPr>
                            <m:t> 4 </m:t>
                          </m:r>
                        </m:den>
                      </m:f>
                    </m:oMath>
                  </a14:m>
                  <a:r>
                    <a:rPr kumimoji="0" lang="en-GB" sz="1800" b="1" i="0" u="none" strike="noStrike" kern="0" cap="none" spc="0" normalizeH="0" baseline="0" noProof="0" dirty="0">
                      <a:ln>
                        <a:noFill/>
                      </a:ln>
                      <a:solidFill>
                        <a:srgbClr val="000000"/>
                      </a:solidFill>
                      <a:effectLst/>
                      <a:uLnTx/>
                      <a:uFillTx/>
                      <a:latin typeface="Century Gothic" panose="020B0502020202020204" pitchFamily="34" charset="0"/>
                      <a:ea typeface="Century Gothic"/>
                      <a:cs typeface="Century Gothic"/>
                      <a:sym typeface="Century Gothic"/>
                    </a:rPr>
                    <a:t> </a:t>
                  </a:r>
                  <a:endParaRPr kumimoji="0" sz="1800" b="1" i="0" u="none" strike="noStrike" kern="0" cap="none" spc="0" normalizeH="0" baseline="0" noProof="0" dirty="0">
                    <a:ln>
                      <a:noFill/>
                    </a:ln>
                    <a:solidFill>
                      <a:srgbClr val="000000"/>
                    </a:solidFill>
                    <a:effectLst/>
                    <a:uLnTx/>
                    <a:uFillTx/>
                    <a:latin typeface="Century Gothic" panose="020B0502020202020204" pitchFamily="34" charset="0"/>
                    <a:ea typeface="Century Gothic"/>
                    <a:cs typeface="Century Gothic"/>
                    <a:sym typeface="Century Gothic"/>
                  </a:endParaRPr>
                </a:p>
              </p:txBody>
            </p:sp>
          </mc:Choice>
          <mc:Fallback xmlns="">
            <p:sp>
              <p:nvSpPr>
                <p:cNvPr id="236" name="Google Shape;236;p21"/>
                <p:cNvSpPr txBox="1">
                  <a:spLocks noRot="1" noChangeAspect="1" noMove="1" noResize="1" noEditPoints="1" noAdjustHandles="1" noChangeArrowheads="1" noChangeShapeType="1" noTextEdit="1"/>
                </p:cNvSpPr>
                <p:nvPr/>
              </p:nvSpPr>
              <p:spPr>
                <a:xfrm>
                  <a:off x="495300" y="1714500"/>
                  <a:ext cx="819300" cy="768000"/>
                </a:xfrm>
                <a:prstGeom prst="rect">
                  <a:avLst/>
                </a:prstGeom>
                <a:blipFill>
                  <a:blip r:embed="rId6"/>
                  <a:stretch>
                    <a:fillRect/>
                  </a:stretch>
                </a:blipFill>
                <a:ln w="19050" cap="flat" cmpd="sng">
                  <a:solidFill>
                    <a:schemeClr val="dk1"/>
                  </a:solidFill>
                  <a:prstDash val="solid"/>
                  <a:round/>
                  <a:headEnd type="none" w="sm" len="sm"/>
                  <a:tailEnd type="none" w="sm" len="sm"/>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0" name="Google Shape;237;p21">
                  <a:extLst>
                    <a:ext uri="{FF2B5EF4-FFF2-40B4-BE49-F238E27FC236}">
                      <a16:creationId xmlns:a16="http://schemas.microsoft.com/office/drawing/2014/main" id="{C3A328CC-413F-E745-ADC8-AB7995C64938}"/>
                    </a:ext>
                  </a:extLst>
                </p:cNvPr>
                <p:cNvSpPr txBox="1"/>
                <p:nvPr/>
              </p:nvSpPr>
              <p:spPr>
                <a:xfrm>
                  <a:off x="1314600" y="1714500"/>
                  <a:ext cx="819300" cy="768000"/>
                </a:xfrm>
                <a:prstGeom prst="rect">
                  <a:avLst/>
                </a:prstGeom>
                <a:solidFill>
                  <a:srgbClr val="C5E1A5"/>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14:m>
                    <m:oMath xmlns:m="http://schemas.openxmlformats.org/officeDocument/2006/math">
                      <m:f>
                        <m:fPr>
                          <m:ctrlPr>
                            <a:rPr lang="en-GB" sz="1800" i="1" smtClean="0">
                              <a:latin typeface="Cambria Math" panose="02040503050406030204" pitchFamily="18" charset="0"/>
                            </a:rPr>
                          </m:ctrlPr>
                        </m:fPr>
                        <m:num>
                          <m:r>
                            <m:rPr>
                              <m:nor/>
                            </m:rPr>
                            <a:rPr lang="en-US" sz="1800" b="0" i="0" smtClean="0">
                              <a:latin typeface="Century Gothic" panose="020B0502020202020204" pitchFamily="34" charset="0"/>
                            </a:rPr>
                            <m:t>1</m:t>
                          </m:r>
                        </m:num>
                        <m:den>
                          <m:r>
                            <m:rPr>
                              <m:nor/>
                            </m:rPr>
                            <a:rPr lang="en-US" sz="1800" b="0" i="0" smtClean="0">
                              <a:latin typeface="Century Gothic" panose="020B0502020202020204" pitchFamily="34" charset="0"/>
                            </a:rPr>
                            <m:t> 4 </m:t>
                          </m:r>
                        </m:den>
                      </m:f>
                    </m:oMath>
                  </a14:m>
                  <a:r>
                    <a:rPr kumimoji="0" lang="en-GB" sz="1800" b="1" i="0" u="none" strike="noStrike" kern="0" cap="none" spc="0" normalizeH="0" baseline="0" noProof="0" dirty="0">
                      <a:ln>
                        <a:noFill/>
                      </a:ln>
                      <a:solidFill>
                        <a:srgbClr val="000000"/>
                      </a:solidFill>
                      <a:effectLst/>
                      <a:uLnTx/>
                      <a:uFillTx/>
                      <a:latin typeface="Century Gothic" panose="020B0502020202020204" pitchFamily="34" charset="0"/>
                      <a:ea typeface="Century Gothic"/>
                      <a:cs typeface="Century Gothic"/>
                      <a:sym typeface="Century Gothic"/>
                    </a:rPr>
                    <a:t> </a:t>
                  </a:r>
                  <a:endParaRPr kumimoji="0" sz="1800" b="1" i="0" u="none" strike="noStrike" kern="0" cap="none" spc="0" normalizeH="0" baseline="0" noProof="0" dirty="0">
                    <a:ln>
                      <a:noFill/>
                    </a:ln>
                    <a:solidFill>
                      <a:srgbClr val="000000"/>
                    </a:solidFill>
                    <a:effectLst/>
                    <a:uLnTx/>
                    <a:uFillTx/>
                    <a:latin typeface="Century Gothic" panose="020B0502020202020204" pitchFamily="34" charset="0"/>
                    <a:ea typeface="Century Gothic"/>
                    <a:cs typeface="Century Gothic"/>
                    <a:sym typeface="Century Gothic"/>
                  </a:endParaRPr>
                </a:p>
              </p:txBody>
            </p:sp>
          </mc:Choice>
          <mc:Fallback xmlns="">
            <p:sp>
              <p:nvSpPr>
                <p:cNvPr id="237" name="Google Shape;237;p21"/>
                <p:cNvSpPr txBox="1">
                  <a:spLocks noRot="1" noChangeAspect="1" noMove="1" noResize="1" noEditPoints="1" noAdjustHandles="1" noChangeArrowheads="1" noChangeShapeType="1" noTextEdit="1"/>
                </p:cNvSpPr>
                <p:nvPr/>
              </p:nvSpPr>
              <p:spPr>
                <a:xfrm>
                  <a:off x="1314600" y="1714500"/>
                  <a:ext cx="819300" cy="768000"/>
                </a:xfrm>
                <a:prstGeom prst="rect">
                  <a:avLst/>
                </a:prstGeom>
                <a:blipFill>
                  <a:blip r:embed="rId7"/>
                  <a:stretch>
                    <a:fillRect/>
                  </a:stretch>
                </a:blipFill>
                <a:ln w="19050" cap="flat" cmpd="sng">
                  <a:solidFill>
                    <a:schemeClr val="dk1"/>
                  </a:solidFill>
                  <a:prstDash val="solid"/>
                  <a:round/>
                  <a:headEnd type="none" w="sm" len="sm"/>
                  <a:tailEnd type="none" w="sm" len="sm"/>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1" name="Google Shape;238;p21">
                  <a:extLst>
                    <a:ext uri="{FF2B5EF4-FFF2-40B4-BE49-F238E27FC236}">
                      <a16:creationId xmlns:a16="http://schemas.microsoft.com/office/drawing/2014/main" id="{12D448E5-7BAF-614B-9075-AEB4FBC1EF8D}"/>
                    </a:ext>
                  </a:extLst>
                </p:cNvPr>
                <p:cNvSpPr txBox="1"/>
                <p:nvPr/>
              </p:nvSpPr>
              <p:spPr>
                <a:xfrm>
                  <a:off x="2133900" y="1714500"/>
                  <a:ext cx="819300" cy="768000"/>
                </a:xfrm>
                <a:prstGeom prst="rect">
                  <a:avLst/>
                </a:prstGeom>
                <a:solidFill>
                  <a:srgbClr val="C5E1A5"/>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14:m>
                    <m:oMath xmlns:m="http://schemas.openxmlformats.org/officeDocument/2006/math">
                      <m:f>
                        <m:fPr>
                          <m:ctrlPr>
                            <a:rPr lang="en-GB" sz="1800" i="1" smtClean="0">
                              <a:latin typeface="Cambria Math" panose="02040503050406030204" pitchFamily="18" charset="0"/>
                            </a:rPr>
                          </m:ctrlPr>
                        </m:fPr>
                        <m:num>
                          <m:r>
                            <m:rPr>
                              <m:nor/>
                            </m:rPr>
                            <a:rPr lang="en-US" sz="1800" b="0" i="0" smtClean="0">
                              <a:latin typeface="Century Gothic" panose="020B0502020202020204" pitchFamily="34" charset="0"/>
                            </a:rPr>
                            <m:t>1</m:t>
                          </m:r>
                        </m:num>
                        <m:den>
                          <m:r>
                            <m:rPr>
                              <m:nor/>
                            </m:rPr>
                            <a:rPr lang="en-US" sz="1800" b="0" i="0" smtClean="0">
                              <a:latin typeface="Century Gothic" panose="020B0502020202020204" pitchFamily="34" charset="0"/>
                            </a:rPr>
                            <m:t> 4 </m:t>
                          </m:r>
                        </m:den>
                      </m:f>
                    </m:oMath>
                  </a14:m>
                  <a:r>
                    <a:rPr kumimoji="0" lang="en-GB" sz="1800" b="1" i="0" u="none" strike="noStrike" kern="0" cap="none" spc="0" normalizeH="0" baseline="0" noProof="0" dirty="0">
                      <a:ln>
                        <a:noFill/>
                      </a:ln>
                      <a:solidFill>
                        <a:srgbClr val="000000"/>
                      </a:solidFill>
                      <a:effectLst/>
                      <a:uLnTx/>
                      <a:uFillTx/>
                      <a:latin typeface="Century Gothic" panose="020B0502020202020204" pitchFamily="34" charset="0"/>
                      <a:ea typeface="Century Gothic"/>
                      <a:cs typeface="Century Gothic"/>
                      <a:sym typeface="Century Gothic"/>
                    </a:rPr>
                    <a:t> </a:t>
                  </a:r>
                  <a:endParaRPr kumimoji="0" sz="1800" b="1" i="0" u="none" strike="noStrike" kern="0" cap="none" spc="0" normalizeH="0" baseline="0" noProof="0" dirty="0">
                    <a:ln>
                      <a:noFill/>
                    </a:ln>
                    <a:solidFill>
                      <a:srgbClr val="000000"/>
                    </a:solidFill>
                    <a:effectLst/>
                    <a:uLnTx/>
                    <a:uFillTx/>
                    <a:latin typeface="Century Gothic" panose="020B0502020202020204" pitchFamily="34" charset="0"/>
                    <a:ea typeface="Century Gothic"/>
                    <a:cs typeface="Century Gothic"/>
                    <a:sym typeface="Century Gothic"/>
                  </a:endParaRPr>
                </a:p>
              </p:txBody>
            </p:sp>
          </mc:Choice>
          <mc:Fallback xmlns="">
            <p:sp>
              <p:nvSpPr>
                <p:cNvPr id="238" name="Google Shape;238;p21"/>
                <p:cNvSpPr txBox="1">
                  <a:spLocks noRot="1" noChangeAspect="1" noMove="1" noResize="1" noEditPoints="1" noAdjustHandles="1" noChangeArrowheads="1" noChangeShapeType="1" noTextEdit="1"/>
                </p:cNvSpPr>
                <p:nvPr/>
              </p:nvSpPr>
              <p:spPr>
                <a:xfrm>
                  <a:off x="2133900" y="1714500"/>
                  <a:ext cx="819300" cy="768000"/>
                </a:xfrm>
                <a:prstGeom prst="rect">
                  <a:avLst/>
                </a:prstGeom>
                <a:blipFill>
                  <a:blip r:embed="rId8"/>
                  <a:stretch>
                    <a:fillRect/>
                  </a:stretch>
                </a:blipFill>
                <a:ln w="19050" cap="flat" cmpd="sng">
                  <a:solidFill>
                    <a:schemeClr val="dk1"/>
                  </a:solidFill>
                  <a:prstDash val="solid"/>
                  <a:round/>
                  <a:headEnd type="none" w="sm" len="sm"/>
                  <a:tailEnd type="none" w="sm" len="sm"/>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2" name="Google Shape;239;p21">
                  <a:extLst>
                    <a:ext uri="{FF2B5EF4-FFF2-40B4-BE49-F238E27FC236}">
                      <a16:creationId xmlns:a16="http://schemas.microsoft.com/office/drawing/2014/main" id="{537AA2E7-7964-5445-9ABE-BA0BFCC8B308}"/>
                    </a:ext>
                  </a:extLst>
                </p:cNvPr>
                <p:cNvSpPr txBox="1"/>
                <p:nvPr/>
              </p:nvSpPr>
              <p:spPr>
                <a:xfrm>
                  <a:off x="2953200" y="1714500"/>
                  <a:ext cx="819300" cy="768000"/>
                </a:xfrm>
                <a:prstGeom prst="rect">
                  <a:avLst/>
                </a:prstGeom>
                <a:solidFill>
                  <a:srgbClr val="C5E1A5"/>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14:m>
                    <m:oMath xmlns:m="http://schemas.openxmlformats.org/officeDocument/2006/math">
                      <m:f>
                        <m:fPr>
                          <m:ctrlPr>
                            <a:rPr lang="en-GB" sz="1800" i="1" smtClean="0">
                              <a:latin typeface="Cambria Math" panose="02040503050406030204" pitchFamily="18" charset="0"/>
                            </a:rPr>
                          </m:ctrlPr>
                        </m:fPr>
                        <m:num>
                          <m:r>
                            <m:rPr>
                              <m:nor/>
                            </m:rPr>
                            <a:rPr lang="en-US" sz="1800" b="0" i="0" smtClean="0">
                              <a:latin typeface="Century Gothic" panose="020B0502020202020204" pitchFamily="34" charset="0"/>
                            </a:rPr>
                            <m:t>1</m:t>
                          </m:r>
                        </m:num>
                        <m:den>
                          <m:r>
                            <m:rPr>
                              <m:nor/>
                            </m:rPr>
                            <a:rPr lang="en-US" sz="1800" b="0" i="0" smtClean="0">
                              <a:latin typeface="Century Gothic" panose="020B0502020202020204" pitchFamily="34" charset="0"/>
                            </a:rPr>
                            <m:t> 4 </m:t>
                          </m:r>
                        </m:den>
                      </m:f>
                    </m:oMath>
                  </a14:m>
                  <a:r>
                    <a:rPr kumimoji="0" lang="en-GB" sz="1800" b="1" i="0" u="none" strike="noStrike" kern="0" cap="none" spc="0" normalizeH="0" baseline="0" noProof="0" dirty="0">
                      <a:ln>
                        <a:noFill/>
                      </a:ln>
                      <a:solidFill>
                        <a:srgbClr val="000000"/>
                      </a:solidFill>
                      <a:effectLst/>
                      <a:uLnTx/>
                      <a:uFillTx/>
                      <a:latin typeface="Century Gothic" panose="020B0502020202020204" pitchFamily="34" charset="0"/>
                      <a:ea typeface="Century Gothic"/>
                      <a:cs typeface="Century Gothic"/>
                      <a:sym typeface="Century Gothic"/>
                    </a:rPr>
                    <a:t> </a:t>
                  </a:r>
                  <a:endParaRPr kumimoji="0" sz="1800" b="1" i="0" u="none" strike="noStrike" kern="0" cap="none" spc="0" normalizeH="0" baseline="0" noProof="0" dirty="0">
                    <a:ln>
                      <a:noFill/>
                    </a:ln>
                    <a:solidFill>
                      <a:srgbClr val="000000"/>
                    </a:solidFill>
                    <a:effectLst/>
                    <a:uLnTx/>
                    <a:uFillTx/>
                    <a:latin typeface="Century Gothic" panose="020B0502020202020204" pitchFamily="34" charset="0"/>
                    <a:ea typeface="Century Gothic"/>
                    <a:cs typeface="Century Gothic"/>
                    <a:sym typeface="Century Gothic"/>
                  </a:endParaRPr>
                </a:p>
              </p:txBody>
            </p:sp>
          </mc:Choice>
          <mc:Fallback xmlns="">
            <p:sp>
              <p:nvSpPr>
                <p:cNvPr id="239" name="Google Shape;239;p21"/>
                <p:cNvSpPr txBox="1">
                  <a:spLocks noRot="1" noChangeAspect="1" noMove="1" noResize="1" noEditPoints="1" noAdjustHandles="1" noChangeArrowheads="1" noChangeShapeType="1" noTextEdit="1"/>
                </p:cNvSpPr>
                <p:nvPr/>
              </p:nvSpPr>
              <p:spPr>
                <a:xfrm>
                  <a:off x="2953200" y="1714500"/>
                  <a:ext cx="819300" cy="768000"/>
                </a:xfrm>
                <a:prstGeom prst="rect">
                  <a:avLst/>
                </a:prstGeom>
                <a:blipFill>
                  <a:blip r:embed="rId9"/>
                  <a:stretch>
                    <a:fillRect/>
                  </a:stretch>
                </a:blipFill>
                <a:ln w="19050" cap="flat" cmpd="sng">
                  <a:solidFill>
                    <a:schemeClr val="dk1"/>
                  </a:solidFill>
                  <a:prstDash val="solid"/>
                  <a:round/>
                  <a:headEnd type="none" w="sm" len="sm"/>
                  <a:tailEnd type="none" w="sm" len="sm"/>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3" name="Google Shape;240;p21">
                  <a:extLst>
                    <a:ext uri="{FF2B5EF4-FFF2-40B4-BE49-F238E27FC236}">
                      <a16:creationId xmlns:a16="http://schemas.microsoft.com/office/drawing/2014/main" id="{A9080EA0-36EB-9D43-A399-C71512915DD0}"/>
                    </a:ext>
                  </a:extLst>
                </p:cNvPr>
                <p:cNvSpPr txBox="1"/>
                <p:nvPr/>
              </p:nvSpPr>
              <p:spPr>
                <a:xfrm>
                  <a:off x="3772500" y="1714500"/>
                  <a:ext cx="819300" cy="768000"/>
                </a:xfrm>
                <a:prstGeom prst="rect">
                  <a:avLst/>
                </a:prstGeom>
                <a:solidFill>
                  <a:srgbClr val="C5E1A5"/>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14:m>
                    <m:oMath xmlns:m="http://schemas.openxmlformats.org/officeDocument/2006/math">
                      <m:f>
                        <m:fPr>
                          <m:ctrlPr>
                            <a:rPr lang="en-GB" sz="1800" i="1" smtClean="0">
                              <a:latin typeface="Cambria Math" panose="02040503050406030204" pitchFamily="18" charset="0"/>
                            </a:rPr>
                          </m:ctrlPr>
                        </m:fPr>
                        <m:num>
                          <m:r>
                            <m:rPr>
                              <m:nor/>
                            </m:rPr>
                            <a:rPr lang="en-US" sz="1800" b="0" i="0" smtClean="0">
                              <a:latin typeface="Century Gothic" panose="020B0502020202020204" pitchFamily="34" charset="0"/>
                            </a:rPr>
                            <m:t>1</m:t>
                          </m:r>
                        </m:num>
                        <m:den>
                          <m:r>
                            <m:rPr>
                              <m:nor/>
                            </m:rPr>
                            <a:rPr lang="en-US" sz="1800" b="0" i="0" smtClean="0">
                              <a:latin typeface="Century Gothic" panose="020B0502020202020204" pitchFamily="34" charset="0"/>
                            </a:rPr>
                            <m:t> 4 </m:t>
                          </m:r>
                        </m:den>
                      </m:f>
                    </m:oMath>
                  </a14:m>
                  <a:r>
                    <a:rPr kumimoji="0" lang="en-GB" sz="1800" b="1" i="0" u="none" strike="noStrike" kern="0" cap="none" spc="0" normalizeH="0" baseline="0" noProof="0" dirty="0">
                      <a:ln>
                        <a:noFill/>
                      </a:ln>
                      <a:solidFill>
                        <a:srgbClr val="000000"/>
                      </a:solidFill>
                      <a:effectLst/>
                      <a:uLnTx/>
                      <a:uFillTx/>
                      <a:latin typeface="Century Gothic" panose="020B0502020202020204" pitchFamily="34" charset="0"/>
                      <a:ea typeface="Century Gothic"/>
                      <a:cs typeface="Century Gothic"/>
                      <a:sym typeface="Century Gothic"/>
                    </a:rPr>
                    <a:t> </a:t>
                  </a:r>
                  <a:endParaRPr kumimoji="0" sz="1800" b="1" i="0" u="none" strike="noStrike" kern="0" cap="none" spc="0" normalizeH="0" baseline="0" noProof="0" dirty="0">
                    <a:ln>
                      <a:noFill/>
                    </a:ln>
                    <a:solidFill>
                      <a:srgbClr val="000000"/>
                    </a:solidFill>
                    <a:effectLst/>
                    <a:uLnTx/>
                    <a:uFillTx/>
                    <a:latin typeface="Century Gothic" panose="020B0502020202020204" pitchFamily="34" charset="0"/>
                    <a:ea typeface="Century Gothic"/>
                    <a:cs typeface="Century Gothic"/>
                    <a:sym typeface="Century Gothic"/>
                  </a:endParaRPr>
                </a:p>
              </p:txBody>
            </p:sp>
          </mc:Choice>
          <mc:Fallback xmlns="">
            <p:sp>
              <p:nvSpPr>
                <p:cNvPr id="240" name="Google Shape;240;p21"/>
                <p:cNvSpPr txBox="1">
                  <a:spLocks noRot="1" noChangeAspect="1" noMove="1" noResize="1" noEditPoints="1" noAdjustHandles="1" noChangeArrowheads="1" noChangeShapeType="1" noTextEdit="1"/>
                </p:cNvSpPr>
                <p:nvPr/>
              </p:nvSpPr>
              <p:spPr>
                <a:xfrm>
                  <a:off x="3772500" y="1714500"/>
                  <a:ext cx="819300" cy="768000"/>
                </a:xfrm>
                <a:prstGeom prst="rect">
                  <a:avLst/>
                </a:prstGeom>
                <a:blipFill>
                  <a:blip r:embed="rId10"/>
                  <a:stretch>
                    <a:fillRect/>
                  </a:stretch>
                </a:blipFill>
                <a:ln w="19050" cap="flat" cmpd="sng">
                  <a:solidFill>
                    <a:schemeClr val="dk1"/>
                  </a:solidFill>
                  <a:prstDash val="solid"/>
                  <a:round/>
                  <a:headEnd type="none" w="sm" len="sm"/>
                  <a:tailEnd type="none" w="sm" len="sm"/>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4" name="Google Shape;241;p21">
                  <a:extLst>
                    <a:ext uri="{FF2B5EF4-FFF2-40B4-BE49-F238E27FC236}">
                      <a16:creationId xmlns:a16="http://schemas.microsoft.com/office/drawing/2014/main" id="{220B536D-AF17-8F4B-986B-C1EE1924C67D}"/>
                    </a:ext>
                  </a:extLst>
                </p:cNvPr>
                <p:cNvSpPr txBox="1"/>
                <p:nvPr/>
              </p:nvSpPr>
              <p:spPr>
                <a:xfrm>
                  <a:off x="4591800" y="1714500"/>
                  <a:ext cx="819300" cy="768000"/>
                </a:xfrm>
                <a:prstGeom prst="rect">
                  <a:avLst/>
                </a:prstGeom>
                <a:solidFill>
                  <a:srgbClr val="C5E1A5"/>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14:m>
                    <m:oMath xmlns:m="http://schemas.openxmlformats.org/officeDocument/2006/math">
                      <m:f>
                        <m:fPr>
                          <m:ctrlPr>
                            <a:rPr lang="en-GB" sz="1800" i="1" smtClean="0">
                              <a:latin typeface="Cambria Math" panose="02040503050406030204" pitchFamily="18" charset="0"/>
                            </a:rPr>
                          </m:ctrlPr>
                        </m:fPr>
                        <m:num>
                          <m:r>
                            <m:rPr>
                              <m:nor/>
                            </m:rPr>
                            <a:rPr lang="en-US" sz="1800" b="0" i="0" smtClean="0">
                              <a:latin typeface="Century Gothic" panose="020B0502020202020204" pitchFamily="34" charset="0"/>
                            </a:rPr>
                            <m:t>1</m:t>
                          </m:r>
                        </m:num>
                        <m:den>
                          <m:r>
                            <m:rPr>
                              <m:nor/>
                            </m:rPr>
                            <a:rPr lang="en-US" sz="1800" b="0" i="0" smtClean="0">
                              <a:latin typeface="Century Gothic" panose="020B0502020202020204" pitchFamily="34" charset="0"/>
                            </a:rPr>
                            <m:t> 4 </m:t>
                          </m:r>
                        </m:den>
                      </m:f>
                    </m:oMath>
                  </a14:m>
                  <a:r>
                    <a:rPr kumimoji="0" lang="en-GB" sz="1800" b="1" i="0" u="none" strike="noStrike" kern="0" cap="none" spc="0" normalizeH="0" baseline="0" noProof="0" dirty="0">
                      <a:ln>
                        <a:noFill/>
                      </a:ln>
                      <a:solidFill>
                        <a:srgbClr val="000000"/>
                      </a:solidFill>
                      <a:effectLst/>
                      <a:uLnTx/>
                      <a:uFillTx/>
                      <a:latin typeface="Century Gothic" panose="020B0502020202020204" pitchFamily="34" charset="0"/>
                      <a:ea typeface="Century Gothic"/>
                      <a:cs typeface="Century Gothic"/>
                      <a:sym typeface="Century Gothic"/>
                    </a:rPr>
                    <a:t> </a:t>
                  </a:r>
                  <a:endParaRPr kumimoji="0" sz="1800" b="1" i="0" u="none" strike="noStrike" kern="0" cap="none" spc="0" normalizeH="0" baseline="0" noProof="0" dirty="0">
                    <a:ln>
                      <a:noFill/>
                    </a:ln>
                    <a:solidFill>
                      <a:srgbClr val="000000"/>
                    </a:solidFill>
                    <a:effectLst/>
                    <a:uLnTx/>
                    <a:uFillTx/>
                    <a:latin typeface="Century Gothic" panose="020B0502020202020204" pitchFamily="34" charset="0"/>
                    <a:ea typeface="Century Gothic"/>
                    <a:cs typeface="Century Gothic"/>
                    <a:sym typeface="Century Gothic"/>
                  </a:endParaRPr>
                </a:p>
              </p:txBody>
            </p:sp>
          </mc:Choice>
          <mc:Fallback xmlns="">
            <p:sp>
              <p:nvSpPr>
                <p:cNvPr id="241" name="Google Shape;241;p21"/>
                <p:cNvSpPr txBox="1">
                  <a:spLocks noRot="1" noChangeAspect="1" noMove="1" noResize="1" noEditPoints="1" noAdjustHandles="1" noChangeArrowheads="1" noChangeShapeType="1" noTextEdit="1"/>
                </p:cNvSpPr>
                <p:nvPr/>
              </p:nvSpPr>
              <p:spPr>
                <a:xfrm>
                  <a:off x="4591800" y="1714500"/>
                  <a:ext cx="819300" cy="768000"/>
                </a:xfrm>
                <a:prstGeom prst="rect">
                  <a:avLst/>
                </a:prstGeom>
                <a:blipFill>
                  <a:blip r:embed="rId11"/>
                  <a:stretch>
                    <a:fillRect/>
                  </a:stretch>
                </a:blipFill>
                <a:ln w="19050" cap="flat" cmpd="sng">
                  <a:solidFill>
                    <a:schemeClr val="dk1"/>
                  </a:solidFill>
                  <a:prstDash val="solid"/>
                  <a:round/>
                  <a:headEnd type="none" w="sm" len="sm"/>
                  <a:tailEnd type="none" w="sm" len="sm"/>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5" name="Google Shape;242;p21">
                  <a:extLst>
                    <a:ext uri="{FF2B5EF4-FFF2-40B4-BE49-F238E27FC236}">
                      <a16:creationId xmlns:a16="http://schemas.microsoft.com/office/drawing/2014/main" id="{CEBCE02B-DBD2-7947-A7CB-683BC07FC5A0}"/>
                    </a:ext>
                  </a:extLst>
                </p:cNvPr>
                <p:cNvSpPr txBox="1"/>
                <p:nvPr/>
              </p:nvSpPr>
              <p:spPr>
                <a:xfrm>
                  <a:off x="5411100" y="1714500"/>
                  <a:ext cx="819300" cy="768000"/>
                </a:xfrm>
                <a:prstGeom prst="rect">
                  <a:avLst/>
                </a:prstGeom>
                <a:solidFill>
                  <a:srgbClr val="C5E1A5"/>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14:m>
                    <m:oMath xmlns:m="http://schemas.openxmlformats.org/officeDocument/2006/math">
                      <m:f>
                        <m:fPr>
                          <m:ctrlPr>
                            <a:rPr lang="en-GB" sz="1800" i="1" smtClean="0">
                              <a:latin typeface="Cambria Math" panose="02040503050406030204" pitchFamily="18" charset="0"/>
                            </a:rPr>
                          </m:ctrlPr>
                        </m:fPr>
                        <m:num>
                          <m:r>
                            <m:rPr>
                              <m:nor/>
                            </m:rPr>
                            <a:rPr lang="en-US" sz="1800" b="0" i="0" smtClean="0">
                              <a:latin typeface="Century Gothic" panose="020B0502020202020204" pitchFamily="34" charset="0"/>
                            </a:rPr>
                            <m:t>1</m:t>
                          </m:r>
                        </m:num>
                        <m:den>
                          <m:r>
                            <m:rPr>
                              <m:nor/>
                            </m:rPr>
                            <a:rPr lang="en-US" sz="1800" b="0" i="0" smtClean="0">
                              <a:latin typeface="Century Gothic" panose="020B0502020202020204" pitchFamily="34" charset="0"/>
                            </a:rPr>
                            <m:t> 4 </m:t>
                          </m:r>
                        </m:den>
                      </m:f>
                    </m:oMath>
                  </a14:m>
                  <a:r>
                    <a:rPr kumimoji="0" lang="en-GB" sz="1800" b="1" i="0" u="none" strike="noStrike" kern="0" cap="none" spc="0" normalizeH="0" baseline="0" noProof="0" dirty="0">
                      <a:ln>
                        <a:noFill/>
                      </a:ln>
                      <a:solidFill>
                        <a:srgbClr val="000000"/>
                      </a:solidFill>
                      <a:effectLst/>
                      <a:uLnTx/>
                      <a:uFillTx/>
                      <a:latin typeface="Century Gothic" panose="020B0502020202020204" pitchFamily="34" charset="0"/>
                      <a:ea typeface="Century Gothic"/>
                      <a:cs typeface="Century Gothic"/>
                      <a:sym typeface="Century Gothic"/>
                    </a:rPr>
                    <a:t> </a:t>
                  </a:r>
                  <a:endParaRPr kumimoji="0" sz="1800" b="1" i="0" u="none" strike="noStrike" kern="0" cap="none" spc="0" normalizeH="0" baseline="0" noProof="0" dirty="0">
                    <a:ln>
                      <a:noFill/>
                    </a:ln>
                    <a:solidFill>
                      <a:srgbClr val="000000"/>
                    </a:solidFill>
                    <a:effectLst/>
                    <a:uLnTx/>
                    <a:uFillTx/>
                    <a:latin typeface="Century Gothic" panose="020B0502020202020204" pitchFamily="34" charset="0"/>
                    <a:ea typeface="Century Gothic"/>
                    <a:cs typeface="Century Gothic"/>
                    <a:sym typeface="Century Gothic"/>
                  </a:endParaRPr>
                </a:p>
              </p:txBody>
            </p:sp>
          </mc:Choice>
          <mc:Fallback xmlns="">
            <p:sp>
              <p:nvSpPr>
                <p:cNvPr id="242" name="Google Shape;242;p21"/>
                <p:cNvSpPr txBox="1">
                  <a:spLocks noRot="1" noChangeAspect="1" noMove="1" noResize="1" noEditPoints="1" noAdjustHandles="1" noChangeArrowheads="1" noChangeShapeType="1" noTextEdit="1"/>
                </p:cNvSpPr>
                <p:nvPr/>
              </p:nvSpPr>
              <p:spPr>
                <a:xfrm>
                  <a:off x="5411100" y="1714500"/>
                  <a:ext cx="819300" cy="768000"/>
                </a:xfrm>
                <a:prstGeom prst="rect">
                  <a:avLst/>
                </a:prstGeom>
                <a:blipFill>
                  <a:blip r:embed="rId12"/>
                  <a:stretch>
                    <a:fillRect/>
                  </a:stretch>
                </a:blipFill>
                <a:ln w="19050" cap="flat" cmpd="sng">
                  <a:solidFill>
                    <a:schemeClr val="dk1"/>
                  </a:solidFill>
                  <a:prstDash val="solid"/>
                  <a:round/>
                  <a:headEnd type="none" w="sm" len="sm"/>
                  <a:tailEnd type="none" w="sm" len="sm"/>
                </a:ln>
              </p:spPr>
              <p:txBody>
                <a:bodyPr/>
                <a:lstStyle/>
                <a:p>
                  <a:r>
                    <a:rPr lang="en-GB">
                      <a:noFill/>
                    </a:rPr>
                    <a:t> </a:t>
                  </a:r>
                </a:p>
              </p:txBody>
            </p:sp>
          </mc:Fallback>
        </mc:AlternateContent>
      </p:grpSp>
      <mc:AlternateContent xmlns:mc="http://schemas.openxmlformats.org/markup-compatibility/2006">
        <mc:Choice xmlns:a14="http://schemas.microsoft.com/office/drawing/2010/main" Requires="a14">
          <p:sp>
            <p:nvSpPr>
              <p:cNvPr id="36" name="Rounded Rectangle 35">
                <a:extLst>
                  <a:ext uri="{FF2B5EF4-FFF2-40B4-BE49-F238E27FC236}">
                    <a16:creationId xmlns:a16="http://schemas.microsoft.com/office/drawing/2014/main" id="{2EE00287-F64C-8543-BA23-F54B259B7018}"/>
                  </a:ext>
                </a:extLst>
              </p:cNvPr>
              <p:cNvSpPr/>
              <p:nvPr/>
            </p:nvSpPr>
            <p:spPr>
              <a:xfrm>
                <a:off x="8759947" y="1231182"/>
                <a:ext cx="3001099" cy="901843"/>
              </a:xfrm>
              <a:prstGeom prst="roundRect">
                <a:avLst/>
              </a:prstGeom>
              <a:solidFill>
                <a:srgbClr val="CCD4F4"/>
              </a:solidFill>
              <a:ln w="38100">
                <a:solidFill>
                  <a:srgbClr val="CCD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 xmlns:m="http://schemas.openxmlformats.org/officeDocument/2006/math">
                    <m:f>
                      <m:fPr>
                        <m:ctrlPr>
                          <a:rPr lang="en-GB" sz="2400" i="1" smtClean="0">
                            <a:solidFill>
                              <a:srgbClr val="222222"/>
                            </a:solidFill>
                            <a:latin typeface="Cambria Math" panose="02040503050406030204" pitchFamily="18" charset="0"/>
                          </a:rPr>
                        </m:ctrlPr>
                      </m:fPr>
                      <m:num>
                        <m:r>
                          <m:rPr>
                            <m:nor/>
                          </m:rPr>
                          <a:rPr lang="en-GB" sz="2400" b="0" i="0" smtClean="0">
                            <a:solidFill>
                              <a:srgbClr val="222222"/>
                            </a:solidFill>
                            <a:latin typeface="Century Gothic" panose="020B0502020202020204" pitchFamily="34" charset="0"/>
                          </a:rPr>
                          <m:t>1</m:t>
                        </m:r>
                      </m:num>
                      <m:den>
                        <m:r>
                          <m:rPr>
                            <m:nor/>
                          </m:rPr>
                          <a:rPr lang="en-GB" sz="2400" b="0" i="0" smtClean="0">
                            <a:solidFill>
                              <a:srgbClr val="222222"/>
                            </a:solidFill>
                            <a:latin typeface="Century Gothic" panose="020B0502020202020204" pitchFamily="34" charset="0"/>
                          </a:rPr>
                          <m:t> 4 </m:t>
                        </m:r>
                      </m:den>
                    </m:f>
                  </m:oMath>
                </a14:m>
                <a:r>
                  <a:rPr lang="en-GB" sz="2400" dirty="0">
                    <a:solidFill>
                      <a:srgbClr val="222222"/>
                    </a:solidFill>
                    <a:latin typeface="Century Gothic" panose="020B0502020202020204" pitchFamily="34" charset="0"/>
                  </a:rPr>
                  <a:t> x 7 = </a:t>
                </a:r>
                <a14:m>
                  <m:oMath xmlns:m="http://schemas.openxmlformats.org/officeDocument/2006/math">
                    <m:f>
                      <m:fPr>
                        <m:ctrlPr>
                          <a:rPr lang="en-GB" sz="2400" i="1">
                            <a:solidFill>
                              <a:srgbClr val="222222"/>
                            </a:solidFill>
                            <a:latin typeface="Cambria Math" panose="02040503050406030204" pitchFamily="18" charset="0"/>
                          </a:rPr>
                        </m:ctrlPr>
                      </m:fPr>
                      <m:num>
                        <m:r>
                          <m:rPr>
                            <m:nor/>
                          </m:rPr>
                          <a:rPr lang="en-GB" sz="2400" b="0" i="0" smtClean="0">
                            <a:solidFill>
                              <a:srgbClr val="222222"/>
                            </a:solidFill>
                            <a:latin typeface="Century Gothic" panose="020B0502020202020204" pitchFamily="34" charset="0"/>
                          </a:rPr>
                          <m:t>7</m:t>
                        </m:r>
                      </m:num>
                      <m:den>
                        <m:r>
                          <m:rPr>
                            <m:nor/>
                          </m:rPr>
                          <a:rPr lang="en-GB" sz="2400">
                            <a:solidFill>
                              <a:srgbClr val="222222"/>
                            </a:solidFill>
                            <a:latin typeface="Century Gothic" panose="020B0502020202020204" pitchFamily="34" charset="0"/>
                          </a:rPr>
                          <m:t> 4 </m:t>
                        </m:r>
                      </m:den>
                    </m:f>
                  </m:oMath>
                </a14:m>
                <a:r>
                  <a:rPr lang="en-GB" sz="2400" dirty="0">
                    <a:solidFill>
                      <a:srgbClr val="222222"/>
                    </a:solidFill>
                    <a:latin typeface="Century Gothic" panose="020B0502020202020204" pitchFamily="34" charset="0"/>
                  </a:rPr>
                  <a:t> or 1 </a:t>
                </a:r>
                <a14:m>
                  <m:oMath xmlns:m="http://schemas.openxmlformats.org/officeDocument/2006/math">
                    <m:f>
                      <m:fPr>
                        <m:ctrlPr>
                          <a:rPr lang="en-GB" sz="2400" i="1">
                            <a:solidFill>
                              <a:srgbClr val="222222"/>
                            </a:solidFill>
                            <a:latin typeface="Cambria Math" panose="02040503050406030204" pitchFamily="18" charset="0"/>
                          </a:rPr>
                        </m:ctrlPr>
                      </m:fPr>
                      <m:num>
                        <m:r>
                          <m:rPr>
                            <m:nor/>
                          </m:rPr>
                          <a:rPr lang="en-GB" sz="2400" b="0" i="0" smtClean="0">
                            <a:solidFill>
                              <a:srgbClr val="222222"/>
                            </a:solidFill>
                            <a:latin typeface="Century Gothic" panose="020B0502020202020204" pitchFamily="34" charset="0"/>
                          </a:rPr>
                          <m:t>3</m:t>
                        </m:r>
                      </m:num>
                      <m:den>
                        <m:r>
                          <m:rPr>
                            <m:nor/>
                          </m:rPr>
                          <a:rPr lang="en-GB" sz="2400">
                            <a:solidFill>
                              <a:srgbClr val="222222"/>
                            </a:solidFill>
                            <a:latin typeface="Century Gothic" panose="020B0502020202020204" pitchFamily="34" charset="0"/>
                          </a:rPr>
                          <m:t> 4 </m:t>
                        </m:r>
                      </m:den>
                    </m:f>
                  </m:oMath>
                </a14:m>
                <a:r>
                  <a:rPr lang="en-GB" sz="2400" dirty="0">
                    <a:solidFill>
                      <a:srgbClr val="222222"/>
                    </a:solidFill>
                    <a:latin typeface="Century Gothic" panose="020B0502020202020204" pitchFamily="34" charset="0"/>
                  </a:rPr>
                  <a:t> </a:t>
                </a:r>
              </a:p>
            </p:txBody>
          </p:sp>
        </mc:Choice>
        <mc:Fallback>
          <p:sp>
            <p:nvSpPr>
              <p:cNvPr id="36" name="Rounded Rectangle 35">
                <a:extLst>
                  <a:ext uri="{FF2B5EF4-FFF2-40B4-BE49-F238E27FC236}">
                    <a16:creationId xmlns:a16="http://schemas.microsoft.com/office/drawing/2014/main" id="{2EE00287-F64C-8543-BA23-F54B259B7018}"/>
                  </a:ext>
                </a:extLst>
              </p:cNvPr>
              <p:cNvSpPr>
                <a:spLocks noRot="1" noChangeAspect="1" noMove="1" noResize="1" noEditPoints="1" noAdjustHandles="1" noChangeArrowheads="1" noChangeShapeType="1" noTextEdit="1"/>
              </p:cNvSpPr>
              <p:nvPr/>
            </p:nvSpPr>
            <p:spPr>
              <a:xfrm>
                <a:off x="8759947" y="1231182"/>
                <a:ext cx="3001099" cy="901843"/>
              </a:xfrm>
              <a:prstGeom prst="roundRect">
                <a:avLst/>
              </a:prstGeom>
              <a:blipFill>
                <a:blip r:embed="rId13"/>
                <a:stretch>
                  <a:fillRect b="-5333"/>
                </a:stretch>
              </a:blipFill>
              <a:ln w="38100">
                <a:solidFill>
                  <a:srgbClr val="CCD4F4"/>
                </a:solidFill>
              </a:ln>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37" name="Rounded Rectangle 36">
                <a:extLst>
                  <a:ext uri="{FF2B5EF4-FFF2-40B4-BE49-F238E27FC236}">
                    <a16:creationId xmlns:a16="http://schemas.microsoft.com/office/drawing/2014/main" id="{CEE420D9-D974-EB4D-8A7F-8D74F82F4F01}"/>
                  </a:ext>
                </a:extLst>
              </p:cNvPr>
              <p:cNvSpPr/>
              <p:nvPr/>
            </p:nvSpPr>
            <p:spPr>
              <a:xfrm>
                <a:off x="1477096" y="4438849"/>
                <a:ext cx="1504617" cy="901843"/>
              </a:xfrm>
              <a:prstGeom prst="roundRect">
                <a:avLst/>
              </a:prstGeom>
              <a:solidFill>
                <a:srgbClr val="CCD4F4"/>
              </a:solidFill>
              <a:ln w="38100">
                <a:solidFill>
                  <a:srgbClr val="CCD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a:solidFill>
                      <a:srgbClr val="222222"/>
                    </a:solidFill>
                    <a:latin typeface="Century Gothic" panose="020B0502020202020204" pitchFamily="34" charset="0"/>
                  </a:rPr>
                  <a:t>5 x </a:t>
                </a:r>
                <a14:m>
                  <m:oMath xmlns:m="http://schemas.openxmlformats.org/officeDocument/2006/math">
                    <m:f>
                      <m:fPr>
                        <m:ctrlPr>
                          <a:rPr lang="en-GB" sz="2400" i="1" smtClean="0">
                            <a:solidFill>
                              <a:srgbClr val="222222"/>
                            </a:solidFill>
                            <a:latin typeface="Cambria Math" panose="02040503050406030204" pitchFamily="18" charset="0"/>
                          </a:rPr>
                        </m:ctrlPr>
                      </m:fPr>
                      <m:num>
                        <m:r>
                          <m:rPr>
                            <m:nor/>
                          </m:rPr>
                          <a:rPr lang="en-GB" sz="2400" b="0" i="0" smtClean="0">
                            <a:solidFill>
                              <a:srgbClr val="222222"/>
                            </a:solidFill>
                            <a:latin typeface="Century Gothic" panose="020B0502020202020204" pitchFamily="34" charset="0"/>
                          </a:rPr>
                          <m:t>1</m:t>
                        </m:r>
                      </m:num>
                      <m:den>
                        <m:r>
                          <m:rPr>
                            <m:nor/>
                          </m:rPr>
                          <a:rPr lang="en-GB" sz="2400" b="0" i="0" smtClean="0">
                            <a:solidFill>
                              <a:srgbClr val="222222"/>
                            </a:solidFill>
                            <a:latin typeface="Century Gothic" panose="020B0502020202020204" pitchFamily="34" charset="0"/>
                          </a:rPr>
                          <m:t> 9 </m:t>
                        </m:r>
                      </m:den>
                    </m:f>
                  </m:oMath>
                </a14:m>
                <a:endParaRPr lang="en-GB" sz="2400" dirty="0">
                  <a:solidFill>
                    <a:srgbClr val="222222"/>
                  </a:solidFill>
                  <a:latin typeface="Century Gothic" panose="020B0502020202020204" pitchFamily="34" charset="0"/>
                </a:endParaRPr>
              </a:p>
            </p:txBody>
          </p:sp>
        </mc:Choice>
        <mc:Fallback>
          <p:sp>
            <p:nvSpPr>
              <p:cNvPr id="37" name="Rounded Rectangle 36">
                <a:extLst>
                  <a:ext uri="{FF2B5EF4-FFF2-40B4-BE49-F238E27FC236}">
                    <a16:creationId xmlns:a16="http://schemas.microsoft.com/office/drawing/2014/main" id="{CEE420D9-D974-EB4D-8A7F-8D74F82F4F01}"/>
                  </a:ext>
                </a:extLst>
              </p:cNvPr>
              <p:cNvSpPr>
                <a:spLocks noRot="1" noChangeAspect="1" noMove="1" noResize="1" noEditPoints="1" noAdjustHandles="1" noChangeArrowheads="1" noChangeShapeType="1" noTextEdit="1"/>
              </p:cNvSpPr>
              <p:nvPr/>
            </p:nvSpPr>
            <p:spPr>
              <a:xfrm>
                <a:off x="1477096" y="4438849"/>
                <a:ext cx="1504617" cy="901843"/>
              </a:xfrm>
              <a:prstGeom prst="roundRect">
                <a:avLst/>
              </a:prstGeom>
              <a:blipFill>
                <a:blip r:embed="rId14"/>
                <a:stretch>
                  <a:fillRect b="-6757"/>
                </a:stretch>
              </a:blipFill>
              <a:ln w="38100">
                <a:solidFill>
                  <a:srgbClr val="CCD4F4"/>
                </a:solidFill>
              </a:ln>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38" name="Rounded Rectangle 37">
                <a:extLst>
                  <a:ext uri="{FF2B5EF4-FFF2-40B4-BE49-F238E27FC236}">
                    <a16:creationId xmlns:a16="http://schemas.microsoft.com/office/drawing/2014/main" id="{BDDD2013-7E03-B244-A6B8-D91A3484D0A7}"/>
                  </a:ext>
                </a:extLst>
              </p:cNvPr>
              <p:cNvSpPr/>
              <p:nvPr/>
            </p:nvSpPr>
            <p:spPr>
              <a:xfrm>
                <a:off x="4935802" y="4438846"/>
                <a:ext cx="1504617" cy="901843"/>
              </a:xfrm>
              <a:prstGeom prst="roundRect">
                <a:avLst/>
              </a:prstGeom>
              <a:solidFill>
                <a:srgbClr val="CCD4F4"/>
              </a:solidFill>
              <a:ln w="38100">
                <a:solidFill>
                  <a:srgbClr val="CCD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 xmlns:m="http://schemas.openxmlformats.org/officeDocument/2006/math">
                    <m:f>
                      <m:fPr>
                        <m:ctrlPr>
                          <a:rPr lang="en-GB" sz="2400" i="1" smtClean="0">
                            <a:solidFill>
                              <a:srgbClr val="222222"/>
                            </a:solidFill>
                            <a:latin typeface="Cambria Math" panose="02040503050406030204" pitchFamily="18" charset="0"/>
                          </a:rPr>
                        </m:ctrlPr>
                      </m:fPr>
                      <m:num>
                        <m:r>
                          <m:rPr>
                            <m:nor/>
                          </m:rPr>
                          <a:rPr lang="en-GB" sz="2400" b="0" i="0" smtClean="0">
                            <a:solidFill>
                              <a:srgbClr val="222222"/>
                            </a:solidFill>
                            <a:latin typeface="Century Gothic" panose="020B0502020202020204" pitchFamily="34" charset="0"/>
                          </a:rPr>
                          <m:t>1</m:t>
                        </m:r>
                      </m:num>
                      <m:den>
                        <m:r>
                          <m:rPr>
                            <m:nor/>
                          </m:rPr>
                          <a:rPr lang="en-GB" sz="2400" b="0" i="0" smtClean="0">
                            <a:solidFill>
                              <a:srgbClr val="222222"/>
                            </a:solidFill>
                            <a:latin typeface="Century Gothic" panose="020B0502020202020204" pitchFamily="34" charset="0"/>
                          </a:rPr>
                          <m:t> 5 </m:t>
                        </m:r>
                      </m:den>
                    </m:f>
                  </m:oMath>
                </a14:m>
                <a:r>
                  <a:rPr lang="en-GB" sz="2400" dirty="0">
                    <a:solidFill>
                      <a:srgbClr val="222222"/>
                    </a:solidFill>
                    <a:latin typeface="Century Gothic" panose="020B0502020202020204" pitchFamily="34" charset="0"/>
                  </a:rPr>
                  <a:t> x 9</a:t>
                </a:r>
              </a:p>
            </p:txBody>
          </p:sp>
        </mc:Choice>
        <mc:Fallback>
          <p:sp>
            <p:nvSpPr>
              <p:cNvPr id="38" name="Rounded Rectangle 37">
                <a:extLst>
                  <a:ext uri="{FF2B5EF4-FFF2-40B4-BE49-F238E27FC236}">
                    <a16:creationId xmlns:a16="http://schemas.microsoft.com/office/drawing/2014/main" id="{BDDD2013-7E03-B244-A6B8-D91A3484D0A7}"/>
                  </a:ext>
                </a:extLst>
              </p:cNvPr>
              <p:cNvSpPr>
                <a:spLocks noRot="1" noChangeAspect="1" noMove="1" noResize="1" noEditPoints="1" noAdjustHandles="1" noChangeArrowheads="1" noChangeShapeType="1" noTextEdit="1"/>
              </p:cNvSpPr>
              <p:nvPr/>
            </p:nvSpPr>
            <p:spPr>
              <a:xfrm>
                <a:off x="4935802" y="4438846"/>
                <a:ext cx="1504617" cy="901843"/>
              </a:xfrm>
              <a:prstGeom prst="roundRect">
                <a:avLst/>
              </a:prstGeom>
              <a:blipFill>
                <a:blip r:embed="rId15"/>
                <a:stretch>
                  <a:fillRect b="-6757"/>
                </a:stretch>
              </a:blipFill>
              <a:ln w="38100">
                <a:solidFill>
                  <a:srgbClr val="CCD4F4"/>
                </a:solidFill>
              </a:ln>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39" name="Rounded Rectangle 38">
                <a:extLst>
                  <a:ext uri="{FF2B5EF4-FFF2-40B4-BE49-F238E27FC236}">
                    <a16:creationId xmlns:a16="http://schemas.microsoft.com/office/drawing/2014/main" id="{36AB8653-87D8-9645-A8A2-00FEA03B3D6C}"/>
                  </a:ext>
                </a:extLst>
              </p:cNvPr>
              <p:cNvSpPr/>
              <p:nvPr/>
            </p:nvSpPr>
            <p:spPr>
              <a:xfrm>
                <a:off x="8394508" y="4438847"/>
                <a:ext cx="1892492" cy="901843"/>
              </a:xfrm>
              <a:prstGeom prst="roundRect">
                <a:avLst/>
              </a:prstGeom>
              <a:solidFill>
                <a:srgbClr val="CCD4F4"/>
              </a:solidFill>
              <a:ln w="38100">
                <a:solidFill>
                  <a:srgbClr val="CCD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a:solidFill>
                      <a:srgbClr val="222222"/>
                    </a:solidFill>
                    <a:latin typeface="Century Gothic" panose="020B0502020202020204" pitchFamily="34" charset="0"/>
                  </a:rPr>
                  <a:t>6 x </a:t>
                </a:r>
                <a14:m>
                  <m:oMath xmlns:m="http://schemas.openxmlformats.org/officeDocument/2006/math">
                    <m:f>
                      <m:fPr>
                        <m:ctrlPr>
                          <a:rPr lang="en-GB" sz="2400" i="1" smtClean="0">
                            <a:solidFill>
                              <a:srgbClr val="222222"/>
                            </a:solidFill>
                            <a:latin typeface="Cambria Math" panose="02040503050406030204" pitchFamily="18" charset="0"/>
                          </a:rPr>
                        </m:ctrlPr>
                      </m:fPr>
                      <m:num>
                        <m:r>
                          <a:rPr lang="en-GB" sz="2400" b="0" i="1" smtClean="0">
                            <a:solidFill>
                              <a:srgbClr val="222222"/>
                            </a:solidFill>
                            <a:latin typeface="Cambria Math" panose="02040503050406030204" pitchFamily="18" charset="0"/>
                          </a:rPr>
                          <m:t>  </m:t>
                        </m:r>
                      </m:num>
                      <m:den>
                        <m:r>
                          <m:rPr>
                            <m:nor/>
                          </m:rPr>
                          <a:rPr lang="en-GB" sz="2400" b="0" i="0" smtClean="0">
                            <a:solidFill>
                              <a:srgbClr val="222222"/>
                            </a:solidFill>
                            <a:latin typeface="Century Gothic" panose="020B0502020202020204" pitchFamily="34" charset="0"/>
                          </a:rPr>
                          <m:t>    </m:t>
                        </m:r>
                      </m:den>
                    </m:f>
                  </m:oMath>
                </a14:m>
                <a:r>
                  <a:rPr lang="en-GB" sz="2400" dirty="0">
                    <a:solidFill>
                      <a:srgbClr val="222222"/>
                    </a:solidFill>
                    <a:latin typeface="Century Gothic" panose="020B0502020202020204" pitchFamily="34" charset="0"/>
                  </a:rPr>
                  <a:t> = </a:t>
                </a:r>
                <a14:m>
                  <m:oMath xmlns:m="http://schemas.openxmlformats.org/officeDocument/2006/math">
                    <m:f>
                      <m:fPr>
                        <m:ctrlPr>
                          <a:rPr lang="en-GB" sz="2400" i="1">
                            <a:solidFill>
                              <a:srgbClr val="222222"/>
                            </a:solidFill>
                            <a:latin typeface="Cambria Math" panose="02040503050406030204" pitchFamily="18" charset="0"/>
                          </a:rPr>
                        </m:ctrlPr>
                      </m:fPr>
                      <m:num>
                        <m:r>
                          <m:rPr>
                            <m:nor/>
                          </m:rPr>
                          <a:rPr lang="en-GB" sz="2400" b="0" i="0" smtClean="0">
                            <a:solidFill>
                              <a:srgbClr val="222222"/>
                            </a:solidFill>
                            <a:latin typeface="Century Gothic" panose="020B0502020202020204" pitchFamily="34" charset="0"/>
                          </a:rPr>
                          <m:t>6</m:t>
                        </m:r>
                      </m:num>
                      <m:den>
                        <m:r>
                          <m:rPr>
                            <m:nor/>
                          </m:rPr>
                          <a:rPr lang="en-GB" sz="2400">
                            <a:solidFill>
                              <a:srgbClr val="222222"/>
                            </a:solidFill>
                            <a:latin typeface="Century Gothic" panose="020B0502020202020204" pitchFamily="34" charset="0"/>
                          </a:rPr>
                          <m:t>1</m:t>
                        </m:r>
                        <m:r>
                          <m:rPr>
                            <m:nor/>
                          </m:rPr>
                          <a:rPr lang="en-GB" sz="2400" b="0" i="0" smtClean="0">
                            <a:solidFill>
                              <a:srgbClr val="222222"/>
                            </a:solidFill>
                            <a:latin typeface="Century Gothic" panose="020B0502020202020204" pitchFamily="34" charset="0"/>
                          </a:rPr>
                          <m:t>4</m:t>
                        </m:r>
                      </m:den>
                    </m:f>
                  </m:oMath>
                </a14:m>
                <a:endParaRPr lang="en-GB" sz="2400" dirty="0">
                  <a:solidFill>
                    <a:srgbClr val="222222"/>
                  </a:solidFill>
                  <a:latin typeface="Century Gothic" panose="020B0502020202020204" pitchFamily="34" charset="0"/>
                </a:endParaRPr>
              </a:p>
            </p:txBody>
          </p:sp>
        </mc:Choice>
        <mc:Fallback>
          <p:sp>
            <p:nvSpPr>
              <p:cNvPr id="39" name="Rounded Rectangle 38">
                <a:extLst>
                  <a:ext uri="{FF2B5EF4-FFF2-40B4-BE49-F238E27FC236}">
                    <a16:creationId xmlns:a16="http://schemas.microsoft.com/office/drawing/2014/main" id="{36AB8653-87D8-9645-A8A2-00FEA03B3D6C}"/>
                  </a:ext>
                </a:extLst>
              </p:cNvPr>
              <p:cNvSpPr>
                <a:spLocks noRot="1" noChangeAspect="1" noMove="1" noResize="1" noEditPoints="1" noAdjustHandles="1" noChangeArrowheads="1" noChangeShapeType="1" noTextEdit="1"/>
              </p:cNvSpPr>
              <p:nvPr/>
            </p:nvSpPr>
            <p:spPr>
              <a:xfrm>
                <a:off x="8394508" y="4438847"/>
                <a:ext cx="1892492" cy="901843"/>
              </a:xfrm>
              <a:prstGeom prst="roundRect">
                <a:avLst/>
              </a:prstGeom>
              <a:blipFill>
                <a:blip r:embed="rId16"/>
                <a:stretch>
                  <a:fillRect b="-5405"/>
                </a:stretch>
              </a:blipFill>
              <a:ln w="38100">
                <a:solidFill>
                  <a:srgbClr val="CCD4F4"/>
                </a:solidFill>
              </a:ln>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40" name="Google Shape;212;p19">
                <a:extLst>
                  <a:ext uri="{FF2B5EF4-FFF2-40B4-BE49-F238E27FC236}">
                    <a16:creationId xmlns:a16="http://schemas.microsoft.com/office/drawing/2014/main" id="{C6014069-654B-274D-9A6B-3C3F7DA37630}"/>
                  </a:ext>
                </a:extLst>
              </p:cNvPr>
              <p:cNvSpPr txBox="1"/>
              <p:nvPr/>
            </p:nvSpPr>
            <p:spPr>
              <a:xfrm>
                <a:off x="1555700" y="5382338"/>
                <a:ext cx="1356896" cy="661125"/>
              </a:xfrm>
              <a:prstGeom prst="rect">
                <a:avLst/>
              </a:prstGeom>
              <a:noFill/>
              <a:ln>
                <a:noFill/>
              </a:ln>
            </p:spPr>
            <p:txBody>
              <a:bodyPr spcFirstLastPara="1" wrap="square" lIns="91425" tIns="91425" rIns="91425" bIns="91425" anchor="t" anchorCtr="0">
                <a:noAutofit/>
              </a:bodyPr>
              <a:lstStyle/>
              <a:p>
                <a:pPr lvl="0">
                  <a:buClr>
                    <a:srgbClr val="000000"/>
                  </a:buClr>
                  <a:defRPr/>
                </a:pPr>
                <a:r>
                  <a:rPr kumimoji="0" lang="ar-AE" sz="1800" b="0" i="0" u="none" strike="noStrike" kern="0" cap="none" spc="0" normalizeH="0" baseline="0" noProof="0" dirty="0">
                    <a:ln>
                      <a:noFill/>
                    </a:ln>
                    <a:solidFill>
                      <a:srgbClr val="43A047"/>
                    </a:solidFill>
                    <a:effectLst/>
                    <a:uLnTx/>
                    <a:uFillTx/>
                    <a:latin typeface="Century Gothic" panose="020B0502020202020204" pitchFamily="34" charset="0"/>
                    <a:ea typeface="Century Gothic"/>
                    <a:cs typeface="Century Gothic"/>
                    <a:sym typeface="Century Gothic"/>
                  </a:rPr>
                  <a:t>= </a:t>
                </a:r>
                <a:r>
                  <a:rPr kumimoji="0" lang="en-GB" sz="1800" b="0" i="0" u="none" strike="noStrike" kern="0" cap="none" spc="0" normalizeH="0" baseline="0" noProof="0" dirty="0">
                    <a:ln>
                      <a:noFill/>
                    </a:ln>
                    <a:solidFill>
                      <a:srgbClr val="43A047"/>
                    </a:solidFill>
                    <a:effectLst/>
                    <a:uLnTx/>
                    <a:uFillTx/>
                    <a:latin typeface="Century Gothic" panose="020B0502020202020204" pitchFamily="34" charset="0"/>
                    <a:ea typeface="Century Gothic"/>
                    <a:cs typeface="Century Gothic"/>
                    <a:sym typeface="Century Gothic"/>
                  </a:rPr>
                  <a:t> </a:t>
                </a:r>
                <a14:m>
                  <m:oMath xmlns:m="http://schemas.openxmlformats.org/officeDocument/2006/math">
                    <m:f>
                      <m:fPr>
                        <m:ctrlPr>
                          <a:rPr lang="ar-AE" sz="1800" i="1">
                            <a:solidFill>
                              <a:srgbClr val="43A047"/>
                            </a:solidFill>
                            <a:latin typeface="Cambria Math" panose="02040503050406030204" pitchFamily="18" charset="0"/>
                          </a:rPr>
                        </m:ctrlPr>
                      </m:fPr>
                      <m:num>
                        <m:r>
                          <m:rPr>
                            <m:nor/>
                          </m:rPr>
                          <a:rPr lang="en-GB" sz="1800" b="0" i="0" smtClean="0">
                            <a:solidFill>
                              <a:srgbClr val="43A047"/>
                            </a:solidFill>
                            <a:latin typeface="Century Gothic" panose="020B0502020202020204" pitchFamily="34" charset="0"/>
                          </a:rPr>
                          <m:t>5</m:t>
                        </m:r>
                      </m:num>
                      <m:den>
                        <m:r>
                          <m:rPr>
                            <m:nor/>
                          </m:rPr>
                          <a:rPr lang="ar-AE" sz="1800">
                            <a:solidFill>
                              <a:srgbClr val="43A047"/>
                            </a:solidFill>
                            <a:latin typeface="Century Gothic" panose="020B0502020202020204" pitchFamily="34" charset="0"/>
                          </a:rPr>
                          <m:t> </m:t>
                        </m:r>
                        <m:r>
                          <m:rPr>
                            <m:nor/>
                          </m:rPr>
                          <a:rPr lang="en-GB" sz="1800" b="0" i="0" smtClean="0">
                            <a:solidFill>
                              <a:srgbClr val="43A047"/>
                            </a:solidFill>
                            <a:latin typeface="Century Gothic" panose="020B0502020202020204" pitchFamily="34" charset="0"/>
                          </a:rPr>
                          <m:t>9</m:t>
                        </m:r>
                        <m:r>
                          <m:rPr>
                            <m:nor/>
                          </m:rPr>
                          <a:rPr lang="ar-AE" sz="1800">
                            <a:solidFill>
                              <a:srgbClr val="43A047"/>
                            </a:solidFill>
                            <a:latin typeface="Century Gothic" panose="020B0502020202020204" pitchFamily="34" charset="0"/>
                          </a:rPr>
                          <m:t> </m:t>
                        </m:r>
                      </m:den>
                    </m:f>
                  </m:oMath>
                </a14:m>
                <a:endParaRPr kumimoji="0" lang="ar-AE" sz="1800" b="0" i="0" u="none" strike="noStrike" kern="0" cap="none" spc="0" normalizeH="0" baseline="0" noProof="0" dirty="0">
                  <a:ln>
                    <a:noFill/>
                  </a:ln>
                  <a:solidFill>
                    <a:srgbClr val="43A047"/>
                  </a:solidFill>
                  <a:effectLst/>
                  <a:uLnTx/>
                  <a:uFillTx/>
                  <a:latin typeface="Century Gothic" panose="020B0502020202020204" pitchFamily="34" charset="0"/>
                  <a:sym typeface="Arial"/>
                </a:endParaRPr>
              </a:p>
            </p:txBody>
          </p:sp>
        </mc:Choice>
        <mc:Fallback>
          <p:sp>
            <p:nvSpPr>
              <p:cNvPr id="40" name="Google Shape;212;p19">
                <a:extLst>
                  <a:ext uri="{FF2B5EF4-FFF2-40B4-BE49-F238E27FC236}">
                    <a16:creationId xmlns:a16="http://schemas.microsoft.com/office/drawing/2014/main" id="{C6014069-654B-274D-9A6B-3C3F7DA37630}"/>
                  </a:ext>
                </a:extLst>
              </p:cNvPr>
              <p:cNvSpPr txBox="1">
                <a:spLocks noRot="1" noChangeAspect="1" noMove="1" noResize="1" noEditPoints="1" noAdjustHandles="1" noChangeArrowheads="1" noChangeShapeType="1" noTextEdit="1"/>
              </p:cNvSpPr>
              <p:nvPr/>
            </p:nvSpPr>
            <p:spPr>
              <a:xfrm>
                <a:off x="1555700" y="5382338"/>
                <a:ext cx="1356896" cy="661125"/>
              </a:xfrm>
              <a:prstGeom prst="rect">
                <a:avLst/>
              </a:prstGeom>
              <a:blipFill>
                <a:blip r:embed="rId17"/>
                <a:stretch>
                  <a:fillRect l="-3704" b="-5660"/>
                </a:stretch>
              </a:blipFill>
              <a:ln>
                <a:noFill/>
              </a:ln>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41" name="Google Shape;212;p19">
                <a:extLst>
                  <a:ext uri="{FF2B5EF4-FFF2-40B4-BE49-F238E27FC236}">
                    <a16:creationId xmlns:a16="http://schemas.microsoft.com/office/drawing/2014/main" id="{375BD8B2-BCD1-6541-AC27-F7A4E49E3C8F}"/>
                  </a:ext>
                </a:extLst>
              </p:cNvPr>
              <p:cNvSpPr txBox="1"/>
              <p:nvPr/>
            </p:nvSpPr>
            <p:spPr>
              <a:xfrm>
                <a:off x="4883104" y="5340689"/>
                <a:ext cx="1501263" cy="661125"/>
              </a:xfrm>
              <a:prstGeom prst="rect">
                <a:avLst/>
              </a:prstGeom>
              <a:noFill/>
              <a:ln>
                <a:noFill/>
              </a:ln>
            </p:spPr>
            <p:txBody>
              <a:bodyPr spcFirstLastPara="1" wrap="square" lIns="91425" tIns="91425" rIns="91425" bIns="91425" anchor="t" anchorCtr="0">
                <a:noAutofit/>
              </a:bodyPr>
              <a:lstStyle/>
              <a:p>
                <a:pPr lvl="0">
                  <a:buClr>
                    <a:srgbClr val="000000"/>
                  </a:buClr>
                  <a:defRPr/>
                </a:pPr>
                <a:r>
                  <a:rPr kumimoji="0" lang="en-GB" sz="1800" b="0" i="0" u="none" strike="noStrike" kern="0" cap="none" spc="0" normalizeH="0" baseline="0" noProof="0" dirty="0">
                    <a:ln>
                      <a:noFill/>
                    </a:ln>
                    <a:solidFill>
                      <a:srgbClr val="43A047"/>
                    </a:solidFill>
                    <a:effectLst/>
                    <a:uLnTx/>
                    <a:uFillTx/>
                    <a:latin typeface="Century Gothic" panose="020B0502020202020204" pitchFamily="34" charset="0"/>
                    <a:ea typeface="Century Gothic"/>
                    <a:cs typeface="Century Gothic"/>
                    <a:sym typeface="Century Gothic"/>
                  </a:rPr>
                  <a:t> </a:t>
                </a:r>
                <a:r>
                  <a:rPr kumimoji="0" lang="ar-AE" sz="1800" b="0" i="0" u="none" strike="noStrike" kern="0" cap="none" spc="0" normalizeH="0" baseline="0" noProof="0" dirty="0">
                    <a:ln>
                      <a:noFill/>
                    </a:ln>
                    <a:solidFill>
                      <a:srgbClr val="43A047"/>
                    </a:solidFill>
                    <a:effectLst/>
                    <a:uLnTx/>
                    <a:uFillTx/>
                    <a:latin typeface="Century Gothic" panose="020B0502020202020204" pitchFamily="34" charset="0"/>
                    <a:ea typeface="Century Gothic"/>
                    <a:cs typeface="Century Gothic"/>
                    <a:sym typeface="Century Gothic"/>
                  </a:rPr>
                  <a:t>=</a:t>
                </a:r>
                <a:r>
                  <a:rPr kumimoji="0" lang="ar-AE" sz="1800" b="0" i="0" u="none" strike="noStrike" kern="0" cap="none" spc="0" normalizeH="0" noProof="0" dirty="0">
                    <a:ln>
                      <a:noFill/>
                    </a:ln>
                    <a:solidFill>
                      <a:srgbClr val="43A047"/>
                    </a:solidFill>
                    <a:effectLst/>
                    <a:uLnTx/>
                    <a:uFillTx/>
                    <a:latin typeface="Century Gothic" panose="020B0502020202020204" pitchFamily="34" charset="0"/>
                    <a:ea typeface="Century Gothic"/>
                    <a:cs typeface="Century Gothic"/>
                    <a:sym typeface="Century Gothic"/>
                  </a:rPr>
                  <a:t> </a:t>
                </a:r>
                <a14:m>
                  <m:oMath xmlns:m="http://schemas.openxmlformats.org/officeDocument/2006/math">
                    <m:f>
                      <m:fPr>
                        <m:ctrlPr>
                          <a:rPr lang="ar-AE" sz="1800" i="1">
                            <a:solidFill>
                              <a:srgbClr val="43A047"/>
                            </a:solidFill>
                            <a:latin typeface="Cambria Math" panose="02040503050406030204" pitchFamily="18" charset="0"/>
                          </a:rPr>
                        </m:ctrlPr>
                      </m:fPr>
                      <m:num>
                        <m:r>
                          <m:rPr>
                            <m:nor/>
                          </m:rPr>
                          <a:rPr lang="en-GB" sz="1800" b="0" i="0" smtClean="0">
                            <a:solidFill>
                              <a:srgbClr val="43A047"/>
                            </a:solidFill>
                            <a:latin typeface="Century Gothic" panose="020B0502020202020204" pitchFamily="34" charset="0"/>
                          </a:rPr>
                          <m:t>9</m:t>
                        </m:r>
                      </m:num>
                      <m:den>
                        <m:r>
                          <m:rPr>
                            <m:nor/>
                          </m:rPr>
                          <a:rPr lang="en-GB" sz="1800" b="0" i="0" smtClean="0">
                            <a:solidFill>
                              <a:srgbClr val="43A047"/>
                            </a:solidFill>
                            <a:latin typeface="Century Gothic" panose="020B0502020202020204" pitchFamily="34" charset="0"/>
                          </a:rPr>
                          <m:t> 5 </m:t>
                        </m:r>
                      </m:den>
                    </m:f>
                    <m:r>
                      <a:rPr lang="ar-AE" sz="1800" i="1">
                        <a:solidFill>
                          <a:srgbClr val="43A047"/>
                        </a:solidFill>
                        <a:latin typeface="Cambria Math" panose="02040503050406030204" pitchFamily="18" charset="0"/>
                      </a:rPr>
                      <m:t> </m:t>
                    </m:r>
                  </m:oMath>
                </a14:m>
                <a:r>
                  <a:rPr kumimoji="0" lang="en-GB" sz="1800" b="0" i="0" u="none" strike="noStrike" kern="0" cap="none" spc="0" normalizeH="0" baseline="0" noProof="0" dirty="0">
                    <a:ln>
                      <a:noFill/>
                    </a:ln>
                    <a:solidFill>
                      <a:srgbClr val="43A047"/>
                    </a:solidFill>
                    <a:effectLst/>
                    <a:uLnTx/>
                    <a:uFillTx/>
                    <a:latin typeface="Century Gothic" panose="020B0502020202020204" pitchFamily="34" charset="0"/>
                    <a:ea typeface="Century Gothic"/>
                    <a:cs typeface="Century Gothic"/>
                    <a:sym typeface="Century Gothic"/>
                  </a:rPr>
                  <a:t>or 1 </a:t>
                </a:r>
                <a14:m>
                  <m:oMath xmlns:m="http://schemas.openxmlformats.org/officeDocument/2006/math">
                    <m:f>
                      <m:fPr>
                        <m:ctrlPr>
                          <a:rPr lang="ar-AE" sz="1800" i="1">
                            <a:solidFill>
                              <a:srgbClr val="43A047"/>
                            </a:solidFill>
                            <a:latin typeface="Cambria Math" panose="02040503050406030204" pitchFamily="18" charset="0"/>
                          </a:rPr>
                        </m:ctrlPr>
                      </m:fPr>
                      <m:num>
                        <m:r>
                          <m:rPr>
                            <m:nor/>
                          </m:rPr>
                          <a:rPr lang="en-GB" sz="1800" b="0" i="0" smtClean="0">
                            <a:solidFill>
                              <a:srgbClr val="43A047"/>
                            </a:solidFill>
                            <a:latin typeface="Century Gothic" panose="020B0502020202020204" pitchFamily="34" charset="0"/>
                          </a:rPr>
                          <m:t>4</m:t>
                        </m:r>
                      </m:num>
                      <m:den>
                        <m:r>
                          <m:rPr>
                            <m:nor/>
                          </m:rPr>
                          <a:rPr lang="ar-AE" sz="1800">
                            <a:solidFill>
                              <a:srgbClr val="43A047"/>
                            </a:solidFill>
                            <a:latin typeface="Century Gothic" panose="020B0502020202020204" pitchFamily="34" charset="0"/>
                          </a:rPr>
                          <m:t> </m:t>
                        </m:r>
                        <m:r>
                          <m:rPr>
                            <m:nor/>
                          </m:rPr>
                          <a:rPr lang="en-GB" sz="1800" b="0" i="0" smtClean="0">
                            <a:solidFill>
                              <a:srgbClr val="43A047"/>
                            </a:solidFill>
                            <a:latin typeface="Century Gothic" panose="020B0502020202020204" pitchFamily="34" charset="0"/>
                          </a:rPr>
                          <m:t>5</m:t>
                        </m:r>
                        <m:r>
                          <m:rPr>
                            <m:nor/>
                          </m:rPr>
                          <a:rPr lang="ar-AE" sz="1800">
                            <a:solidFill>
                              <a:srgbClr val="43A047"/>
                            </a:solidFill>
                            <a:latin typeface="Century Gothic" panose="020B0502020202020204" pitchFamily="34" charset="0"/>
                          </a:rPr>
                          <m:t> </m:t>
                        </m:r>
                      </m:den>
                    </m:f>
                  </m:oMath>
                </a14:m>
                <a:endParaRPr kumimoji="0" lang="ar-AE" sz="1800" b="0" i="0" u="none" strike="noStrike" kern="0" cap="none" spc="0" normalizeH="0" baseline="0" noProof="0" dirty="0">
                  <a:ln>
                    <a:noFill/>
                  </a:ln>
                  <a:solidFill>
                    <a:srgbClr val="43A047"/>
                  </a:solidFill>
                  <a:effectLst/>
                  <a:uLnTx/>
                  <a:uFillTx/>
                  <a:latin typeface="Century Gothic" panose="020B0502020202020204" pitchFamily="34" charset="0"/>
                  <a:sym typeface="Arial"/>
                </a:endParaRPr>
              </a:p>
            </p:txBody>
          </p:sp>
        </mc:Choice>
        <mc:Fallback>
          <p:sp>
            <p:nvSpPr>
              <p:cNvPr id="41" name="Google Shape;212;p19">
                <a:extLst>
                  <a:ext uri="{FF2B5EF4-FFF2-40B4-BE49-F238E27FC236}">
                    <a16:creationId xmlns:a16="http://schemas.microsoft.com/office/drawing/2014/main" id="{375BD8B2-BCD1-6541-AC27-F7A4E49E3C8F}"/>
                  </a:ext>
                </a:extLst>
              </p:cNvPr>
              <p:cNvSpPr txBox="1">
                <a:spLocks noRot="1" noChangeAspect="1" noMove="1" noResize="1" noEditPoints="1" noAdjustHandles="1" noChangeArrowheads="1" noChangeShapeType="1" noTextEdit="1"/>
              </p:cNvSpPr>
              <p:nvPr/>
            </p:nvSpPr>
            <p:spPr>
              <a:xfrm>
                <a:off x="4883104" y="5340689"/>
                <a:ext cx="1501263" cy="661125"/>
              </a:xfrm>
              <a:prstGeom prst="rect">
                <a:avLst/>
              </a:prstGeom>
              <a:blipFill>
                <a:blip r:embed="rId18"/>
                <a:stretch>
                  <a:fillRect r="-5882" b="-7547"/>
                </a:stretch>
              </a:blipFill>
              <a:ln>
                <a:noFill/>
              </a:ln>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42" name="Google Shape;212;p19">
                <a:extLst>
                  <a:ext uri="{FF2B5EF4-FFF2-40B4-BE49-F238E27FC236}">
                    <a16:creationId xmlns:a16="http://schemas.microsoft.com/office/drawing/2014/main" id="{523FDF1D-D419-1845-A9E1-19ED9321582A}"/>
                  </a:ext>
                </a:extLst>
              </p:cNvPr>
              <p:cNvSpPr txBox="1"/>
              <p:nvPr/>
            </p:nvSpPr>
            <p:spPr>
              <a:xfrm>
                <a:off x="8927855" y="5382337"/>
                <a:ext cx="715833" cy="661125"/>
              </a:xfrm>
              <a:prstGeom prst="rect">
                <a:avLst/>
              </a:prstGeom>
              <a:noFill/>
              <a:ln>
                <a:noFill/>
              </a:ln>
            </p:spPr>
            <p:txBody>
              <a:bodyPr spcFirstLastPara="1" wrap="square" lIns="91425" tIns="91425" rIns="91425" bIns="91425" anchor="t" anchorCtr="0">
                <a:noAutofit/>
              </a:bodyPr>
              <a:lstStyle/>
              <a:p>
                <a:pPr lvl="0">
                  <a:buClr>
                    <a:srgbClr val="000000"/>
                  </a:buClr>
                  <a:defRPr/>
                </a:pPr>
                <a:r>
                  <a:rPr kumimoji="0" lang="en-GB" sz="1800" b="0" i="0" u="none" strike="noStrike" kern="0" cap="none" spc="0" normalizeH="0" baseline="0" noProof="0" dirty="0">
                    <a:ln>
                      <a:noFill/>
                    </a:ln>
                    <a:solidFill>
                      <a:srgbClr val="43A047"/>
                    </a:solidFill>
                    <a:effectLst/>
                    <a:uLnTx/>
                    <a:uFillTx/>
                    <a:latin typeface="Century Gothic" panose="020B0502020202020204" pitchFamily="34" charset="0"/>
                    <a:ea typeface="Century Gothic"/>
                    <a:cs typeface="Century Gothic"/>
                    <a:sym typeface="Century Gothic"/>
                  </a:rPr>
                  <a:t> </a:t>
                </a:r>
                <a14:m>
                  <m:oMath xmlns:m="http://schemas.openxmlformats.org/officeDocument/2006/math">
                    <m:f>
                      <m:fPr>
                        <m:ctrlPr>
                          <a:rPr lang="ar-AE" sz="1800" i="1">
                            <a:solidFill>
                              <a:srgbClr val="43A047"/>
                            </a:solidFill>
                            <a:latin typeface="Cambria Math" panose="02040503050406030204" pitchFamily="18" charset="0"/>
                          </a:rPr>
                        </m:ctrlPr>
                      </m:fPr>
                      <m:num>
                        <m:r>
                          <m:rPr>
                            <m:nor/>
                          </m:rPr>
                          <a:rPr lang="en-GB" sz="1800" b="0" i="0" smtClean="0">
                            <a:solidFill>
                              <a:srgbClr val="43A047"/>
                            </a:solidFill>
                            <a:latin typeface="Century Gothic" panose="020B0502020202020204" pitchFamily="34" charset="0"/>
                          </a:rPr>
                          <m:t>1</m:t>
                        </m:r>
                      </m:num>
                      <m:den>
                        <m:r>
                          <m:rPr>
                            <m:nor/>
                          </m:rPr>
                          <a:rPr lang="en-GB" sz="1800" b="0" i="0" smtClean="0">
                            <a:solidFill>
                              <a:srgbClr val="43A047"/>
                            </a:solidFill>
                            <a:latin typeface="Century Gothic" panose="020B0502020202020204" pitchFamily="34" charset="0"/>
                          </a:rPr>
                          <m:t>14</m:t>
                        </m:r>
                      </m:den>
                    </m:f>
                  </m:oMath>
                </a14:m>
                <a:endParaRPr kumimoji="0" lang="ar-AE" sz="1800" b="0" i="0" u="none" strike="noStrike" kern="0" cap="none" spc="0" normalizeH="0" baseline="0" noProof="0" dirty="0">
                  <a:ln>
                    <a:noFill/>
                  </a:ln>
                  <a:solidFill>
                    <a:srgbClr val="43A047"/>
                  </a:solidFill>
                  <a:effectLst/>
                  <a:uLnTx/>
                  <a:uFillTx/>
                  <a:latin typeface="Century Gothic" panose="020B0502020202020204" pitchFamily="34" charset="0"/>
                  <a:sym typeface="Arial"/>
                </a:endParaRPr>
              </a:p>
            </p:txBody>
          </p:sp>
        </mc:Choice>
        <mc:Fallback>
          <p:sp>
            <p:nvSpPr>
              <p:cNvPr id="42" name="Google Shape;212;p19">
                <a:extLst>
                  <a:ext uri="{FF2B5EF4-FFF2-40B4-BE49-F238E27FC236}">
                    <a16:creationId xmlns:a16="http://schemas.microsoft.com/office/drawing/2014/main" id="{523FDF1D-D419-1845-A9E1-19ED9321582A}"/>
                  </a:ext>
                </a:extLst>
              </p:cNvPr>
              <p:cNvSpPr txBox="1">
                <a:spLocks noRot="1" noChangeAspect="1" noMove="1" noResize="1" noEditPoints="1" noAdjustHandles="1" noChangeArrowheads="1" noChangeShapeType="1" noTextEdit="1"/>
              </p:cNvSpPr>
              <p:nvPr/>
            </p:nvSpPr>
            <p:spPr>
              <a:xfrm>
                <a:off x="8927855" y="5382337"/>
                <a:ext cx="715833" cy="661125"/>
              </a:xfrm>
              <a:prstGeom prst="rect">
                <a:avLst/>
              </a:prstGeom>
              <a:blipFill>
                <a:blip r:embed="rId19"/>
                <a:stretch>
                  <a:fillRect/>
                </a:stretch>
              </a:blipFill>
              <a:ln>
                <a:noFill/>
              </a:ln>
            </p:spPr>
            <p:txBody>
              <a:bodyPr/>
              <a:lstStyle/>
              <a:p>
                <a:r>
                  <a:rPr lang="en-GB">
                    <a:noFill/>
                  </a:rPr>
                  <a:t> </a:t>
                </a:r>
              </a:p>
            </p:txBody>
          </p:sp>
        </mc:Fallback>
      </mc:AlternateContent>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23"/>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1000"/>
                                        <p:tgtEl>
                                          <p:spTgt spid="40"/>
                                        </p:tgtEl>
                                      </p:cBhvr>
                                    </p:animEffect>
                                  </p:childTnLst>
                                </p:cTn>
                              </p:par>
                              <p:par>
                                <p:cTn id="8" presetID="10" presetClass="entr" presetSubtype="0" fill="hold" nodeType="withEffect">
                                  <p:stCondLst>
                                    <p:cond delay="0"/>
                                  </p:stCondLst>
                                  <p:childTnLst>
                                    <p:set>
                                      <p:cBhvr>
                                        <p:cTn id="9" dur="1" fill="hold">
                                          <p:stCondLst>
                                            <p:cond delay="0"/>
                                          </p:stCondLst>
                                        </p:cTn>
                                        <p:tgtEl>
                                          <p:spTgt spid="41"/>
                                        </p:tgtEl>
                                        <p:attrNameLst>
                                          <p:attrName>style.visibility</p:attrName>
                                        </p:attrNameLst>
                                      </p:cBhvr>
                                      <p:to>
                                        <p:strVal val="visible"/>
                                      </p:to>
                                    </p:set>
                                    <p:animEffect transition="in" filter="fade">
                                      <p:cBhvr>
                                        <p:cTn id="10" dur="1000"/>
                                        <p:tgtEl>
                                          <p:spTgt spid="41"/>
                                        </p:tgtEl>
                                      </p:cBhvr>
                                    </p:animEffect>
                                  </p:childTnLst>
                                </p:cTn>
                              </p:par>
                              <p:par>
                                <p:cTn id="11" presetID="10" presetClass="entr" presetSubtype="0" fill="hold" nodeType="withEffect">
                                  <p:stCondLst>
                                    <p:cond delay="0"/>
                                  </p:stCondLst>
                                  <p:childTnLst>
                                    <p:set>
                                      <p:cBhvr>
                                        <p:cTn id="12" dur="1" fill="hold">
                                          <p:stCondLst>
                                            <p:cond delay="0"/>
                                          </p:stCondLst>
                                        </p:cTn>
                                        <p:tgtEl>
                                          <p:spTgt spid="42"/>
                                        </p:tgtEl>
                                        <p:attrNameLst>
                                          <p:attrName>style.visibility</p:attrName>
                                        </p:attrNameLst>
                                      </p:cBhvr>
                                      <p:to>
                                        <p:strVal val="visible"/>
                                      </p:to>
                                    </p:set>
                                    <p:animEffect transition="in" filter="fade">
                                      <p:cBhvr>
                                        <p:cTn id="13" dur="1000"/>
                                        <p:tgtEl>
                                          <p:spTgt spid="42"/>
                                        </p:tgtEl>
                                      </p:cBhvr>
                                    </p:animEffect>
                                  </p:childTnLst>
                                </p:cTn>
                              </p:par>
                            </p:childTnLst>
                          </p:cTn>
                        </p:par>
                      </p:childTnLst>
                    </p:cTn>
                  </p:par>
                </p:childTnLst>
              </p:cTn>
              <p:nextCondLst>
                <p:cond evt="onClick" delay="0">
                  <p:tgtEl>
                    <p:spTgt spid="223"/>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50"/>
        <p:cNvGrpSpPr/>
        <p:nvPr/>
      </p:nvGrpSpPr>
      <p:grpSpPr>
        <a:xfrm>
          <a:off x="0" y="0"/>
          <a:ext cx="0" cy="0"/>
          <a:chOff x="0" y="0"/>
          <a:chExt cx="0" cy="0"/>
        </a:xfrm>
      </p:grpSpPr>
      <p:sp>
        <p:nvSpPr>
          <p:cNvPr id="251" name="Google Shape;251;p13"/>
          <p:cNvSpPr txBox="1">
            <a:spLocks noGrp="1"/>
          </p:cNvSpPr>
          <p:nvPr>
            <p:ph type="body" idx="1"/>
          </p:nvPr>
        </p:nvSpPr>
        <p:spPr>
          <a:xfrm>
            <a:off x="263524" y="653143"/>
            <a:ext cx="2717181" cy="424014"/>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rgbClr val="0277BD"/>
              </a:buClr>
              <a:buSzPts val="1600"/>
              <a:buNone/>
            </a:pPr>
            <a:r>
              <a:rPr lang="en-GB"/>
              <a:t>Your Turn</a:t>
            </a:r>
            <a:endParaRPr/>
          </a:p>
        </p:txBody>
      </p:sp>
      <p:pic>
        <p:nvPicPr>
          <p:cNvPr id="252" name="Google Shape;252;p13" descr="Timeline&#10;&#10;Description automatically generated"/>
          <p:cNvPicPr preferRelativeResize="0"/>
          <p:nvPr/>
        </p:nvPicPr>
        <p:blipFill rotWithShape="1">
          <a:blip r:embed="rId3">
            <a:alphaModFix/>
          </a:blip>
          <a:srcRect/>
          <a:stretch/>
        </p:blipFill>
        <p:spPr>
          <a:xfrm>
            <a:off x="263524" y="1077157"/>
            <a:ext cx="7863840" cy="4693920"/>
          </a:xfrm>
          <a:prstGeom prst="rect">
            <a:avLst/>
          </a:prstGeom>
          <a:noFill/>
          <a:ln>
            <a:noFill/>
          </a:ln>
          <a:effectLst>
            <a:outerShdw blurRad="50800" dist="38100" dir="2700000" algn="tl" rotWithShape="0">
              <a:srgbClr val="000000">
                <a:alpha val="40000"/>
              </a:srgbClr>
            </a:outerShdw>
          </a:effec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57"/>
        <p:cNvGrpSpPr/>
        <p:nvPr/>
      </p:nvGrpSpPr>
      <p:grpSpPr>
        <a:xfrm>
          <a:off x="0" y="0"/>
          <a:ext cx="0" cy="0"/>
          <a:chOff x="0" y="0"/>
          <a:chExt cx="0" cy="0"/>
        </a:xfrm>
      </p:grpSpPr>
      <p:sp>
        <p:nvSpPr>
          <p:cNvPr id="258" name="Google Shape;258;p14"/>
          <p:cNvSpPr txBox="1">
            <a:spLocks noGrp="1"/>
          </p:cNvSpPr>
          <p:nvPr>
            <p:ph type="body" idx="1"/>
          </p:nvPr>
        </p:nvSpPr>
        <p:spPr>
          <a:xfrm>
            <a:off x="263524" y="653143"/>
            <a:ext cx="2717181" cy="424014"/>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rgbClr val="0277BD"/>
              </a:buClr>
              <a:buSzPts val="1600"/>
              <a:buNone/>
            </a:pPr>
            <a:r>
              <a:rPr lang="en-GB"/>
              <a:t>Let’s Reflect</a:t>
            </a:r>
            <a:endParaRPr/>
          </a:p>
        </p:txBody>
      </p:sp>
      <p:sp>
        <p:nvSpPr>
          <p:cNvPr id="259" name="Google Shape;259;p14"/>
          <p:cNvSpPr txBox="1">
            <a:spLocks noGrp="1"/>
          </p:cNvSpPr>
          <p:nvPr>
            <p:ph type="body" idx="2"/>
          </p:nvPr>
        </p:nvSpPr>
        <p:spPr>
          <a:xfrm>
            <a:off x="263046" y="1176338"/>
            <a:ext cx="11736887" cy="1137371"/>
          </a:xfrm>
          <a:prstGeom prst="rect">
            <a:avLst/>
          </a:prstGeom>
          <a:noFill/>
          <a:ln>
            <a:noFill/>
          </a:ln>
        </p:spPr>
        <p:txBody>
          <a:bodyPr spcFirstLastPara="1" wrap="square" lIns="91425" tIns="45700" rIns="91425" bIns="45700" anchor="t" anchorCtr="0">
            <a:normAutofit/>
          </a:bodyPr>
          <a:lstStyle/>
          <a:p>
            <a:pPr marL="0" lvl="0" indent="0" algn="l" rtl="0">
              <a:lnSpc>
                <a:spcPct val="150000"/>
              </a:lnSpc>
              <a:spcBef>
                <a:spcPts val="0"/>
              </a:spcBef>
              <a:spcAft>
                <a:spcPts val="0"/>
              </a:spcAft>
              <a:buClr>
                <a:srgbClr val="222222"/>
              </a:buClr>
              <a:buSzPts val="1800"/>
              <a:buNone/>
            </a:pPr>
            <a:r>
              <a:rPr lang="en-GB" b="1"/>
              <a:t>Is this statement always true, sometimes true or never true?</a:t>
            </a:r>
            <a:endParaRPr/>
          </a:p>
          <a:p>
            <a:pPr marL="0" lvl="0" indent="0" algn="l" rtl="0">
              <a:lnSpc>
                <a:spcPct val="150000"/>
              </a:lnSpc>
              <a:spcBef>
                <a:spcPts val="1000"/>
              </a:spcBef>
              <a:spcAft>
                <a:spcPts val="0"/>
              </a:spcAft>
              <a:buClr>
                <a:srgbClr val="222222"/>
              </a:buClr>
              <a:buSzPts val="1800"/>
              <a:buNone/>
            </a:pPr>
            <a:r>
              <a:rPr lang="en-GB"/>
              <a:t>When you multiply a unit fraction by the same number as its denominator, the answer is one whole.</a:t>
            </a:r>
            <a:endParaRPr/>
          </a:p>
          <a:p>
            <a:pPr marL="0" lvl="0" indent="0" algn="l" rtl="0">
              <a:lnSpc>
                <a:spcPct val="150000"/>
              </a:lnSpc>
              <a:spcBef>
                <a:spcPts val="1000"/>
              </a:spcBef>
              <a:spcAft>
                <a:spcPts val="0"/>
              </a:spcAft>
              <a:buClr>
                <a:srgbClr val="222222"/>
              </a:buClr>
              <a:buSzPts val="1800"/>
              <a:buNone/>
            </a:pPr>
            <a:endParaRPr/>
          </a:p>
        </p:txBody>
      </p:sp>
      <p:sp>
        <p:nvSpPr>
          <p:cNvPr id="260" name="Google Shape;260;p14"/>
          <p:cNvSpPr/>
          <p:nvPr/>
        </p:nvSpPr>
        <p:spPr>
          <a:xfrm>
            <a:off x="10669706" y="6163001"/>
            <a:ext cx="1401206" cy="514598"/>
          </a:xfrm>
          <a:prstGeom prst="roundRect">
            <a:avLst>
              <a:gd name="adj" fmla="val 16667"/>
            </a:avLst>
          </a:prstGeom>
          <a:solidFill>
            <a:srgbClr val="2196F3"/>
          </a:solidFill>
          <a:ln w="12700" cap="flat" cmpd="sng">
            <a:solidFill>
              <a:srgbClr val="CCD4F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GB" sz="1800" b="0" i="0" u="none" strike="noStrike" cap="none">
                <a:solidFill>
                  <a:schemeClr val="lt1"/>
                </a:solidFill>
                <a:latin typeface="Century Gothic"/>
                <a:ea typeface="Century Gothic"/>
                <a:cs typeface="Century Gothic"/>
                <a:sym typeface="Century Gothic"/>
              </a:rPr>
              <a:t>Answers</a:t>
            </a:r>
            <a:endParaRPr sz="1400" b="0" i="0" u="none" strike="noStrike" cap="none">
              <a:solidFill>
                <a:srgbClr val="000000"/>
              </a:solidFill>
              <a:latin typeface="Arial"/>
              <a:ea typeface="Arial"/>
              <a:cs typeface="Arial"/>
              <a:sym typeface="Arial"/>
            </a:endParaRPr>
          </a:p>
        </p:txBody>
      </p:sp>
      <p:sp>
        <p:nvSpPr>
          <p:cNvPr id="261" name="Google Shape;261;p14"/>
          <p:cNvSpPr txBox="1"/>
          <p:nvPr/>
        </p:nvSpPr>
        <p:spPr>
          <a:xfrm>
            <a:off x="263046" y="3050629"/>
            <a:ext cx="11532000" cy="1875820"/>
          </a:xfrm>
          <a:prstGeom prst="rect">
            <a:avLst/>
          </a:prstGeom>
          <a:noFill/>
          <a:ln>
            <a:noFill/>
          </a:ln>
        </p:spPr>
        <p:txBody>
          <a:bodyPr spcFirstLastPara="1" wrap="square" lIns="91425" tIns="91425" rIns="91425" bIns="91425" anchor="t" anchorCtr="0">
            <a:noAutofit/>
          </a:bodyPr>
          <a:lstStyle/>
          <a:p>
            <a:pPr marL="0" marR="0" lvl="0" indent="0" algn="l" rtl="0">
              <a:lnSpc>
                <a:spcPct val="150000"/>
              </a:lnSpc>
              <a:spcBef>
                <a:spcPts val="0"/>
              </a:spcBef>
              <a:spcAft>
                <a:spcPts val="0"/>
              </a:spcAft>
              <a:buClr>
                <a:srgbClr val="000000"/>
              </a:buClr>
              <a:buSzPts val="1800"/>
              <a:buFont typeface="Arial"/>
              <a:buNone/>
            </a:pPr>
            <a:r>
              <a:rPr lang="en-GB" sz="1800" b="0" i="0" u="none" strike="noStrike" cap="none" dirty="0">
                <a:solidFill>
                  <a:srgbClr val="43A047"/>
                </a:solidFill>
                <a:latin typeface="Century Gothic"/>
                <a:ea typeface="Century Gothic"/>
                <a:cs typeface="Century Gothic"/>
                <a:sym typeface="Century Gothic"/>
              </a:rPr>
              <a:t>It is always true because in a unit fraction the numerator is 1. When you multiply by a number that is the same as the denominator you will get an answer where the numerator and the denominator are the same because 1 x number = number. If the denominator and the numerator are the same as each other the fraction is equal to one whole.   </a:t>
            </a:r>
            <a:endParaRPr sz="1800" b="0" i="0" u="none" strike="noStrike" cap="none" dirty="0">
              <a:solidFill>
                <a:srgbClr val="43A047"/>
              </a:solidFill>
              <a:latin typeface="Century Gothic"/>
              <a:ea typeface="Century Gothic"/>
              <a:cs typeface="Century Gothic"/>
              <a:sym typeface="Century Gothic"/>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60"/>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61"/>
                                        </p:tgtEl>
                                        <p:attrNameLst>
                                          <p:attrName>style.visibility</p:attrName>
                                        </p:attrNameLst>
                                      </p:cBhvr>
                                      <p:to>
                                        <p:strVal val="visible"/>
                                      </p:to>
                                    </p:set>
                                    <p:animEffect transition="in" filter="fade">
                                      <p:cBhvr>
                                        <p:cTn id="7" dur="1000"/>
                                        <p:tgtEl>
                                          <p:spTgt spid="261"/>
                                        </p:tgtEl>
                                      </p:cBhvr>
                                    </p:animEffect>
                                  </p:childTnLst>
                                </p:cTn>
                              </p:par>
                            </p:childTnLst>
                          </p:cTn>
                        </p:par>
                      </p:childTnLst>
                    </p:cTn>
                  </p:par>
                </p:childTnLst>
              </p:cTn>
              <p:nextCondLst>
                <p:cond evt="onClick" delay="0">
                  <p:tgtEl>
                    <p:spTgt spid="260"/>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65"/>
        <p:cNvGrpSpPr/>
        <p:nvPr/>
      </p:nvGrpSpPr>
      <p:grpSpPr>
        <a:xfrm>
          <a:off x="0" y="0"/>
          <a:ext cx="0" cy="0"/>
          <a:chOff x="0" y="0"/>
          <a:chExt cx="0" cy="0"/>
        </a:xfrm>
      </p:grpSpPr>
      <p:sp>
        <p:nvSpPr>
          <p:cNvPr id="266" name="Google Shape;266;p15"/>
          <p:cNvSpPr txBox="1">
            <a:spLocks noGrp="1"/>
          </p:cNvSpPr>
          <p:nvPr>
            <p:ph type="title"/>
          </p:nvPr>
        </p:nvSpPr>
        <p:spPr>
          <a:xfrm>
            <a:off x="838200" y="3429000"/>
            <a:ext cx="10515600" cy="1325563"/>
          </a:xfrm>
          <a:prstGeom prst="rect">
            <a:avLst/>
          </a:prstGeom>
          <a:noFill/>
          <a:ln>
            <a:noFill/>
          </a:ln>
        </p:spPr>
        <p:txBody>
          <a:bodyPr spcFirstLastPara="1" wrap="square" lIns="91425" tIns="45700" rIns="91425" bIns="45700" anchor="t" anchorCtr="0">
            <a:noAutofit/>
          </a:bodyPr>
          <a:lstStyle/>
          <a:p>
            <a:pPr marL="0" lvl="0" indent="0" algn="ctr" rtl="0">
              <a:lnSpc>
                <a:spcPct val="150000"/>
              </a:lnSpc>
              <a:spcBef>
                <a:spcPts val="0"/>
              </a:spcBef>
              <a:spcAft>
                <a:spcPts val="0"/>
              </a:spcAft>
              <a:buClr>
                <a:schemeClr val="dk1"/>
              </a:buClr>
              <a:buSzPts val="2400"/>
              <a:buFont typeface="Century Gothic"/>
              <a:buNone/>
            </a:pPr>
            <a:r>
              <a:rPr lang="en-GB" sz="2400">
                <a:latin typeface="Century Gothic"/>
                <a:ea typeface="Century Gothic"/>
                <a:cs typeface="Century Gothic"/>
                <a:sym typeface="Century Gothic"/>
              </a:rPr>
              <a:t>The following slides are based on:</a:t>
            </a:r>
            <a:br>
              <a:rPr lang="en-GB" sz="2400">
                <a:latin typeface="Century Gothic"/>
                <a:ea typeface="Century Gothic"/>
                <a:cs typeface="Century Gothic"/>
                <a:sym typeface="Century Gothic"/>
              </a:rPr>
            </a:br>
            <a:r>
              <a:rPr lang="en-GB" sz="2400">
                <a:latin typeface="Century Gothic"/>
                <a:ea typeface="Century Gothic"/>
                <a:cs typeface="Century Gothic"/>
                <a:sym typeface="Century Gothic"/>
              </a:rPr>
              <a:t>Count in fractions</a:t>
            </a:r>
            <a:endParaRPr sz="2400" b="1">
              <a:latin typeface="Century Gothic"/>
              <a:ea typeface="Century Gothic"/>
              <a:cs typeface="Century Gothic"/>
              <a:sym typeface="Century Gothic"/>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71"/>
        <p:cNvGrpSpPr/>
        <p:nvPr/>
      </p:nvGrpSpPr>
      <p:grpSpPr>
        <a:xfrm>
          <a:off x="0" y="0"/>
          <a:ext cx="0" cy="0"/>
          <a:chOff x="0" y="0"/>
          <a:chExt cx="0" cy="0"/>
        </a:xfrm>
      </p:grpSpPr>
      <p:sp>
        <p:nvSpPr>
          <p:cNvPr id="272" name="Google Shape;272;p16"/>
          <p:cNvSpPr txBox="1">
            <a:spLocks noGrp="1"/>
          </p:cNvSpPr>
          <p:nvPr>
            <p:ph type="body" idx="2"/>
          </p:nvPr>
        </p:nvSpPr>
        <p:spPr>
          <a:xfrm>
            <a:off x="263046" y="700644"/>
            <a:ext cx="11736887" cy="2264229"/>
          </a:xfrm>
          <a:prstGeom prst="rect">
            <a:avLst/>
          </a:prstGeom>
          <a:noFill/>
          <a:ln>
            <a:noFill/>
          </a:ln>
        </p:spPr>
        <p:txBody>
          <a:bodyPr spcFirstLastPara="1" wrap="square" lIns="91425" tIns="45700" rIns="91425" bIns="45700" anchor="t" anchorCtr="0">
            <a:normAutofit/>
          </a:bodyPr>
          <a:lstStyle/>
          <a:p>
            <a:pPr marL="0" lvl="0" indent="0" algn="l" rtl="0">
              <a:lnSpc>
                <a:spcPct val="150000"/>
              </a:lnSpc>
              <a:spcBef>
                <a:spcPts val="0"/>
              </a:spcBef>
              <a:spcAft>
                <a:spcPts val="0"/>
              </a:spcAft>
              <a:buClr>
                <a:srgbClr val="222222"/>
              </a:buClr>
              <a:buSzPts val="1800"/>
              <a:buNone/>
            </a:pPr>
            <a:r>
              <a:rPr lang="en-GB"/>
              <a:t>You will need three different coloured paper strips. </a:t>
            </a:r>
            <a:endParaRPr/>
          </a:p>
          <a:p>
            <a:pPr marL="0" lvl="0" indent="0" algn="l" rtl="0">
              <a:lnSpc>
                <a:spcPct val="150000"/>
              </a:lnSpc>
              <a:spcBef>
                <a:spcPts val="1000"/>
              </a:spcBef>
              <a:spcAft>
                <a:spcPts val="0"/>
              </a:spcAft>
              <a:buClr>
                <a:srgbClr val="222222"/>
              </a:buClr>
              <a:buSzPts val="1800"/>
              <a:buNone/>
            </a:pPr>
            <a:r>
              <a:rPr lang="en-GB"/>
              <a:t>Fold one to show halves.  Fold one to show quarters. Fold one to show eighths.</a:t>
            </a:r>
            <a:endParaRPr/>
          </a:p>
          <a:p>
            <a:pPr marL="0" lvl="0" indent="0" algn="l" rtl="0">
              <a:lnSpc>
                <a:spcPct val="150000"/>
              </a:lnSpc>
              <a:spcBef>
                <a:spcPts val="1000"/>
              </a:spcBef>
              <a:spcAft>
                <a:spcPts val="0"/>
              </a:spcAft>
              <a:buClr>
                <a:srgbClr val="222222"/>
              </a:buClr>
              <a:buSzPts val="1800"/>
              <a:buNone/>
            </a:pPr>
            <a:r>
              <a:rPr lang="en-GB"/>
              <a:t>Label the fractions and cut the strips to separate your fractions.</a:t>
            </a:r>
            <a:endParaRPr/>
          </a:p>
          <a:p>
            <a:pPr marL="0" lvl="0" indent="0" algn="l" rtl="0">
              <a:lnSpc>
                <a:spcPct val="150000"/>
              </a:lnSpc>
              <a:spcBef>
                <a:spcPts val="1000"/>
              </a:spcBef>
              <a:spcAft>
                <a:spcPts val="0"/>
              </a:spcAft>
              <a:buClr>
                <a:srgbClr val="222222"/>
              </a:buClr>
              <a:buSzPts val="1800"/>
              <a:buNone/>
            </a:pPr>
            <a:r>
              <a:rPr lang="en-GB"/>
              <a:t>You should now have 3 sets of fractions.</a:t>
            </a:r>
            <a:endParaRPr/>
          </a:p>
        </p:txBody>
      </p:sp>
      <p:sp>
        <p:nvSpPr>
          <p:cNvPr id="273" name="Google Shape;273;p16"/>
          <p:cNvSpPr/>
          <p:nvPr/>
        </p:nvSpPr>
        <p:spPr>
          <a:xfrm>
            <a:off x="10669706" y="6163001"/>
            <a:ext cx="1401206" cy="514598"/>
          </a:xfrm>
          <a:prstGeom prst="roundRect">
            <a:avLst>
              <a:gd name="adj" fmla="val 16667"/>
            </a:avLst>
          </a:prstGeom>
          <a:solidFill>
            <a:srgbClr val="2196F3"/>
          </a:solidFill>
          <a:ln w="12700" cap="flat" cmpd="sng">
            <a:solidFill>
              <a:srgbClr val="CCD4F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GB" sz="1800" b="0" i="0" u="none" strike="noStrike" cap="none">
                <a:solidFill>
                  <a:schemeClr val="lt1"/>
                </a:solidFill>
                <a:latin typeface="Century Gothic"/>
                <a:ea typeface="Century Gothic"/>
                <a:cs typeface="Century Gothic"/>
                <a:sym typeface="Century Gothic"/>
              </a:rPr>
              <a:t>Answers</a:t>
            </a:r>
            <a:endParaRPr sz="1400" b="0" i="0" u="none" strike="noStrike" cap="none">
              <a:solidFill>
                <a:srgbClr val="000000"/>
              </a:solidFill>
              <a:latin typeface="Arial"/>
              <a:ea typeface="Arial"/>
              <a:cs typeface="Arial"/>
              <a:sym typeface="Arial"/>
            </a:endParaRPr>
          </a:p>
        </p:txBody>
      </p:sp>
      <mc:AlternateContent xmlns:mc="http://schemas.openxmlformats.org/markup-compatibility/2006">
        <mc:Choice xmlns:a14="http://schemas.microsoft.com/office/drawing/2010/main" Requires="a14">
          <p:sp>
            <p:nvSpPr>
              <p:cNvPr id="21" name="Content Placeholder 2">
                <a:extLst>
                  <a:ext uri="{FF2B5EF4-FFF2-40B4-BE49-F238E27FC236}">
                    <a16:creationId xmlns:a16="http://schemas.microsoft.com/office/drawing/2014/main" id="{2932B9ED-C37E-F84C-A91C-48F9841AF53F}"/>
                  </a:ext>
                </a:extLst>
              </p:cNvPr>
              <p:cNvSpPr txBox="1">
                <a:spLocks/>
              </p:cNvSpPr>
              <p:nvPr/>
            </p:nvSpPr>
            <p:spPr>
              <a:xfrm>
                <a:off x="263047" y="4241616"/>
                <a:ext cx="10959136" cy="1798966"/>
              </a:xfrm>
              <a:prstGeom prst="rect">
                <a:avLst/>
              </a:prstGeom>
            </p:spPr>
            <p:txBody>
              <a:bodyPr vert="horz" lIns="91440" tIns="45720" rIns="91440" bIns="45720" rtlCol="0">
                <a:normAutofit/>
              </a:bodyPr>
              <a:lstStyle>
                <a:lvl1pPr marL="0" indent="0" algn="l" defTabSz="914400" rtl="0" eaLnBrk="1" latinLnBrk="0" hangingPunct="1">
                  <a:lnSpc>
                    <a:spcPct val="150000"/>
                  </a:lnSpc>
                  <a:spcBef>
                    <a:spcPts val="1000"/>
                  </a:spcBef>
                  <a:buFont typeface="Arial" panose="020B0604020202020204" pitchFamily="34" charset="0"/>
                  <a:buNone/>
                  <a:defRPr sz="1800" kern="1200">
                    <a:solidFill>
                      <a:srgbClr val="222222"/>
                    </a:solidFill>
                    <a:latin typeface="Century Gothic" panose="020B0502020202020204" pitchFamily="34" charset="0"/>
                    <a:ea typeface="+mn-ea"/>
                    <a:cs typeface="+mn-cs"/>
                  </a:defRPr>
                </a:lvl1pPr>
                <a:lvl2pPr marL="685800" indent="-228600" algn="l" defTabSz="914400" rtl="0" eaLnBrk="1" latinLnBrk="0" hangingPunct="1">
                  <a:lnSpc>
                    <a:spcPct val="150000"/>
                  </a:lnSpc>
                  <a:spcBef>
                    <a:spcPts val="500"/>
                  </a:spcBef>
                  <a:buFont typeface="Arial" panose="020B0604020202020204" pitchFamily="34" charset="0"/>
                  <a:buChar char="•"/>
                  <a:defRPr sz="1600" kern="1200">
                    <a:solidFill>
                      <a:srgbClr val="222222"/>
                    </a:solidFill>
                    <a:latin typeface="Century Gothic" panose="020B0502020202020204" pitchFamily="34" charset="0"/>
                    <a:ea typeface="+mn-ea"/>
                    <a:cs typeface="+mn-cs"/>
                  </a:defRPr>
                </a:lvl2pPr>
                <a:lvl3pPr marL="1143000" indent="-228600" algn="l" defTabSz="914400" rtl="0" eaLnBrk="1" latinLnBrk="0" hangingPunct="1">
                  <a:lnSpc>
                    <a:spcPct val="150000"/>
                  </a:lnSpc>
                  <a:spcBef>
                    <a:spcPts val="500"/>
                  </a:spcBef>
                  <a:buFont typeface="Arial" panose="020B0604020202020204" pitchFamily="34" charset="0"/>
                  <a:buChar char="•"/>
                  <a:defRPr sz="1400" kern="1200">
                    <a:solidFill>
                      <a:srgbClr val="222222"/>
                    </a:solidFill>
                    <a:latin typeface="Century Gothic" panose="020B0502020202020204" pitchFamily="34" charset="0"/>
                    <a:ea typeface="+mn-ea"/>
                    <a:cs typeface="+mn-cs"/>
                  </a:defRPr>
                </a:lvl3pPr>
                <a:lvl4pPr marL="1600200" indent="-228600" algn="l" defTabSz="914400" rtl="0" eaLnBrk="1" latinLnBrk="0" hangingPunct="1">
                  <a:lnSpc>
                    <a:spcPct val="150000"/>
                  </a:lnSpc>
                  <a:spcBef>
                    <a:spcPts val="500"/>
                  </a:spcBef>
                  <a:buFont typeface="Arial" panose="020B0604020202020204" pitchFamily="34" charset="0"/>
                  <a:buChar char="•"/>
                  <a:defRPr sz="1200" kern="1200">
                    <a:solidFill>
                      <a:srgbClr val="222222"/>
                    </a:solidFill>
                    <a:latin typeface="Century Gothic" panose="020B0502020202020204" pitchFamily="34" charset="0"/>
                    <a:ea typeface="+mn-ea"/>
                    <a:cs typeface="+mn-cs"/>
                  </a:defRPr>
                </a:lvl4pPr>
                <a:lvl5pPr marL="2057400" indent="-228600" algn="l" defTabSz="914400" rtl="0" eaLnBrk="1" latinLnBrk="0" hangingPunct="1">
                  <a:lnSpc>
                    <a:spcPct val="150000"/>
                  </a:lnSpc>
                  <a:spcBef>
                    <a:spcPts val="500"/>
                  </a:spcBef>
                  <a:buFont typeface="Arial" panose="020B0604020202020204" pitchFamily="34" charset="0"/>
                  <a:buChar char="•"/>
                  <a:defRPr sz="1200" kern="1200">
                    <a:solidFill>
                      <a:srgbClr val="222222"/>
                    </a:solidFill>
                    <a:latin typeface="Century Gothic" panose="020B0502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10000"/>
                  </a:lnSpc>
                </a:pPr>
                <a:r>
                  <a:rPr lang="en-GB" dirty="0"/>
                  <a:t>Work with a partner.  </a:t>
                </a:r>
                <a:r>
                  <a:rPr lang="en-GB" b="1" dirty="0"/>
                  <a:t>How many ways could you give your partner </a:t>
                </a:r>
                <a14:m>
                  <m:oMath xmlns:m="http://schemas.openxmlformats.org/officeDocument/2006/math">
                    <m:f>
                      <m:fPr>
                        <m:ctrlPr>
                          <a:rPr lang="en-GB" sz="1800" b="1" i="1" smtClean="0">
                            <a:solidFill>
                              <a:srgbClr val="222222"/>
                            </a:solidFill>
                            <a:latin typeface="Cambria Math" panose="02040503050406030204" pitchFamily="18" charset="0"/>
                          </a:rPr>
                        </m:ctrlPr>
                      </m:fPr>
                      <m:num>
                        <m:r>
                          <m:rPr>
                            <m:nor/>
                          </m:rPr>
                          <a:rPr lang="en-GB" sz="1800" b="1" i="0" smtClean="0">
                            <a:solidFill>
                              <a:srgbClr val="222222"/>
                            </a:solidFill>
                          </a:rPr>
                          <m:t>3</m:t>
                        </m:r>
                      </m:num>
                      <m:den>
                        <m:r>
                          <m:rPr>
                            <m:nor/>
                          </m:rPr>
                          <a:rPr lang="en-GB" sz="1800" b="1" i="0" smtClean="0">
                            <a:solidFill>
                              <a:srgbClr val="222222"/>
                            </a:solidFill>
                          </a:rPr>
                          <m:t> 4 </m:t>
                        </m:r>
                      </m:den>
                    </m:f>
                  </m:oMath>
                </a14:m>
                <a:r>
                  <a:rPr lang="en-GB" b="1" dirty="0"/>
                  <a:t>?</a:t>
                </a:r>
              </a:p>
              <a:p>
                <a:pPr>
                  <a:lnSpc>
                    <a:spcPct val="100000"/>
                  </a:lnSpc>
                </a:pPr>
                <a:r>
                  <a:rPr lang="en-GB" b="1" dirty="0"/>
                  <a:t>Now give your partner </a:t>
                </a:r>
                <a14:m>
                  <m:oMath xmlns:m="http://schemas.openxmlformats.org/officeDocument/2006/math">
                    <m:f>
                      <m:fPr>
                        <m:ctrlPr>
                          <a:rPr lang="en-GB" sz="1800" b="1" i="1" smtClean="0">
                            <a:solidFill>
                              <a:srgbClr val="222222"/>
                            </a:solidFill>
                            <a:latin typeface="Cambria Math" panose="02040503050406030204" pitchFamily="18" charset="0"/>
                          </a:rPr>
                        </m:ctrlPr>
                      </m:fPr>
                      <m:num>
                        <m:r>
                          <m:rPr>
                            <m:nor/>
                          </m:rPr>
                          <a:rPr lang="en-GB" sz="1800" b="1" i="0" smtClean="0">
                            <a:solidFill>
                              <a:srgbClr val="222222"/>
                            </a:solidFill>
                          </a:rPr>
                          <m:t>5</m:t>
                        </m:r>
                      </m:num>
                      <m:den>
                        <m:r>
                          <m:rPr>
                            <m:nor/>
                          </m:rPr>
                          <a:rPr lang="en-GB" sz="1800" b="1" i="0" smtClean="0">
                            <a:solidFill>
                              <a:srgbClr val="222222"/>
                            </a:solidFill>
                          </a:rPr>
                          <m:t> 8 </m:t>
                        </m:r>
                      </m:den>
                    </m:f>
                    <m:r>
                      <a:rPr lang="en-GB" sz="1800" b="1" i="1" smtClean="0">
                        <a:solidFill>
                          <a:srgbClr val="222222"/>
                        </a:solidFill>
                        <a:latin typeface="Cambria Math" panose="02040503050406030204" pitchFamily="18" charset="0"/>
                      </a:rPr>
                      <m:t> </m:t>
                    </m:r>
                  </m:oMath>
                </a14:m>
                <a:endParaRPr lang="en-GB" sz="1800" b="1" dirty="0">
                  <a:solidFill>
                    <a:srgbClr val="222222"/>
                  </a:solidFill>
                </a:endParaRPr>
              </a:p>
              <a:p>
                <a:r>
                  <a:rPr lang="en-GB" b="1" dirty="0"/>
                  <a:t>Investigate the number sentences you can create with your fractions without mixing the colours.</a:t>
                </a:r>
              </a:p>
            </p:txBody>
          </p:sp>
        </mc:Choice>
        <mc:Fallback>
          <p:sp>
            <p:nvSpPr>
              <p:cNvPr id="21" name="Content Placeholder 2">
                <a:extLst>
                  <a:ext uri="{FF2B5EF4-FFF2-40B4-BE49-F238E27FC236}">
                    <a16:creationId xmlns:a16="http://schemas.microsoft.com/office/drawing/2014/main" id="{2932B9ED-C37E-F84C-A91C-48F9841AF53F}"/>
                  </a:ext>
                </a:extLst>
              </p:cNvPr>
              <p:cNvSpPr txBox="1">
                <a:spLocks noRot="1" noChangeAspect="1" noMove="1" noResize="1" noEditPoints="1" noAdjustHandles="1" noChangeArrowheads="1" noChangeShapeType="1" noTextEdit="1"/>
              </p:cNvSpPr>
              <p:nvPr/>
            </p:nvSpPr>
            <p:spPr>
              <a:xfrm>
                <a:off x="263047" y="4241616"/>
                <a:ext cx="10959136" cy="1798966"/>
              </a:xfrm>
              <a:prstGeom prst="rect">
                <a:avLst/>
              </a:prstGeom>
              <a:blipFill>
                <a:blip r:embed="rId3"/>
                <a:stretch>
                  <a:fillRect l="-463"/>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graphicFrame>
            <p:nvGraphicFramePr>
              <p:cNvPr id="22" name="Google Shape;280;p25">
                <a:extLst>
                  <a:ext uri="{FF2B5EF4-FFF2-40B4-BE49-F238E27FC236}">
                    <a16:creationId xmlns:a16="http://schemas.microsoft.com/office/drawing/2014/main" id="{457BC430-03AA-494A-AA18-BEA1369F0196}"/>
                  </a:ext>
                </a:extLst>
              </p:cNvPr>
              <p:cNvGraphicFramePr/>
              <p:nvPr>
                <p:extLst>
                  <p:ext uri="{D42A27DB-BD31-4B8C-83A1-F6EECF244321}">
                    <p14:modId xmlns:p14="http://schemas.microsoft.com/office/powerpoint/2010/main" val="290405938"/>
                  </p:ext>
                </p:extLst>
              </p:nvPr>
            </p:nvGraphicFramePr>
            <p:xfrm>
              <a:off x="914057" y="2976880"/>
              <a:ext cx="2290500" cy="502827"/>
            </p:xfrm>
            <a:graphic>
              <a:graphicData uri="http://schemas.openxmlformats.org/drawingml/2006/table">
                <a:tbl>
                  <a:tblPr>
                    <a:noFill/>
                  </a:tblPr>
                  <a:tblGrid>
                    <a:gridCol w="572625">
                      <a:extLst>
                        <a:ext uri="{9D8B030D-6E8A-4147-A177-3AD203B41FA5}">
                          <a16:colId xmlns:a16="http://schemas.microsoft.com/office/drawing/2014/main" val="20000"/>
                        </a:ext>
                      </a:extLst>
                    </a:gridCol>
                    <a:gridCol w="572625">
                      <a:extLst>
                        <a:ext uri="{9D8B030D-6E8A-4147-A177-3AD203B41FA5}">
                          <a16:colId xmlns:a16="http://schemas.microsoft.com/office/drawing/2014/main" val="20001"/>
                        </a:ext>
                      </a:extLst>
                    </a:gridCol>
                    <a:gridCol w="572625">
                      <a:extLst>
                        <a:ext uri="{9D8B030D-6E8A-4147-A177-3AD203B41FA5}">
                          <a16:colId xmlns:a16="http://schemas.microsoft.com/office/drawing/2014/main" val="20002"/>
                        </a:ext>
                      </a:extLst>
                    </a:gridCol>
                    <a:gridCol w="572625">
                      <a:extLst>
                        <a:ext uri="{9D8B030D-6E8A-4147-A177-3AD203B41FA5}">
                          <a16:colId xmlns:a16="http://schemas.microsoft.com/office/drawing/2014/main" val="20003"/>
                        </a:ext>
                      </a:extLst>
                    </a:gridCol>
                  </a:tblGrid>
                  <a:tr h="385200">
                    <a:tc>
                      <a:txBody>
                        <a:bodyPr/>
                        <a:lstStyle/>
                        <a:p>
                          <a:pPr marL="0" lvl="0" indent="0" algn="l" rtl="0">
                            <a:spcBef>
                              <a:spcPts val="0"/>
                            </a:spcBef>
                            <a:spcAft>
                              <a:spcPts val="0"/>
                            </a:spcAft>
                            <a:buNone/>
                          </a:pPr>
                          <a:endParaRPr sz="1100"/>
                        </a:p>
                      </a:txBody>
                      <a:tcPr marL="91425" marR="91425" marT="91425" marB="91425">
                        <a:lnL w="19050" cap="flat" cmpd="sng">
                          <a:solidFill>
                            <a:srgbClr val="000000"/>
                          </a:solidFill>
                          <a:prstDash val="solid"/>
                          <a:round/>
                          <a:headEnd type="none" w="sm" len="sm"/>
                          <a:tailEnd type="none" w="sm" len="sm"/>
                        </a:lnL>
                        <a:lnR w="19050" cap="flat" cmpd="sng">
                          <a:solidFill>
                            <a:srgbClr val="000000">
                              <a:alpha val="0"/>
                            </a:srgbClr>
                          </a:solidFill>
                          <a:prstDash val="dot"/>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FFE082"/>
                        </a:solidFill>
                      </a:tcPr>
                    </a:tc>
                    <a:tc>
                      <a:txBody>
                        <a:bodyPr/>
                        <a:lstStyle/>
                        <a:p>
                          <a:pPr marL="0" lvl="0" indent="0" algn="l" rtl="0">
                            <a:spcBef>
                              <a:spcPts val="0"/>
                            </a:spcBef>
                            <a:spcAft>
                              <a:spcPts val="0"/>
                            </a:spcAft>
                            <a:buNone/>
                          </a:pPr>
                          <a:endParaRPr sz="1100"/>
                        </a:p>
                      </a:txBody>
                      <a:tcPr marL="91425" marR="91425" marT="91425" marB="91425">
                        <a:lnL w="19050" cap="flat" cmpd="sng">
                          <a:solidFill>
                            <a:srgbClr val="000000">
                              <a:alpha val="0"/>
                            </a:srgbClr>
                          </a:solidFill>
                          <a:prstDash val="dot"/>
                          <a:round/>
                          <a:headEnd type="none" w="sm" len="sm"/>
                          <a:tailEnd type="none" w="sm" len="sm"/>
                        </a:lnL>
                        <a:lnR w="19050" cap="flat" cmpd="sng">
                          <a:solidFill>
                            <a:srgbClr val="000000">
                              <a:alpha val="0"/>
                            </a:srgbClr>
                          </a:solidFill>
                          <a:prstDash val="dash"/>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FFE082"/>
                        </a:solidFill>
                      </a:tcPr>
                    </a:tc>
                    <a:tc>
                      <a:txBody>
                        <a:bodyPr/>
                        <a:lstStyle/>
                        <a:p>
                          <a:pPr marL="0" lvl="0" indent="0" algn="l" rtl="0">
                            <a:spcBef>
                              <a:spcPts val="0"/>
                            </a:spcBef>
                            <a:spcAft>
                              <a:spcPts val="0"/>
                            </a:spcAft>
                            <a:buNone/>
                          </a:pPr>
                          <a14:m>
                            <m:oMathPara xmlns:m="http://schemas.openxmlformats.org/officeDocument/2006/math">
                              <m:oMathParaPr>
                                <m:jc m:val="centerGroup"/>
                              </m:oMathParaPr>
                              <m:oMath xmlns:m="http://schemas.openxmlformats.org/officeDocument/2006/math">
                                <m:f>
                                  <m:fPr>
                                    <m:ctrlPr>
                                      <a:rPr lang="en-GB" sz="1100" i="1" smtClean="0">
                                        <a:latin typeface="Cambria Math" panose="02040503050406030204" pitchFamily="18" charset="0"/>
                                      </a:rPr>
                                    </m:ctrlPr>
                                  </m:fPr>
                                  <m:num>
                                    <m:r>
                                      <m:rPr>
                                        <m:nor/>
                                      </m:rPr>
                                      <a:rPr lang="en-US" sz="1100" b="0" i="0" smtClean="0">
                                        <a:latin typeface="Century Gothic" panose="020B0502020202020204" pitchFamily="34" charset="0"/>
                                      </a:rPr>
                                      <m:t>1</m:t>
                                    </m:r>
                                  </m:num>
                                  <m:den>
                                    <m:r>
                                      <m:rPr>
                                        <m:nor/>
                                      </m:rPr>
                                      <a:rPr lang="en-US" sz="1100" b="0" i="0" smtClean="0">
                                        <a:latin typeface="Century Gothic" panose="020B0502020202020204" pitchFamily="34" charset="0"/>
                                      </a:rPr>
                                      <m:t> 2 </m:t>
                                    </m:r>
                                  </m:den>
                                </m:f>
                              </m:oMath>
                            </m:oMathPara>
                          </a14:m>
                          <a:endParaRPr sz="1100" dirty="0">
                            <a:latin typeface="Century Gothic"/>
                            <a:ea typeface="Century Gothic"/>
                            <a:cs typeface="Century Gothic"/>
                            <a:sym typeface="Century Gothic"/>
                          </a:endParaRPr>
                        </a:p>
                      </a:txBody>
                      <a:tcPr marL="91425" marR="91425" marT="91425" marB="91425">
                        <a:lnL w="19050" cap="flat" cmpd="sng">
                          <a:solidFill>
                            <a:srgbClr val="000000">
                              <a:alpha val="0"/>
                            </a:srgbClr>
                          </a:solidFill>
                          <a:prstDash val="dash"/>
                          <a:round/>
                          <a:headEnd type="none" w="sm" len="sm"/>
                          <a:tailEnd type="none" w="sm" len="sm"/>
                        </a:lnL>
                        <a:lnR w="19050" cap="flat" cmpd="sng">
                          <a:solidFill>
                            <a:srgbClr val="000000">
                              <a:alpha val="0"/>
                            </a:srgbClr>
                          </a:solidFill>
                          <a:prstDash val="dot"/>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FFE082"/>
                        </a:solidFill>
                      </a:tcPr>
                    </a:tc>
                    <a:tc>
                      <a:txBody>
                        <a:bodyPr/>
                        <a:lstStyle/>
                        <a:p>
                          <a:pPr marL="0" lvl="0" indent="0" algn="l" rtl="0">
                            <a:spcBef>
                              <a:spcPts val="0"/>
                            </a:spcBef>
                            <a:spcAft>
                              <a:spcPts val="0"/>
                            </a:spcAft>
                            <a:buNone/>
                          </a:pPr>
                          <a:endParaRPr sz="1100" dirty="0">
                            <a:latin typeface="Century Gothic"/>
                            <a:ea typeface="Century Gothic"/>
                            <a:cs typeface="Century Gothic"/>
                            <a:sym typeface="Century Gothic"/>
                          </a:endParaRPr>
                        </a:p>
                      </a:txBody>
                      <a:tcPr marL="91425" marR="91425" marT="91425" marB="91425">
                        <a:lnL w="19050" cap="flat" cmpd="sng">
                          <a:solidFill>
                            <a:srgbClr val="000000">
                              <a:alpha val="0"/>
                            </a:srgbClr>
                          </a:solidFill>
                          <a:prstDash val="dot"/>
                          <a:round/>
                          <a:headEnd type="none" w="sm" len="sm"/>
                          <a:tailEnd type="none" w="sm" len="sm"/>
                        </a:lnL>
                        <a:lnR w="12700" cap="flat" cmpd="sng" algn="ctr">
                          <a:solidFill>
                            <a:schemeClr val="tx1"/>
                          </a:solidFill>
                          <a:prstDash val="lgDash"/>
                          <a:round/>
                          <a:headEnd type="none" w="med" len="med"/>
                          <a:tailEnd type="none" w="med" len="med"/>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FFE082"/>
                        </a:solidFill>
                      </a:tcPr>
                    </a:tc>
                    <a:extLst>
                      <a:ext uri="{0D108BD9-81ED-4DB2-BD59-A6C34878D82A}">
                        <a16:rowId xmlns:a16="http://schemas.microsoft.com/office/drawing/2014/main" val="10000"/>
                      </a:ext>
                    </a:extLst>
                  </a:tr>
                </a:tbl>
              </a:graphicData>
            </a:graphic>
          </p:graphicFrame>
        </mc:Choice>
        <mc:Fallback>
          <p:graphicFrame>
            <p:nvGraphicFramePr>
              <p:cNvPr id="22" name="Google Shape;280;p25">
                <a:extLst>
                  <a:ext uri="{FF2B5EF4-FFF2-40B4-BE49-F238E27FC236}">
                    <a16:creationId xmlns:a16="http://schemas.microsoft.com/office/drawing/2014/main" id="{457BC430-03AA-494A-AA18-BEA1369F0196}"/>
                  </a:ext>
                </a:extLst>
              </p:cNvPr>
              <p:cNvGraphicFramePr/>
              <p:nvPr>
                <p:extLst>
                  <p:ext uri="{D42A27DB-BD31-4B8C-83A1-F6EECF244321}">
                    <p14:modId xmlns:p14="http://schemas.microsoft.com/office/powerpoint/2010/main" val="290405938"/>
                  </p:ext>
                </p:extLst>
              </p:nvPr>
            </p:nvGraphicFramePr>
            <p:xfrm>
              <a:off x="914057" y="2976880"/>
              <a:ext cx="2290500" cy="502827"/>
            </p:xfrm>
            <a:graphic>
              <a:graphicData uri="http://schemas.openxmlformats.org/drawingml/2006/table">
                <a:tbl>
                  <a:tblPr>
                    <a:noFill/>
                  </a:tblPr>
                  <a:tblGrid>
                    <a:gridCol w="572625">
                      <a:extLst>
                        <a:ext uri="{9D8B030D-6E8A-4147-A177-3AD203B41FA5}">
                          <a16:colId xmlns:a16="http://schemas.microsoft.com/office/drawing/2014/main" val="20000"/>
                        </a:ext>
                      </a:extLst>
                    </a:gridCol>
                    <a:gridCol w="572625">
                      <a:extLst>
                        <a:ext uri="{9D8B030D-6E8A-4147-A177-3AD203B41FA5}">
                          <a16:colId xmlns:a16="http://schemas.microsoft.com/office/drawing/2014/main" val="20001"/>
                        </a:ext>
                      </a:extLst>
                    </a:gridCol>
                    <a:gridCol w="572625">
                      <a:extLst>
                        <a:ext uri="{9D8B030D-6E8A-4147-A177-3AD203B41FA5}">
                          <a16:colId xmlns:a16="http://schemas.microsoft.com/office/drawing/2014/main" val="20002"/>
                        </a:ext>
                      </a:extLst>
                    </a:gridCol>
                    <a:gridCol w="572625">
                      <a:extLst>
                        <a:ext uri="{9D8B030D-6E8A-4147-A177-3AD203B41FA5}">
                          <a16:colId xmlns:a16="http://schemas.microsoft.com/office/drawing/2014/main" val="20003"/>
                        </a:ext>
                      </a:extLst>
                    </a:gridCol>
                  </a:tblGrid>
                  <a:tr h="502827">
                    <a:tc>
                      <a:txBody>
                        <a:bodyPr/>
                        <a:lstStyle/>
                        <a:p>
                          <a:pPr marL="0" lvl="0" indent="0" algn="l" rtl="0">
                            <a:spcBef>
                              <a:spcPts val="0"/>
                            </a:spcBef>
                            <a:spcAft>
                              <a:spcPts val="0"/>
                            </a:spcAft>
                            <a:buNone/>
                          </a:pPr>
                          <a:endParaRPr sz="1100"/>
                        </a:p>
                      </a:txBody>
                      <a:tcPr marL="91425" marR="91425" marT="91425" marB="91425">
                        <a:lnL w="19050" cap="flat" cmpd="sng">
                          <a:solidFill>
                            <a:srgbClr val="000000"/>
                          </a:solidFill>
                          <a:prstDash val="solid"/>
                          <a:round/>
                          <a:headEnd type="none" w="sm" len="sm"/>
                          <a:tailEnd type="none" w="sm" len="sm"/>
                        </a:lnL>
                        <a:lnR w="19050" cap="flat" cmpd="sng">
                          <a:solidFill>
                            <a:srgbClr val="000000">
                              <a:alpha val="0"/>
                            </a:srgbClr>
                          </a:solidFill>
                          <a:prstDash val="dot"/>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FFE082"/>
                        </a:solidFill>
                      </a:tcPr>
                    </a:tc>
                    <a:tc>
                      <a:txBody>
                        <a:bodyPr/>
                        <a:lstStyle/>
                        <a:p>
                          <a:pPr marL="0" lvl="0" indent="0" algn="l" rtl="0">
                            <a:spcBef>
                              <a:spcPts val="0"/>
                            </a:spcBef>
                            <a:spcAft>
                              <a:spcPts val="0"/>
                            </a:spcAft>
                            <a:buNone/>
                          </a:pPr>
                          <a:endParaRPr sz="1100"/>
                        </a:p>
                      </a:txBody>
                      <a:tcPr marL="91425" marR="91425" marT="91425" marB="91425">
                        <a:lnL w="19050" cap="flat" cmpd="sng">
                          <a:solidFill>
                            <a:srgbClr val="000000">
                              <a:alpha val="0"/>
                            </a:srgbClr>
                          </a:solidFill>
                          <a:prstDash val="dot"/>
                          <a:round/>
                          <a:headEnd type="none" w="sm" len="sm"/>
                          <a:tailEnd type="none" w="sm" len="sm"/>
                        </a:lnL>
                        <a:lnR w="19050" cap="flat" cmpd="sng">
                          <a:solidFill>
                            <a:srgbClr val="000000">
                              <a:alpha val="0"/>
                            </a:srgbClr>
                          </a:solidFill>
                          <a:prstDash val="dash"/>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FFE082"/>
                        </a:solidFill>
                      </a:tcPr>
                    </a:tc>
                    <a:tc>
                      <a:txBody>
                        <a:bodyPr/>
                        <a:lstStyle/>
                        <a:p>
                          <a:endParaRPr lang="en-US"/>
                        </a:p>
                      </a:txBody>
                      <a:tcPr marL="91425" marR="91425" marT="91425" marB="91425">
                        <a:lnL w="19050" cap="flat" cmpd="sng">
                          <a:solidFill>
                            <a:srgbClr val="000000">
                              <a:alpha val="0"/>
                            </a:srgbClr>
                          </a:solidFill>
                          <a:prstDash val="dash"/>
                          <a:round/>
                          <a:headEnd type="none" w="sm" len="sm"/>
                          <a:tailEnd type="none" w="sm" len="sm"/>
                        </a:lnL>
                        <a:lnR w="19050" cap="flat" cmpd="sng">
                          <a:solidFill>
                            <a:srgbClr val="000000">
                              <a:alpha val="0"/>
                            </a:srgbClr>
                          </a:solidFill>
                          <a:prstDash val="dot"/>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blipFill>
                          <a:blip r:embed="rId4"/>
                          <a:stretch>
                            <a:fillRect l="-197826" t="-2500" r="-100000" b="-5000"/>
                          </a:stretch>
                        </a:blipFill>
                      </a:tcPr>
                    </a:tc>
                    <a:tc>
                      <a:txBody>
                        <a:bodyPr/>
                        <a:lstStyle/>
                        <a:p>
                          <a:pPr marL="0" lvl="0" indent="0" algn="l" rtl="0">
                            <a:spcBef>
                              <a:spcPts val="0"/>
                            </a:spcBef>
                            <a:spcAft>
                              <a:spcPts val="0"/>
                            </a:spcAft>
                            <a:buNone/>
                          </a:pPr>
                          <a:endParaRPr sz="1100" dirty="0">
                            <a:latin typeface="Century Gothic"/>
                            <a:ea typeface="Century Gothic"/>
                            <a:cs typeface="Century Gothic"/>
                            <a:sym typeface="Century Gothic"/>
                          </a:endParaRPr>
                        </a:p>
                      </a:txBody>
                      <a:tcPr marL="91425" marR="91425" marT="91425" marB="91425">
                        <a:lnL w="19050" cap="flat" cmpd="sng">
                          <a:solidFill>
                            <a:srgbClr val="000000">
                              <a:alpha val="0"/>
                            </a:srgbClr>
                          </a:solidFill>
                          <a:prstDash val="dot"/>
                          <a:round/>
                          <a:headEnd type="none" w="sm" len="sm"/>
                          <a:tailEnd type="none" w="sm" len="sm"/>
                        </a:lnL>
                        <a:lnR w="12700" cap="flat" cmpd="sng" algn="ctr">
                          <a:solidFill>
                            <a:schemeClr val="tx1"/>
                          </a:solidFill>
                          <a:prstDash val="lgDash"/>
                          <a:round/>
                          <a:headEnd type="none" w="med" len="med"/>
                          <a:tailEnd type="none" w="med" len="med"/>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FFE082"/>
                        </a:solid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23" name="Google Shape;281;p25">
                <a:extLst>
                  <a:ext uri="{FF2B5EF4-FFF2-40B4-BE49-F238E27FC236}">
                    <a16:creationId xmlns:a16="http://schemas.microsoft.com/office/drawing/2014/main" id="{5791AED4-0537-D14C-B9FE-37B6B7F59278}"/>
                  </a:ext>
                </a:extLst>
              </p:cNvPr>
              <p:cNvGraphicFramePr/>
              <p:nvPr>
                <p:extLst>
                  <p:ext uri="{D42A27DB-BD31-4B8C-83A1-F6EECF244321}">
                    <p14:modId xmlns:p14="http://schemas.microsoft.com/office/powerpoint/2010/main" val="2591321682"/>
                  </p:ext>
                </p:extLst>
              </p:nvPr>
            </p:nvGraphicFramePr>
            <p:xfrm>
              <a:off x="900357" y="3616370"/>
              <a:ext cx="2290500" cy="502827"/>
            </p:xfrm>
            <a:graphic>
              <a:graphicData uri="http://schemas.openxmlformats.org/drawingml/2006/table">
                <a:tbl>
                  <a:tblPr>
                    <a:noFill/>
                  </a:tblPr>
                  <a:tblGrid>
                    <a:gridCol w="572625">
                      <a:extLst>
                        <a:ext uri="{9D8B030D-6E8A-4147-A177-3AD203B41FA5}">
                          <a16:colId xmlns:a16="http://schemas.microsoft.com/office/drawing/2014/main" val="20000"/>
                        </a:ext>
                      </a:extLst>
                    </a:gridCol>
                    <a:gridCol w="572625">
                      <a:extLst>
                        <a:ext uri="{9D8B030D-6E8A-4147-A177-3AD203B41FA5}">
                          <a16:colId xmlns:a16="http://schemas.microsoft.com/office/drawing/2014/main" val="20001"/>
                        </a:ext>
                      </a:extLst>
                    </a:gridCol>
                    <a:gridCol w="572625">
                      <a:extLst>
                        <a:ext uri="{9D8B030D-6E8A-4147-A177-3AD203B41FA5}">
                          <a16:colId xmlns:a16="http://schemas.microsoft.com/office/drawing/2014/main" val="20002"/>
                        </a:ext>
                      </a:extLst>
                    </a:gridCol>
                    <a:gridCol w="572625">
                      <a:extLst>
                        <a:ext uri="{9D8B030D-6E8A-4147-A177-3AD203B41FA5}">
                          <a16:colId xmlns:a16="http://schemas.microsoft.com/office/drawing/2014/main" val="20003"/>
                        </a:ext>
                      </a:extLst>
                    </a:gridCol>
                  </a:tblGrid>
                  <a:tr h="385200">
                    <a:tc>
                      <a:txBody>
                        <a:bodyPr/>
                        <a:lstStyle/>
                        <a:p>
                          <a:pPr marL="0" lvl="0" indent="0" algn="l" rtl="0">
                            <a:spcBef>
                              <a:spcPts val="0"/>
                            </a:spcBef>
                            <a:spcAft>
                              <a:spcPts val="0"/>
                            </a:spcAft>
                            <a:buNone/>
                          </a:pPr>
                          <a:endParaRPr sz="1100"/>
                        </a:p>
                      </a:txBody>
                      <a:tcPr marL="91425" marR="91425" marT="91425" marB="91425">
                        <a:lnL w="12700" cap="flat" cmpd="sng" algn="ctr">
                          <a:solidFill>
                            <a:schemeClr val="tx1"/>
                          </a:solidFill>
                          <a:prstDash val="lgDash"/>
                          <a:round/>
                          <a:headEnd type="none" w="med" len="med"/>
                          <a:tailEnd type="none" w="med" len="med"/>
                        </a:lnL>
                        <a:lnR w="19050" cap="flat" cmpd="sng">
                          <a:solidFill>
                            <a:srgbClr val="000000">
                              <a:alpha val="0"/>
                            </a:srgbClr>
                          </a:solidFill>
                          <a:prstDash val="dot"/>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FFE082"/>
                        </a:solidFill>
                      </a:tcPr>
                    </a:tc>
                    <a:tc>
                      <a:txBody>
                        <a:bodyPr/>
                        <a:lstStyle/>
                        <a:p>
                          <a:pPr marL="0" lvl="0" indent="0" algn="l" rtl="0">
                            <a:spcBef>
                              <a:spcPts val="0"/>
                            </a:spcBef>
                            <a:spcAft>
                              <a:spcPts val="0"/>
                            </a:spcAft>
                            <a:buNone/>
                          </a:pPr>
                          <a:endParaRPr sz="1100"/>
                        </a:p>
                      </a:txBody>
                      <a:tcPr marL="91425" marR="91425" marT="91425" marB="91425">
                        <a:lnL w="19050" cap="flat" cmpd="sng">
                          <a:solidFill>
                            <a:srgbClr val="000000">
                              <a:alpha val="0"/>
                            </a:srgbClr>
                          </a:solidFill>
                          <a:prstDash val="dot"/>
                          <a:round/>
                          <a:headEnd type="none" w="sm" len="sm"/>
                          <a:tailEnd type="none" w="sm" len="sm"/>
                        </a:lnL>
                        <a:lnR w="19050" cap="flat" cmpd="sng">
                          <a:solidFill>
                            <a:srgbClr val="000000">
                              <a:alpha val="0"/>
                            </a:srgbClr>
                          </a:solidFill>
                          <a:prstDash val="dash"/>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FFE082"/>
                        </a:solidFill>
                      </a:tcPr>
                    </a:tc>
                    <a:tc>
                      <a:txBody>
                        <a:bodyPr/>
                        <a:lstStyle/>
                        <a:p>
                          <a:pPr marL="0" lvl="0" indent="0" algn="l" rtl="0">
                            <a:spcBef>
                              <a:spcPts val="0"/>
                            </a:spcBef>
                            <a:spcAft>
                              <a:spcPts val="0"/>
                            </a:spcAft>
                            <a:buNone/>
                          </a:pPr>
                          <a14:m>
                            <m:oMathPara xmlns:m="http://schemas.openxmlformats.org/officeDocument/2006/math">
                              <m:oMathParaPr>
                                <m:jc m:val="centerGroup"/>
                              </m:oMathParaPr>
                              <m:oMath xmlns:m="http://schemas.openxmlformats.org/officeDocument/2006/math">
                                <m:f>
                                  <m:fPr>
                                    <m:ctrlPr>
                                      <a:rPr lang="en-GB" sz="1100" i="1" smtClean="0">
                                        <a:latin typeface="Cambria Math" panose="02040503050406030204" pitchFamily="18" charset="0"/>
                                      </a:rPr>
                                    </m:ctrlPr>
                                  </m:fPr>
                                  <m:num>
                                    <m:r>
                                      <m:rPr>
                                        <m:nor/>
                                      </m:rPr>
                                      <a:rPr lang="en-US" sz="1100" b="0" i="0" smtClean="0">
                                        <a:latin typeface="Century Gothic" panose="020B0502020202020204" pitchFamily="34" charset="0"/>
                                      </a:rPr>
                                      <m:t>1</m:t>
                                    </m:r>
                                  </m:num>
                                  <m:den>
                                    <m:r>
                                      <m:rPr>
                                        <m:nor/>
                                      </m:rPr>
                                      <a:rPr lang="en-US" sz="1100" b="0" i="0" smtClean="0">
                                        <a:latin typeface="Century Gothic" panose="020B0502020202020204" pitchFamily="34" charset="0"/>
                                      </a:rPr>
                                      <m:t> 2 </m:t>
                                    </m:r>
                                  </m:den>
                                </m:f>
                              </m:oMath>
                            </m:oMathPara>
                          </a14:m>
                          <a:endParaRPr sz="1100" dirty="0">
                            <a:latin typeface="Century Gothic"/>
                            <a:ea typeface="Century Gothic"/>
                            <a:cs typeface="Century Gothic"/>
                            <a:sym typeface="Century Gothic"/>
                          </a:endParaRPr>
                        </a:p>
                      </a:txBody>
                      <a:tcPr marL="91425" marR="91425" marT="91425" marB="91425">
                        <a:lnL w="19050" cap="flat" cmpd="sng">
                          <a:solidFill>
                            <a:srgbClr val="000000">
                              <a:alpha val="0"/>
                            </a:srgbClr>
                          </a:solidFill>
                          <a:prstDash val="dash"/>
                          <a:round/>
                          <a:headEnd type="none" w="sm" len="sm"/>
                          <a:tailEnd type="none" w="sm" len="sm"/>
                        </a:lnL>
                        <a:lnR w="19050" cap="flat" cmpd="sng">
                          <a:solidFill>
                            <a:srgbClr val="000000">
                              <a:alpha val="0"/>
                            </a:srgbClr>
                          </a:solidFill>
                          <a:prstDash val="dot"/>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FFE082"/>
                        </a:solidFill>
                      </a:tcPr>
                    </a:tc>
                    <a:tc>
                      <a:txBody>
                        <a:bodyPr/>
                        <a:lstStyle/>
                        <a:p>
                          <a:pPr marL="0" lvl="0" indent="0" algn="l" rtl="0">
                            <a:spcBef>
                              <a:spcPts val="0"/>
                            </a:spcBef>
                            <a:spcAft>
                              <a:spcPts val="0"/>
                            </a:spcAft>
                            <a:buNone/>
                          </a:pPr>
                          <a:endParaRPr sz="1100" dirty="0">
                            <a:latin typeface="Century Gothic"/>
                            <a:ea typeface="Century Gothic"/>
                            <a:cs typeface="Century Gothic"/>
                            <a:sym typeface="Century Gothic"/>
                          </a:endParaRPr>
                        </a:p>
                      </a:txBody>
                      <a:tcPr marL="91425" marR="91425" marT="91425" marB="91425">
                        <a:lnL w="19050" cap="flat" cmpd="sng">
                          <a:solidFill>
                            <a:srgbClr val="000000">
                              <a:alpha val="0"/>
                            </a:srgbClr>
                          </a:solidFill>
                          <a:prstDash val="dot"/>
                          <a:round/>
                          <a:headEnd type="none" w="sm" len="sm"/>
                          <a:tailEnd type="none" w="sm" len="sm"/>
                        </a:lnL>
                        <a:lnR w="28575"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FFE082"/>
                        </a:solidFill>
                      </a:tcPr>
                    </a:tc>
                    <a:extLst>
                      <a:ext uri="{0D108BD9-81ED-4DB2-BD59-A6C34878D82A}">
                        <a16:rowId xmlns:a16="http://schemas.microsoft.com/office/drawing/2014/main" val="10000"/>
                      </a:ext>
                    </a:extLst>
                  </a:tr>
                </a:tbl>
              </a:graphicData>
            </a:graphic>
          </p:graphicFrame>
        </mc:Choice>
        <mc:Fallback>
          <p:graphicFrame>
            <p:nvGraphicFramePr>
              <p:cNvPr id="23" name="Google Shape;281;p25">
                <a:extLst>
                  <a:ext uri="{FF2B5EF4-FFF2-40B4-BE49-F238E27FC236}">
                    <a16:creationId xmlns:a16="http://schemas.microsoft.com/office/drawing/2014/main" id="{5791AED4-0537-D14C-B9FE-37B6B7F59278}"/>
                  </a:ext>
                </a:extLst>
              </p:cNvPr>
              <p:cNvGraphicFramePr/>
              <p:nvPr>
                <p:extLst>
                  <p:ext uri="{D42A27DB-BD31-4B8C-83A1-F6EECF244321}">
                    <p14:modId xmlns:p14="http://schemas.microsoft.com/office/powerpoint/2010/main" val="2591321682"/>
                  </p:ext>
                </p:extLst>
              </p:nvPr>
            </p:nvGraphicFramePr>
            <p:xfrm>
              <a:off x="900357" y="3616370"/>
              <a:ext cx="2290500" cy="502827"/>
            </p:xfrm>
            <a:graphic>
              <a:graphicData uri="http://schemas.openxmlformats.org/drawingml/2006/table">
                <a:tbl>
                  <a:tblPr>
                    <a:noFill/>
                  </a:tblPr>
                  <a:tblGrid>
                    <a:gridCol w="572625">
                      <a:extLst>
                        <a:ext uri="{9D8B030D-6E8A-4147-A177-3AD203B41FA5}">
                          <a16:colId xmlns:a16="http://schemas.microsoft.com/office/drawing/2014/main" val="20000"/>
                        </a:ext>
                      </a:extLst>
                    </a:gridCol>
                    <a:gridCol w="572625">
                      <a:extLst>
                        <a:ext uri="{9D8B030D-6E8A-4147-A177-3AD203B41FA5}">
                          <a16:colId xmlns:a16="http://schemas.microsoft.com/office/drawing/2014/main" val="20001"/>
                        </a:ext>
                      </a:extLst>
                    </a:gridCol>
                    <a:gridCol w="572625">
                      <a:extLst>
                        <a:ext uri="{9D8B030D-6E8A-4147-A177-3AD203B41FA5}">
                          <a16:colId xmlns:a16="http://schemas.microsoft.com/office/drawing/2014/main" val="20002"/>
                        </a:ext>
                      </a:extLst>
                    </a:gridCol>
                    <a:gridCol w="572625">
                      <a:extLst>
                        <a:ext uri="{9D8B030D-6E8A-4147-A177-3AD203B41FA5}">
                          <a16:colId xmlns:a16="http://schemas.microsoft.com/office/drawing/2014/main" val="20003"/>
                        </a:ext>
                      </a:extLst>
                    </a:gridCol>
                  </a:tblGrid>
                  <a:tr h="502827">
                    <a:tc>
                      <a:txBody>
                        <a:bodyPr/>
                        <a:lstStyle/>
                        <a:p>
                          <a:pPr marL="0" lvl="0" indent="0" algn="l" rtl="0">
                            <a:spcBef>
                              <a:spcPts val="0"/>
                            </a:spcBef>
                            <a:spcAft>
                              <a:spcPts val="0"/>
                            </a:spcAft>
                            <a:buNone/>
                          </a:pPr>
                          <a:endParaRPr sz="1100"/>
                        </a:p>
                      </a:txBody>
                      <a:tcPr marL="91425" marR="91425" marT="91425" marB="91425">
                        <a:lnL w="12700" cap="flat" cmpd="sng" algn="ctr">
                          <a:solidFill>
                            <a:schemeClr val="tx1"/>
                          </a:solidFill>
                          <a:prstDash val="lgDash"/>
                          <a:round/>
                          <a:headEnd type="none" w="med" len="med"/>
                          <a:tailEnd type="none" w="med" len="med"/>
                        </a:lnL>
                        <a:lnR w="19050" cap="flat" cmpd="sng">
                          <a:solidFill>
                            <a:srgbClr val="000000">
                              <a:alpha val="0"/>
                            </a:srgbClr>
                          </a:solidFill>
                          <a:prstDash val="dot"/>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FFE082"/>
                        </a:solidFill>
                      </a:tcPr>
                    </a:tc>
                    <a:tc>
                      <a:txBody>
                        <a:bodyPr/>
                        <a:lstStyle/>
                        <a:p>
                          <a:pPr marL="0" lvl="0" indent="0" algn="l" rtl="0">
                            <a:spcBef>
                              <a:spcPts val="0"/>
                            </a:spcBef>
                            <a:spcAft>
                              <a:spcPts val="0"/>
                            </a:spcAft>
                            <a:buNone/>
                          </a:pPr>
                          <a:endParaRPr sz="1100"/>
                        </a:p>
                      </a:txBody>
                      <a:tcPr marL="91425" marR="91425" marT="91425" marB="91425">
                        <a:lnL w="19050" cap="flat" cmpd="sng">
                          <a:solidFill>
                            <a:srgbClr val="000000">
                              <a:alpha val="0"/>
                            </a:srgbClr>
                          </a:solidFill>
                          <a:prstDash val="dot"/>
                          <a:round/>
                          <a:headEnd type="none" w="sm" len="sm"/>
                          <a:tailEnd type="none" w="sm" len="sm"/>
                        </a:lnL>
                        <a:lnR w="19050" cap="flat" cmpd="sng">
                          <a:solidFill>
                            <a:srgbClr val="000000">
                              <a:alpha val="0"/>
                            </a:srgbClr>
                          </a:solidFill>
                          <a:prstDash val="dash"/>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FFE082"/>
                        </a:solidFill>
                      </a:tcPr>
                    </a:tc>
                    <a:tc>
                      <a:txBody>
                        <a:bodyPr/>
                        <a:lstStyle/>
                        <a:p>
                          <a:endParaRPr lang="en-US"/>
                        </a:p>
                      </a:txBody>
                      <a:tcPr marL="91425" marR="91425" marT="91425" marB="91425">
                        <a:lnL w="19050" cap="flat" cmpd="sng">
                          <a:solidFill>
                            <a:srgbClr val="000000">
                              <a:alpha val="0"/>
                            </a:srgbClr>
                          </a:solidFill>
                          <a:prstDash val="dash"/>
                          <a:round/>
                          <a:headEnd type="none" w="sm" len="sm"/>
                          <a:tailEnd type="none" w="sm" len="sm"/>
                        </a:lnL>
                        <a:lnR w="19050" cap="flat" cmpd="sng">
                          <a:solidFill>
                            <a:srgbClr val="000000">
                              <a:alpha val="0"/>
                            </a:srgbClr>
                          </a:solidFill>
                          <a:prstDash val="dot"/>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blipFill>
                          <a:blip r:embed="rId5"/>
                          <a:stretch>
                            <a:fillRect l="-197826" t="-2439" r="-102174" b="-4878"/>
                          </a:stretch>
                        </a:blipFill>
                      </a:tcPr>
                    </a:tc>
                    <a:tc>
                      <a:txBody>
                        <a:bodyPr/>
                        <a:lstStyle/>
                        <a:p>
                          <a:pPr marL="0" lvl="0" indent="0" algn="l" rtl="0">
                            <a:spcBef>
                              <a:spcPts val="0"/>
                            </a:spcBef>
                            <a:spcAft>
                              <a:spcPts val="0"/>
                            </a:spcAft>
                            <a:buNone/>
                          </a:pPr>
                          <a:endParaRPr sz="1100" dirty="0">
                            <a:latin typeface="Century Gothic"/>
                            <a:ea typeface="Century Gothic"/>
                            <a:cs typeface="Century Gothic"/>
                            <a:sym typeface="Century Gothic"/>
                          </a:endParaRPr>
                        </a:p>
                      </a:txBody>
                      <a:tcPr marL="91425" marR="91425" marT="91425" marB="91425">
                        <a:lnL w="19050" cap="flat" cmpd="sng">
                          <a:solidFill>
                            <a:srgbClr val="000000">
                              <a:alpha val="0"/>
                            </a:srgbClr>
                          </a:solidFill>
                          <a:prstDash val="dot"/>
                          <a:round/>
                          <a:headEnd type="none" w="sm" len="sm"/>
                          <a:tailEnd type="none" w="sm" len="sm"/>
                        </a:lnL>
                        <a:lnR w="28575"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FFE082"/>
                        </a:solid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24" name="Google Shape;282;p25">
                <a:extLst>
                  <a:ext uri="{FF2B5EF4-FFF2-40B4-BE49-F238E27FC236}">
                    <a16:creationId xmlns:a16="http://schemas.microsoft.com/office/drawing/2014/main" id="{F8EB80A6-5900-1B4D-845C-9C70DF3E4287}"/>
                  </a:ext>
                </a:extLst>
              </p:cNvPr>
              <p:cNvGraphicFramePr/>
              <p:nvPr>
                <p:extLst>
                  <p:ext uri="{D42A27DB-BD31-4B8C-83A1-F6EECF244321}">
                    <p14:modId xmlns:p14="http://schemas.microsoft.com/office/powerpoint/2010/main" val="2951867198"/>
                  </p:ext>
                </p:extLst>
              </p:nvPr>
            </p:nvGraphicFramePr>
            <p:xfrm>
              <a:off x="4273332" y="2988990"/>
              <a:ext cx="1145250" cy="504000"/>
            </p:xfrm>
            <a:graphic>
              <a:graphicData uri="http://schemas.openxmlformats.org/drawingml/2006/table">
                <a:tbl>
                  <a:tblPr>
                    <a:noFill/>
                  </a:tblPr>
                  <a:tblGrid>
                    <a:gridCol w="572625">
                      <a:extLst>
                        <a:ext uri="{9D8B030D-6E8A-4147-A177-3AD203B41FA5}">
                          <a16:colId xmlns:a16="http://schemas.microsoft.com/office/drawing/2014/main" val="20000"/>
                        </a:ext>
                      </a:extLst>
                    </a:gridCol>
                    <a:gridCol w="572625">
                      <a:extLst>
                        <a:ext uri="{9D8B030D-6E8A-4147-A177-3AD203B41FA5}">
                          <a16:colId xmlns:a16="http://schemas.microsoft.com/office/drawing/2014/main" val="20001"/>
                        </a:ext>
                      </a:extLst>
                    </a:gridCol>
                  </a:tblGrid>
                  <a:tr h="504000">
                    <a:tc>
                      <a:txBody>
                        <a:bodyPr/>
                        <a:lstStyle/>
                        <a:p>
                          <a:pPr marL="0" lvl="0" indent="0" algn="l" rtl="0">
                            <a:spcBef>
                              <a:spcPts val="0"/>
                            </a:spcBef>
                            <a:spcAft>
                              <a:spcPts val="0"/>
                            </a:spcAft>
                            <a:buNone/>
                          </a:pPr>
                          <a:endParaRPr sz="1100"/>
                        </a:p>
                      </a:txBody>
                      <a:tcPr marL="91425" marR="91425" marT="91425" marB="91425">
                        <a:lnL w="19050" cap="flat" cmpd="sng">
                          <a:solidFill>
                            <a:srgbClr val="000000"/>
                          </a:solidFill>
                          <a:prstDash val="solid"/>
                          <a:round/>
                          <a:headEnd type="none" w="sm" len="sm"/>
                          <a:tailEnd type="none" w="sm" len="sm"/>
                        </a:lnL>
                        <a:lnR w="19050" cap="flat" cmpd="sng">
                          <a:solidFill>
                            <a:srgbClr val="000000">
                              <a:alpha val="0"/>
                            </a:srgbClr>
                          </a:solidFill>
                          <a:prstDash val="dot"/>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C5E1A5"/>
                        </a:solidFill>
                      </a:tcPr>
                    </a:tc>
                    <a:tc>
                      <a:txBody>
                        <a:bodyPr/>
                        <a:lstStyle/>
                        <a:p>
                          <a:pPr marL="0" lvl="0" indent="0" algn="l" rtl="0">
                            <a:spcBef>
                              <a:spcPts val="0"/>
                            </a:spcBef>
                            <a:spcAft>
                              <a:spcPts val="0"/>
                            </a:spcAft>
                            <a:buNone/>
                          </a:pPr>
                          <a14:m>
                            <m:oMath xmlns:m="http://schemas.openxmlformats.org/officeDocument/2006/math">
                              <m:f>
                                <m:fPr>
                                  <m:ctrlPr>
                                    <a:rPr lang="en-GB" sz="1100" i="1" smtClean="0">
                                      <a:latin typeface="Cambria Math" panose="02040503050406030204" pitchFamily="18" charset="0"/>
                                    </a:rPr>
                                  </m:ctrlPr>
                                </m:fPr>
                                <m:num>
                                  <m:r>
                                    <m:rPr>
                                      <m:nor/>
                                    </m:rPr>
                                    <a:rPr lang="en-US" sz="1100" b="0" i="0" smtClean="0">
                                      <a:latin typeface="Century Gothic" panose="020B0502020202020204" pitchFamily="34" charset="0"/>
                                    </a:rPr>
                                    <m:t>1</m:t>
                                  </m:r>
                                </m:num>
                                <m:den>
                                  <m:r>
                                    <m:rPr>
                                      <m:nor/>
                                    </m:rPr>
                                    <a:rPr lang="en-US" sz="1100" b="0" i="0" smtClean="0">
                                      <a:latin typeface="Century Gothic" panose="020B0502020202020204" pitchFamily="34" charset="0"/>
                                    </a:rPr>
                                    <m:t> 4 </m:t>
                                  </m:r>
                                </m:den>
                              </m:f>
                            </m:oMath>
                          </a14:m>
                          <a:r>
                            <a:rPr lang="en-GB" sz="1100" dirty="0">
                              <a:latin typeface="Century Gothic"/>
                              <a:ea typeface="Century Gothic"/>
                              <a:cs typeface="Century Gothic"/>
                              <a:sym typeface="Century Gothic"/>
                            </a:rPr>
                            <a:t>  </a:t>
                          </a:r>
                          <a:endParaRPr sz="1100" dirty="0">
                            <a:latin typeface="Century Gothic"/>
                            <a:ea typeface="Century Gothic"/>
                            <a:cs typeface="Century Gothic"/>
                            <a:sym typeface="Century Gothic"/>
                          </a:endParaRPr>
                        </a:p>
                      </a:txBody>
                      <a:tcPr marL="91425" marR="91425" marT="91425" marB="91425">
                        <a:lnL w="19050" cap="flat" cmpd="sng">
                          <a:solidFill>
                            <a:srgbClr val="000000">
                              <a:alpha val="0"/>
                            </a:srgbClr>
                          </a:solidFill>
                          <a:prstDash val="dot"/>
                          <a:round/>
                          <a:headEnd type="none" w="sm" len="sm"/>
                          <a:tailEnd type="none" w="sm" len="sm"/>
                        </a:lnL>
                        <a:lnR w="19050" cap="flat" cmpd="sng">
                          <a:solidFill>
                            <a:srgbClr val="000000"/>
                          </a:solidFill>
                          <a:prstDash val="dash"/>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C5E1A5"/>
                        </a:solidFill>
                      </a:tcPr>
                    </a:tc>
                    <a:extLst>
                      <a:ext uri="{0D108BD9-81ED-4DB2-BD59-A6C34878D82A}">
                        <a16:rowId xmlns:a16="http://schemas.microsoft.com/office/drawing/2014/main" val="10000"/>
                      </a:ext>
                    </a:extLst>
                  </a:tr>
                </a:tbl>
              </a:graphicData>
            </a:graphic>
          </p:graphicFrame>
        </mc:Choice>
        <mc:Fallback>
          <p:graphicFrame>
            <p:nvGraphicFramePr>
              <p:cNvPr id="24" name="Google Shape;282;p25">
                <a:extLst>
                  <a:ext uri="{FF2B5EF4-FFF2-40B4-BE49-F238E27FC236}">
                    <a16:creationId xmlns:a16="http://schemas.microsoft.com/office/drawing/2014/main" id="{F8EB80A6-5900-1B4D-845C-9C70DF3E4287}"/>
                  </a:ext>
                </a:extLst>
              </p:cNvPr>
              <p:cNvGraphicFramePr/>
              <p:nvPr>
                <p:extLst>
                  <p:ext uri="{D42A27DB-BD31-4B8C-83A1-F6EECF244321}">
                    <p14:modId xmlns:p14="http://schemas.microsoft.com/office/powerpoint/2010/main" val="2951867198"/>
                  </p:ext>
                </p:extLst>
              </p:nvPr>
            </p:nvGraphicFramePr>
            <p:xfrm>
              <a:off x="4273332" y="2988990"/>
              <a:ext cx="1145250" cy="504000"/>
            </p:xfrm>
            <a:graphic>
              <a:graphicData uri="http://schemas.openxmlformats.org/drawingml/2006/table">
                <a:tbl>
                  <a:tblPr>
                    <a:noFill/>
                  </a:tblPr>
                  <a:tblGrid>
                    <a:gridCol w="572625">
                      <a:extLst>
                        <a:ext uri="{9D8B030D-6E8A-4147-A177-3AD203B41FA5}">
                          <a16:colId xmlns:a16="http://schemas.microsoft.com/office/drawing/2014/main" val="20000"/>
                        </a:ext>
                      </a:extLst>
                    </a:gridCol>
                    <a:gridCol w="572625">
                      <a:extLst>
                        <a:ext uri="{9D8B030D-6E8A-4147-A177-3AD203B41FA5}">
                          <a16:colId xmlns:a16="http://schemas.microsoft.com/office/drawing/2014/main" val="20001"/>
                        </a:ext>
                      </a:extLst>
                    </a:gridCol>
                  </a:tblGrid>
                  <a:tr h="504000">
                    <a:tc>
                      <a:txBody>
                        <a:bodyPr/>
                        <a:lstStyle/>
                        <a:p>
                          <a:pPr marL="0" lvl="0" indent="0" algn="l" rtl="0">
                            <a:spcBef>
                              <a:spcPts val="0"/>
                            </a:spcBef>
                            <a:spcAft>
                              <a:spcPts val="0"/>
                            </a:spcAft>
                            <a:buNone/>
                          </a:pPr>
                          <a:endParaRPr sz="1100"/>
                        </a:p>
                      </a:txBody>
                      <a:tcPr marL="91425" marR="91425" marT="91425" marB="91425">
                        <a:lnL w="19050" cap="flat" cmpd="sng">
                          <a:solidFill>
                            <a:srgbClr val="000000"/>
                          </a:solidFill>
                          <a:prstDash val="solid"/>
                          <a:round/>
                          <a:headEnd type="none" w="sm" len="sm"/>
                          <a:tailEnd type="none" w="sm" len="sm"/>
                        </a:lnL>
                        <a:lnR w="19050" cap="flat" cmpd="sng">
                          <a:solidFill>
                            <a:srgbClr val="000000">
                              <a:alpha val="0"/>
                            </a:srgbClr>
                          </a:solidFill>
                          <a:prstDash val="dot"/>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C5E1A5"/>
                        </a:solidFill>
                      </a:tcPr>
                    </a:tc>
                    <a:tc>
                      <a:txBody>
                        <a:bodyPr/>
                        <a:lstStyle/>
                        <a:p>
                          <a:endParaRPr lang="en-US"/>
                        </a:p>
                      </a:txBody>
                      <a:tcPr marL="91425" marR="91425" marT="91425" marB="91425">
                        <a:lnL w="19050" cap="flat" cmpd="sng">
                          <a:solidFill>
                            <a:srgbClr val="000000">
                              <a:alpha val="0"/>
                            </a:srgbClr>
                          </a:solidFill>
                          <a:prstDash val="dot"/>
                          <a:round/>
                          <a:headEnd type="none" w="sm" len="sm"/>
                          <a:tailEnd type="none" w="sm" len="sm"/>
                        </a:lnL>
                        <a:lnR w="19050" cap="flat" cmpd="sng">
                          <a:solidFill>
                            <a:srgbClr val="000000"/>
                          </a:solidFill>
                          <a:prstDash val="dash"/>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blipFill>
                          <a:blip r:embed="rId6"/>
                          <a:stretch>
                            <a:fillRect l="-104444" t="-2439" r="-4444" b="-2439"/>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25" name="Google Shape;283;p25">
                <a:extLst>
                  <a:ext uri="{FF2B5EF4-FFF2-40B4-BE49-F238E27FC236}">
                    <a16:creationId xmlns:a16="http://schemas.microsoft.com/office/drawing/2014/main" id="{CD33C654-31E1-0D42-80B2-DB1300BD9894}"/>
                  </a:ext>
                </a:extLst>
              </p:cNvPr>
              <p:cNvGraphicFramePr/>
              <p:nvPr>
                <p:extLst>
                  <p:ext uri="{D42A27DB-BD31-4B8C-83A1-F6EECF244321}">
                    <p14:modId xmlns:p14="http://schemas.microsoft.com/office/powerpoint/2010/main" val="746620275"/>
                  </p:ext>
                </p:extLst>
              </p:nvPr>
            </p:nvGraphicFramePr>
            <p:xfrm>
              <a:off x="4273332" y="3572640"/>
              <a:ext cx="1145250" cy="504000"/>
            </p:xfrm>
            <a:graphic>
              <a:graphicData uri="http://schemas.openxmlformats.org/drawingml/2006/table">
                <a:tbl>
                  <a:tblPr>
                    <a:noFill/>
                  </a:tblPr>
                  <a:tblGrid>
                    <a:gridCol w="572625">
                      <a:extLst>
                        <a:ext uri="{9D8B030D-6E8A-4147-A177-3AD203B41FA5}">
                          <a16:colId xmlns:a16="http://schemas.microsoft.com/office/drawing/2014/main" val="20000"/>
                        </a:ext>
                      </a:extLst>
                    </a:gridCol>
                    <a:gridCol w="572625">
                      <a:extLst>
                        <a:ext uri="{9D8B030D-6E8A-4147-A177-3AD203B41FA5}">
                          <a16:colId xmlns:a16="http://schemas.microsoft.com/office/drawing/2014/main" val="20001"/>
                        </a:ext>
                      </a:extLst>
                    </a:gridCol>
                  </a:tblGrid>
                  <a:tr h="504000">
                    <a:tc>
                      <a:txBody>
                        <a:bodyPr/>
                        <a:lstStyle/>
                        <a:p>
                          <a:pPr marL="0" lvl="0" indent="0" algn="l" rtl="0">
                            <a:spcBef>
                              <a:spcPts val="0"/>
                            </a:spcBef>
                            <a:spcAft>
                              <a:spcPts val="0"/>
                            </a:spcAft>
                            <a:buNone/>
                          </a:pPr>
                          <a:endParaRPr sz="1100"/>
                        </a:p>
                      </a:txBody>
                      <a:tcPr marL="91425" marR="91425" marT="91425" marB="91425">
                        <a:lnL w="19050" cap="flat" cmpd="sng">
                          <a:solidFill>
                            <a:srgbClr val="000000"/>
                          </a:solidFill>
                          <a:prstDash val="solid"/>
                          <a:round/>
                          <a:headEnd type="none" w="sm" len="sm"/>
                          <a:tailEnd type="none" w="sm" len="sm"/>
                        </a:lnL>
                        <a:lnR w="19050" cap="flat" cmpd="sng">
                          <a:solidFill>
                            <a:srgbClr val="000000">
                              <a:alpha val="0"/>
                            </a:srgbClr>
                          </a:solidFill>
                          <a:prstDash val="dot"/>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C5E1A5"/>
                        </a:solidFill>
                      </a:tcPr>
                    </a:tc>
                    <a:tc>
                      <a:txBody>
                        <a:bodyPr/>
                        <a:lstStyle/>
                        <a:p>
                          <a:pPr marL="0" lvl="0" indent="0" algn="l" rtl="0">
                            <a:spcBef>
                              <a:spcPts val="0"/>
                            </a:spcBef>
                            <a:spcAft>
                              <a:spcPts val="0"/>
                            </a:spcAft>
                            <a:buNone/>
                          </a:pPr>
                          <a14:m>
                            <m:oMath xmlns:m="http://schemas.openxmlformats.org/officeDocument/2006/math">
                              <m:f>
                                <m:fPr>
                                  <m:ctrlPr>
                                    <a:rPr lang="en-GB" sz="1100" i="1" smtClean="0">
                                      <a:latin typeface="Cambria Math" panose="02040503050406030204" pitchFamily="18" charset="0"/>
                                    </a:rPr>
                                  </m:ctrlPr>
                                </m:fPr>
                                <m:num>
                                  <m:r>
                                    <m:rPr>
                                      <m:nor/>
                                    </m:rPr>
                                    <a:rPr lang="en-US" sz="1100" b="0" i="0" smtClean="0">
                                      <a:latin typeface="Century Gothic" panose="020B0502020202020204" pitchFamily="34" charset="0"/>
                                    </a:rPr>
                                    <m:t>1</m:t>
                                  </m:r>
                                </m:num>
                                <m:den>
                                  <m:r>
                                    <m:rPr>
                                      <m:nor/>
                                    </m:rPr>
                                    <a:rPr lang="en-US" sz="1100" b="0" i="0" smtClean="0">
                                      <a:latin typeface="Century Gothic" panose="020B0502020202020204" pitchFamily="34" charset="0"/>
                                    </a:rPr>
                                    <m:t> 4 </m:t>
                                  </m:r>
                                </m:den>
                              </m:f>
                            </m:oMath>
                          </a14:m>
                          <a:r>
                            <a:rPr lang="en-GB" sz="1100" dirty="0">
                              <a:latin typeface="Century Gothic"/>
                              <a:ea typeface="Century Gothic"/>
                              <a:cs typeface="Century Gothic"/>
                              <a:sym typeface="Century Gothic"/>
                            </a:rPr>
                            <a:t> </a:t>
                          </a:r>
                          <a:endParaRPr sz="1100" dirty="0">
                            <a:latin typeface="Century Gothic"/>
                            <a:ea typeface="Century Gothic"/>
                            <a:cs typeface="Century Gothic"/>
                            <a:sym typeface="Century Gothic"/>
                          </a:endParaRPr>
                        </a:p>
                      </a:txBody>
                      <a:tcPr marL="91425" marR="91425" marT="91425" marB="91425">
                        <a:lnL w="19050" cap="flat" cmpd="sng">
                          <a:solidFill>
                            <a:srgbClr val="000000">
                              <a:alpha val="0"/>
                            </a:srgbClr>
                          </a:solidFill>
                          <a:prstDash val="dot"/>
                          <a:round/>
                          <a:headEnd type="none" w="sm" len="sm"/>
                          <a:tailEnd type="none" w="sm" len="sm"/>
                        </a:lnL>
                        <a:lnR w="19050" cap="flat" cmpd="sng">
                          <a:solidFill>
                            <a:srgbClr val="000000"/>
                          </a:solidFill>
                          <a:prstDash val="dash"/>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C5E1A5"/>
                        </a:solidFill>
                      </a:tcPr>
                    </a:tc>
                    <a:extLst>
                      <a:ext uri="{0D108BD9-81ED-4DB2-BD59-A6C34878D82A}">
                        <a16:rowId xmlns:a16="http://schemas.microsoft.com/office/drawing/2014/main" val="10000"/>
                      </a:ext>
                    </a:extLst>
                  </a:tr>
                </a:tbl>
              </a:graphicData>
            </a:graphic>
          </p:graphicFrame>
        </mc:Choice>
        <mc:Fallback>
          <p:graphicFrame>
            <p:nvGraphicFramePr>
              <p:cNvPr id="25" name="Google Shape;283;p25">
                <a:extLst>
                  <a:ext uri="{FF2B5EF4-FFF2-40B4-BE49-F238E27FC236}">
                    <a16:creationId xmlns:a16="http://schemas.microsoft.com/office/drawing/2014/main" id="{CD33C654-31E1-0D42-80B2-DB1300BD9894}"/>
                  </a:ext>
                </a:extLst>
              </p:cNvPr>
              <p:cNvGraphicFramePr/>
              <p:nvPr>
                <p:extLst>
                  <p:ext uri="{D42A27DB-BD31-4B8C-83A1-F6EECF244321}">
                    <p14:modId xmlns:p14="http://schemas.microsoft.com/office/powerpoint/2010/main" val="746620275"/>
                  </p:ext>
                </p:extLst>
              </p:nvPr>
            </p:nvGraphicFramePr>
            <p:xfrm>
              <a:off x="4273332" y="3572640"/>
              <a:ext cx="1145250" cy="504000"/>
            </p:xfrm>
            <a:graphic>
              <a:graphicData uri="http://schemas.openxmlformats.org/drawingml/2006/table">
                <a:tbl>
                  <a:tblPr>
                    <a:noFill/>
                  </a:tblPr>
                  <a:tblGrid>
                    <a:gridCol w="572625">
                      <a:extLst>
                        <a:ext uri="{9D8B030D-6E8A-4147-A177-3AD203B41FA5}">
                          <a16:colId xmlns:a16="http://schemas.microsoft.com/office/drawing/2014/main" val="20000"/>
                        </a:ext>
                      </a:extLst>
                    </a:gridCol>
                    <a:gridCol w="572625">
                      <a:extLst>
                        <a:ext uri="{9D8B030D-6E8A-4147-A177-3AD203B41FA5}">
                          <a16:colId xmlns:a16="http://schemas.microsoft.com/office/drawing/2014/main" val="20001"/>
                        </a:ext>
                      </a:extLst>
                    </a:gridCol>
                  </a:tblGrid>
                  <a:tr h="504000">
                    <a:tc>
                      <a:txBody>
                        <a:bodyPr/>
                        <a:lstStyle/>
                        <a:p>
                          <a:pPr marL="0" lvl="0" indent="0" algn="l" rtl="0">
                            <a:spcBef>
                              <a:spcPts val="0"/>
                            </a:spcBef>
                            <a:spcAft>
                              <a:spcPts val="0"/>
                            </a:spcAft>
                            <a:buNone/>
                          </a:pPr>
                          <a:endParaRPr sz="1100"/>
                        </a:p>
                      </a:txBody>
                      <a:tcPr marL="91425" marR="91425" marT="91425" marB="91425">
                        <a:lnL w="19050" cap="flat" cmpd="sng">
                          <a:solidFill>
                            <a:srgbClr val="000000"/>
                          </a:solidFill>
                          <a:prstDash val="solid"/>
                          <a:round/>
                          <a:headEnd type="none" w="sm" len="sm"/>
                          <a:tailEnd type="none" w="sm" len="sm"/>
                        </a:lnL>
                        <a:lnR w="19050" cap="flat" cmpd="sng">
                          <a:solidFill>
                            <a:srgbClr val="000000">
                              <a:alpha val="0"/>
                            </a:srgbClr>
                          </a:solidFill>
                          <a:prstDash val="dot"/>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C5E1A5"/>
                        </a:solidFill>
                      </a:tcPr>
                    </a:tc>
                    <a:tc>
                      <a:txBody>
                        <a:bodyPr/>
                        <a:lstStyle/>
                        <a:p>
                          <a:endParaRPr lang="en-US"/>
                        </a:p>
                      </a:txBody>
                      <a:tcPr marL="91425" marR="91425" marT="91425" marB="91425">
                        <a:lnL w="19050" cap="flat" cmpd="sng">
                          <a:solidFill>
                            <a:srgbClr val="000000">
                              <a:alpha val="0"/>
                            </a:srgbClr>
                          </a:solidFill>
                          <a:prstDash val="dot"/>
                          <a:round/>
                          <a:headEnd type="none" w="sm" len="sm"/>
                          <a:tailEnd type="none" w="sm" len="sm"/>
                        </a:lnL>
                        <a:lnR w="19050" cap="flat" cmpd="sng">
                          <a:solidFill>
                            <a:srgbClr val="000000"/>
                          </a:solidFill>
                          <a:prstDash val="dash"/>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blipFill>
                          <a:blip r:embed="rId7"/>
                          <a:stretch>
                            <a:fillRect l="-104444" t="-2500" r="-4444" b="-5000"/>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26" name="Google Shape;284;p25">
                <a:extLst>
                  <a:ext uri="{FF2B5EF4-FFF2-40B4-BE49-F238E27FC236}">
                    <a16:creationId xmlns:a16="http://schemas.microsoft.com/office/drawing/2014/main" id="{4E2A6075-0F92-0A47-A24D-BFDAF6BAA71A}"/>
                  </a:ext>
                </a:extLst>
              </p:cNvPr>
              <p:cNvGraphicFramePr/>
              <p:nvPr>
                <p:extLst>
                  <p:ext uri="{D42A27DB-BD31-4B8C-83A1-F6EECF244321}">
                    <p14:modId xmlns:p14="http://schemas.microsoft.com/office/powerpoint/2010/main" val="4207353371"/>
                  </p:ext>
                </p:extLst>
              </p:nvPr>
            </p:nvGraphicFramePr>
            <p:xfrm>
              <a:off x="5553557" y="2994790"/>
              <a:ext cx="1145250" cy="504000"/>
            </p:xfrm>
            <a:graphic>
              <a:graphicData uri="http://schemas.openxmlformats.org/drawingml/2006/table">
                <a:tbl>
                  <a:tblPr>
                    <a:noFill/>
                  </a:tblPr>
                  <a:tblGrid>
                    <a:gridCol w="572625">
                      <a:extLst>
                        <a:ext uri="{9D8B030D-6E8A-4147-A177-3AD203B41FA5}">
                          <a16:colId xmlns:a16="http://schemas.microsoft.com/office/drawing/2014/main" val="20000"/>
                        </a:ext>
                      </a:extLst>
                    </a:gridCol>
                    <a:gridCol w="572625">
                      <a:extLst>
                        <a:ext uri="{9D8B030D-6E8A-4147-A177-3AD203B41FA5}">
                          <a16:colId xmlns:a16="http://schemas.microsoft.com/office/drawing/2014/main" val="20001"/>
                        </a:ext>
                      </a:extLst>
                    </a:gridCol>
                  </a:tblGrid>
                  <a:tr h="504000">
                    <a:tc>
                      <a:txBody>
                        <a:bodyPr/>
                        <a:lstStyle/>
                        <a:p>
                          <a:pPr marL="0" lvl="0" indent="0" algn="l" rtl="0">
                            <a:spcBef>
                              <a:spcPts val="0"/>
                            </a:spcBef>
                            <a:spcAft>
                              <a:spcPts val="0"/>
                            </a:spcAft>
                            <a:buNone/>
                          </a:pPr>
                          <a:endParaRPr sz="1100"/>
                        </a:p>
                      </a:txBody>
                      <a:tcPr marL="91425" marR="91425" marT="91425" marB="91425">
                        <a:lnL w="19050" cap="flat" cmpd="sng">
                          <a:solidFill>
                            <a:srgbClr val="000000"/>
                          </a:solidFill>
                          <a:prstDash val="solid"/>
                          <a:round/>
                          <a:headEnd type="none" w="sm" len="sm"/>
                          <a:tailEnd type="none" w="sm" len="sm"/>
                        </a:lnL>
                        <a:lnR w="19050" cap="flat" cmpd="sng">
                          <a:solidFill>
                            <a:srgbClr val="000000">
                              <a:alpha val="0"/>
                            </a:srgbClr>
                          </a:solidFill>
                          <a:prstDash val="dot"/>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C5E1A5"/>
                        </a:solidFill>
                      </a:tcPr>
                    </a:tc>
                    <a:tc>
                      <a:txBody>
                        <a:bodyPr/>
                        <a:lstStyle/>
                        <a:p>
                          <a:pPr marL="0" lvl="0" indent="0" algn="l" rtl="0">
                            <a:spcBef>
                              <a:spcPts val="0"/>
                            </a:spcBef>
                            <a:spcAft>
                              <a:spcPts val="0"/>
                            </a:spcAft>
                            <a:buNone/>
                          </a:pPr>
                          <a14:m>
                            <m:oMath xmlns:m="http://schemas.openxmlformats.org/officeDocument/2006/math">
                              <m:f>
                                <m:fPr>
                                  <m:ctrlPr>
                                    <a:rPr lang="en-GB" sz="1100" i="1" smtClean="0">
                                      <a:latin typeface="Cambria Math" panose="02040503050406030204" pitchFamily="18" charset="0"/>
                                    </a:rPr>
                                  </m:ctrlPr>
                                </m:fPr>
                                <m:num>
                                  <m:r>
                                    <m:rPr>
                                      <m:nor/>
                                    </m:rPr>
                                    <a:rPr lang="en-US" sz="1100" b="0" i="0" smtClean="0">
                                      <a:latin typeface="Century Gothic" panose="020B0502020202020204" pitchFamily="34" charset="0"/>
                                    </a:rPr>
                                    <m:t>1</m:t>
                                  </m:r>
                                </m:num>
                                <m:den>
                                  <m:r>
                                    <m:rPr>
                                      <m:nor/>
                                    </m:rPr>
                                    <a:rPr lang="en-US" sz="1100" b="0" i="0" smtClean="0">
                                      <a:latin typeface="Century Gothic" panose="020B0502020202020204" pitchFamily="34" charset="0"/>
                                    </a:rPr>
                                    <m:t> 4 </m:t>
                                  </m:r>
                                </m:den>
                              </m:f>
                            </m:oMath>
                          </a14:m>
                          <a:r>
                            <a:rPr lang="en-GB" sz="1100" dirty="0">
                              <a:latin typeface="Century Gothic"/>
                              <a:ea typeface="Century Gothic"/>
                              <a:cs typeface="Century Gothic"/>
                              <a:sym typeface="Century Gothic"/>
                            </a:rPr>
                            <a:t> </a:t>
                          </a:r>
                          <a:endParaRPr sz="1100" dirty="0">
                            <a:latin typeface="Century Gothic"/>
                            <a:ea typeface="Century Gothic"/>
                            <a:cs typeface="Century Gothic"/>
                            <a:sym typeface="Century Gothic"/>
                          </a:endParaRPr>
                        </a:p>
                      </a:txBody>
                      <a:tcPr marL="91425" marR="91425" marT="91425" marB="91425">
                        <a:lnL w="19050" cap="flat" cmpd="sng">
                          <a:solidFill>
                            <a:srgbClr val="000000">
                              <a:alpha val="0"/>
                            </a:srgbClr>
                          </a:solidFill>
                          <a:prstDash val="dot"/>
                          <a:round/>
                          <a:headEnd type="none" w="sm" len="sm"/>
                          <a:tailEnd type="none" w="sm" len="sm"/>
                        </a:lnL>
                        <a:lnR w="19050" cap="flat" cmpd="sng">
                          <a:solidFill>
                            <a:srgbClr val="000000"/>
                          </a:solidFill>
                          <a:prstDash val="dash"/>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C5E1A5"/>
                        </a:solidFill>
                      </a:tcPr>
                    </a:tc>
                    <a:extLst>
                      <a:ext uri="{0D108BD9-81ED-4DB2-BD59-A6C34878D82A}">
                        <a16:rowId xmlns:a16="http://schemas.microsoft.com/office/drawing/2014/main" val="10000"/>
                      </a:ext>
                    </a:extLst>
                  </a:tr>
                </a:tbl>
              </a:graphicData>
            </a:graphic>
          </p:graphicFrame>
        </mc:Choice>
        <mc:Fallback>
          <p:graphicFrame>
            <p:nvGraphicFramePr>
              <p:cNvPr id="26" name="Google Shape;284;p25">
                <a:extLst>
                  <a:ext uri="{FF2B5EF4-FFF2-40B4-BE49-F238E27FC236}">
                    <a16:creationId xmlns:a16="http://schemas.microsoft.com/office/drawing/2014/main" id="{4E2A6075-0F92-0A47-A24D-BFDAF6BAA71A}"/>
                  </a:ext>
                </a:extLst>
              </p:cNvPr>
              <p:cNvGraphicFramePr/>
              <p:nvPr>
                <p:extLst>
                  <p:ext uri="{D42A27DB-BD31-4B8C-83A1-F6EECF244321}">
                    <p14:modId xmlns:p14="http://schemas.microsoft.com/office/powerpoint/2010/main" val="4207353371"/>
                  </p:ext>
                </p:extLst>
              </p:nvPr>
            </p:nvGraphicFramePr>
            <p:xfrm>
              <a:off x="5553557" y="2994790"/>
              <a:ext cx="1145250" cy="504000"/>
            </p:xfrm>
            <a:graphic>
              <a:graphicData uri="http://schemas.openxmlformats.org/drawingml/2006/table">
                <a:tbl>
                  <a:tblPr>
                    <a:noFill/>
                  </a:tblPr>
                  <a:tblGrid>
                    <a:gridCol w="572625">
                      <a:extLst>
                        <a:ext uri="{9D8B030D-6E8A-4147-A177-3AD203B41FA5}">
                          <a16:colId xmlns:a16="http://schemas.microsoft.com/office/drawing/2014/main" val="20000"/>
                        </a:ext>
                      </a:extLst>
                    </a:gridCol>
                    <a:gridCol w="572625">
                      <a:extLst>
                        <a:ext uri="{9D8B030D-6E8A-4147-A177-3AD203B41FA5}">
                          <a16:colId xmlns:a16="http://schemas.microsoft.com/office/drawing/2014/main" val="20001"/>
                        </a:ext>
                      </a:extLst>
                    </a:gridCol>
                  </a:tblGrid>
                  <a:tr h="504000">
                    <a:tc>
                      <a:txBody>
                        <a:bodyPr/>
                        <a:lstStyle/>
                        <a:p>
                          <a:pPr marL="0" lvl="0" indent="0" algn="l" rtl="0">
                            <a:spcBef>
                              <a:spcPts val="0"/>
                            </a:spcBef>
                            <a:spcAft>
                              <a:spcPts val="0"/>
                            </a:spcAft>
                            <a:buNone/>
                          </a:pPr>
                          <a:endParaRPr sz="1100"/>
                        </a:p>
                      </a:txBody>
                      <a:tcPr marL="91425" marR="91425" marT="91425" marB="91425">
                        <a:lnL w="19050" cap="flat" cmpd="sng">
                          <a:solidFill>
                            <a:srgbClr val="000000"/>
                          </a:solidFill>
                          <a:prstDash val="solid"/>
                          <a:round/>
                          <a:headEnd type="none" w="sm" len="sm"/>
                          <a:tailEnd type="none" w="sm" len="sm"/>
                        </a:lnL>
                        <a:lnR w="19050" cap="flat" cmpd="sng">
                          <a:solidFill>
                            <a:srgbClr val="000000">
                              <a:alpha val="0"/>
                            </a:srgbClr>
                          </a:solidFill>
                          <a:prstDash val="dot"/>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C5E1A5"/>
                        </a:solidFill>
                      </a:tcPr>
                    </a:tc>
                    <a:tc>
                      <a:txBody>
                        <a:bodyPr/>
                        <a:lstStyle/>
                        <a:p>
                          <a:endParaRPr lang="en-US"/>
                        </a:p>
                      </a:txBody>
                      <a:tcPr marL="91425" marR="91425" marT="91425" marB="91425">
                        <a:lnL w="19050" cap="flat" cmpd="sng">
                          <a:solidFill>
                            <a:srgbClr val="000000">
                              <a:alpha val="0"/>
                            </a:srgbClr>
                          </a:solidFill>
                          <a:prstDash val="dot"/>
                          <a:round/>
                          <a:headEnd type="none" w="sm" len="sm"/>
                          <a:tailEnd type="none" w="sm" len="sm"/>
                        </a:lnL>
                        <a:lnR w="19050" cap="flat" cmpd="sng">
                          <a:solidFill>
                            <a:srgbClr val="000000"/>
                          </a:solidFill>
                          <a:prstDash val="dash"/>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blipFill>
                          <a:blip r:embed="rId8"/>
                          <a:stretch>
                            <a:fillRect l="-104444" t="-2439" r="-4444" b="-4878"/>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27" name="Google Shape;285;p25">
                <a:extLst>
                  <a:ext uri="{FF2B5EF4-FFF2-40B4-BE49-F238E27FC236}">
                    <a16:creationId xmlns:a16="http://schemas.microsoft.com/office/drawing/2014/main" id="{24FC97CE-CFC5-1847-A8D2-331DC911AFD7}"/>
                  </a:ext>
                </a:extLst>
              </p:cNvPr>
              <p:cNvGraphicFramePr/>
              <p:nvPr>
                <p:extLst>
                  <p:ext uri="{D42A27DB-BD31-4B8C-83A1-F6EECF244321}">
                    <p14:modId xmlns:p14="http://schemas.microsoft.com/office/powerpoint/2010/main" val="963165326"/>
                  </p:ext>
                </p:extLst>
              </p:nvPr>
            </p:nvGraphicFramePr>
            <p:xfrm>
              <a:off x="5553557" y="3572640"/>
              <a:ext cx="1145250" cy="504000"/>
            </p:xfrm>
            <a:graphic>
              <a:graphicData uri="http://schemas.openxmlformats.org/drawingml/2006/table">
                <a:tbl>
                  <a:tblPr>
                    <a:noFill/>
                  </a:tblPr>
                  <a:tblGrid>
                    <a:gridCol w="572625">
                      <a:extLst>
                        <a:ext uri="{9D8B030D-6E8A-4147-A177-3AD203B41FA5}">
                          <a16:colId xmlns:a16="http://schemas.microsoft.com/office/drawing/2014/main" val="20000"/>
                        </a:ext>
                      </a:extLst>
                    </a:gridCol>
                    <a:gridCol w="572625">
                      <a:extLst>
                        <a:ext uri="{9D8B030D-6E8A-4147-A177-3AD203B41FA5}">
                          <a16:colId xmlns:a16="http://schemas.microsoft.com/office/drawing/2014/main" val="20001"/>
                        </a:ext>
                      </a:extLst>
                    </a:gridCol>
                  </a:tblGrid>
                  <a:tr h="504000">
                    <a:tc>
                      <a:txBody>
                        <a:bodyPr/>
                        <a:lstStyle/>
                        <a:p>
                          <a:pPr marL="0" lvl="0" indent="0" algn="l" rtl="0">
                            <a:spcBef>
                              <a:spcPts val="0"/>
                            </a:spcBef>
                            <a:spcAft>
                              <a:spcPts val="0"/>
                            </a:spcAft>
                            <a:buNone/>
                          </a:pPr>
                          <a:endParaRPr sz="1100"/>
                        </a:p>
                      </a:txBody>
                      <a:tcPr marL="91425" marR="91425" marT="91425" marB="91425">
                        <a:lnL w="19050" cap="flat" cmpd="sng">
                          <a:solidFill>
                            <a:srgbClr val="000000"/>
                          </a:solidFill>
                          <a:prstDash val="solid"/>
                          <a:round/>
                          <a:headEnd type="none" w="sm" len="sm"/>
                          <a:tailEnd type="none" w="sm" len="sm"/>
                        </a:lnL>
                        <a:lnR w="19050" cap="flat" cmpd="sng">
                          <a:solidFill>
                            <a:srgbClr val="000000">
                              <a:alpha val="0"/>
                            </a:srgbClr>
                          </a:solidFill>
                          <a:prstDash val="dot"/>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C5E1A5"/>
                        </a:solidFill>
                      </a:tcPr>
                    </a:tc>
                    <a:tc>
                      <a:txBody>
                        <a:bodyPr/>
                        <a:lstStyle/>
                        <a:p>
                          <a:pPr marL="0" lvl="0" indent="0" algn="l" rtl="0">
                            <a:spcBef>
                              <a:spcPts val="0"/>
                            </a:spcBef>
                            <a:spcAft>
                              <a:spcPts val="0"/>
                            </a:spcAft>
                            <a:buNone/>
                          </a:pPr>
                          <a14:m>
                            <m:oMath xmlns:m="http://schemas.openxmlformats.org/officeDocument/2006/math">
                              <m:f>
                                <m:fPr>
                                  <m:ctrlPr>
                                    <a:rPr lang="en-GB" sz="1100" i="1" smtClean="0">
                                      <a:latin typeface="Cambria Math" panose="02040503050406030204" pitchFamily="18" charset="0"/>
                                    </a:rPr>
                                  </m:ctrlPr>
                                </m:fPr>
                                <m:num>
                                  <m:r>
                                    <m:rPr>
                                      <m:nor/>
                                    </m:rPr>
                                    <a:rPr lang="en-US" sz="1100" b="0" i="0" smtClean="0">
                                      <a:latin typeface="Century Gothic" panose="020B0502020202020204" pitchFamily="34" charset="0"/>
                                    </a:rPr>
                                    <m:t>1</m:t>
                                  </m:r>
                                </m:num>
                                <m:den>
                                  <m:r>
                                    <m:rPr>
                                      <m:nor/>
                                    </m:rPr>
                                    <a:rPr lang="en-US" sz="1100" b="0" i="0" smtClean="0">
                                      <a:latin typeface="Century Gothic" panose="020B0502020202020204" pitchFamily="34" charset="0"/>
                                    </a:rPr>
                                    <m:t> 4 </m:t>
                                  </m:r>
                                </m:den>
                              </m:f>
                            </m:oMath>
                          </a14:m>
                          <a:r>
                            <a:rPr lang="en-GB" sz="1100" dirty="0">
                              <a:latin typeface="Century Gothic"/>
                              <a:ea typeface="Century Gothic"/>
                              <a:cs typeface="Century Gothic"/>
                              <a:sym typeface="Century Gothic"/>
                            </a:rPr>
                            <a:t>  </a:t>
                          </a:r>
                          <a:endParaRPr sz="1100" dirty="0">
                            <a:latin typeface="Century Gothic"/>
                            <a:ea typeface="Century Gothic"/>
                            <a:cs typeface="Century Gothic"/>
                            <a:sym typeface="Century Gothic"/>
                          </a:endParaRPr>
                        </a:p>
                      </a:txBody>
                      <a:tcPr marL="91425" marR="91425" marT="91425" marB="91425">
                        <a:lnL w="19050" cap="flat" cmpd="sng">
                          <a:solidFill>
                            <a:srgbClr val="000000">
                              <a:alpha val="0"/>
                            </a:srgbClr>
                          </a:solidFill>
                          <a:prstDash val="dot"/>
                          <a:round/>
                          <a:headEnd type="none" w="sm" len="sm"/>
                          <a:tailEnd type="none" w="sm" len="sm"/>
                        </a:lnL>
                        <a:lnR w="19050" cap="flat" cmpd="sng">
                          <a:solidFill>
                            <a:srgbClr val="000000"/>
                          </a:solidFill>
                          <a:prstDash val="dash"/>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C5E1A5"/>
                        </a:solidFill>
                      </a:tcPr>
                    </a:tc>
                    <a:extLst>
                      <a:ext uri="{0D108BD9-81ED-4DB2-BD59-A6C34878D82A}">
                        <a16:rowId xmlns:a16="http://schemas.microsoft.com/office/drawing/2014/main" val="10000"/>
                      </a:ext>
                    </a:extLst>
                  </a:tr>
                </a:tbl>
              </a:graphicData>
            </a:graphic>
          </p:graphicFrame>
        </mc:Choice>
        <mc:Fallback>
          <p:graphicFrame>
            <p:nvGraphicFramePr>
              <p:cNvPr id="27" name="Google Shape;285;p25">
                <a:extLst>
                  <a:ext uri="{FF2B5EF4-FFF2-40B4-BE49-F238E27FC236}">
                    <a16:creationId xmlns:a16="http://schemas.microsoft.com/office/drawing/2014/main" id="{24FC97CE-CFC5-1847-A8D2-331DC911AFD7}"/>
                  </a:ext>
                </a:extLst>
              </p:cNvPr>
              <p:cNvGraphicFramePr/>
              <p:nvPr>
                <p:extLst>
                  <p:ext uri="{D42A27DB-BD31-4B8C-83A1-F6EECF244321}">
                    <p14:modId xmlns:p14="http://schemas.microsoft.com/office/powerpoint/2010/main" val="963165326"/>
                  </p:ext>
                </p:extLst>
              </p:nvPr>
            </p:nvGraphicFramePr>
            <p:xfrm>
              <a:off x="5553557" y="3572640"/>
              <a:ext cx="1145250" cy="504000"/>
            </p:xfrm>
            <a:graphic>
              <a:graphicData uri="http://schemas.openxmlformats.org/drawingml/2006/table">
                <a:tbl>
                  <a:tblPr>
                    <a:noFill/>
                  </a:tblPr>
                  <a:tblGrid>
                    <a:gridCol w="572625">
                      <a:extLst>
                        <a:ext uri="{9D8B030D-6E8A-4147-A177-3AD203B41FA5}">
                          <a16:colId xmlns:a16="http://schemas.microsoft.com/office/drawing/2014/main" val="20000"/>
                        </a:ext>
                      </a:extLst>
                    </a:gridCol>
                    <a:gridCol w="572625">
                      <a:extLst>
                        <a:ext uri="{9D8B030D-6E8A-4147-A177-3AD203B41FA5}">
                          <a16:colId xmlns:a16="http://schemas.microsoft.com/office/drawing/2014/main" val="20001"/>
                        </a:ext>
                      </a:extLst>
                    </a:gridCol>
                  </a:tblGrid>
                  <a:tr h="504000">
                    <a:tc>
                      <a:txBody>
                        <a:bodyPr/>
                        <a:lstStyle/>
                        <a:p>
                          <a:pPr marL="0" lvl="0" indent="0" algn="l" rtl="0">
                            <a:spcBef>
                              <a:spcPts val="0"/>
                            </a:spcBef>
                            <a:spcAft>
                              <a:spcPts val="0"/>
                            </a:spcAft>
                            <a:buNone/>
                          </a:pPr>
                          <a:endParaRPr sz="1100"/>
                        </a:p>
                      </a:txBody>
                      <a:tcPr marL="91425" marR="91425" marT="91425" marB="91425">
                        <a:lnL w="19050" cap="flat" cmpd="sng">
                          <a:solidFill>
                            <a:srgbClr val="000000"/>
                          </a:solidFill>
                          <a:prstDash val="solid"/>
                          <a:round/>
                          <a:headEnd type="none" w="sm" len="sm"/>
                          <a:tailEnd type="none" w="sm" len="sm"/>
                        </a:lnL>
                        <a:lnR w="19050" cap="flat" cmpd="sng">
                          <a:solidFill>
                            <a:srgbClr val="000000">
                              <a:alpha val="0"/>
                            </a:srgbClr>
                          </a:solidFill>
                          <a:prstDash val="dot"/>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C5E1A5"/>
                        </a:solidFill>
                      </a:tcPr>
                    </a:tc>
                    <a:tc>
                      <a:txBody>
                        <a:bodyPr/>
                        <a:lstStyle/>
                        <a:p>
                          <a:endParaRPr lang="en-US"/>
                        </a:p>
                      </a:txBody>
                      <a:tcPr marL="91425" marR="91425" marT="91425" marB="91425">
                        <a:lnL w="19050" cap="flat" cmpd="sng">
                          <a:solidFill>
                            <a:srgbClr val="000000">
                              <a:alpha val="0"/>
                            </a:srgbClr>
                          </a:solidFill>
                          <a:prstDash val="dot"/>
                          <a:round/>
                          <a:headEnd type="none" w="sm" len="sm"/>
                          <a:tailEnd type="none" w="sm" len="sm"/>
                        </a:lnL>
                        <a:lnR w="19050" cap="flat" cmpd="sng">
                          <a:solidFill>
                            <a:srgbClr val="000000"/>
                          </a:solidFill>
                          <a:prstDash val="dash"/>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blipFill>
                          <a:blip r:embed="rId9"/>
                          <a:stretch>
                            <a:fillRect l="-104444" t="-2500" r="-4444" b="-5000"/>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28" name="Google Shape;287;p25">
                <a:extLst>
                  <a:ext uri="{FF2B5EF4-FFF2-40B4-BE49-F238E27FC236}">
                    <a16:creationId xmlns:a16="http://schemas.microsoft.com/office/drawing/2014/main" id="{6490CD6D-DEB9-FE41-9F3F-33B2EDF6895F}"/>
                  </a:ext>
                </a:extLst>
              </p:cNvPr>
              <p:cNvGraphicFramePr/>
              <p:nvPr>
                <p:extLst>
                  <p:ext uri="{D42A27DB-BD31-4B8C-83A1-F6EECF244321}">
                    <p14:modId xmlns:p14="http://schemas.microsoft.com/office/powerpoint/2010/main" val="310016399"/>
                  </p:ext>
                </p:extLst>
              </p:nvPr>
            </p:nvGraphicFramePr>
            <p:xfrm>
              <a:off x="7734256" y="2919640"/>
              <a:ext cx="572625" cy="504000"/>
            </p:xfrm>
            <a:graphic>
              <a:graphicData uri="http://schemas.openxmlformats.org/drawingml/2006/table">
                <a:tbl>
                  <a:tblPr>
                    <a:noFill/>
                  </a:tblPr>
                  <a:tblGrid>
                    <a:gridCol w="572625">
                      <a:extLst>
                        <a:ext uri="{9D8B030D-6E8A-4147-A177-3AD203B41FA5}">
                          <a16:colId xmlns:a16="http://schemas.microsoft.com/office/drawing/2014/main" val="20000"/>
                        </a:ext>
                      </a:extLst>
                    </a:gridCol>
                  </a:tblGrid>
                  <a:tr h="504000">
                    <a:tc>
                      <a:txBody>
                        <a:bodyPr/>
                        <a:lstStyle/>
                        <a:p>
                          <a:pPr marL="0" lvl="0" indent="0" algn="ctr" rtl="0">
                            <a:spcBef>
                              <a:spcPts val="0"/>
                            </a:spcBef>
                            <a:spcAft>
                              <a:spcPts val="0"/>
                            </a:spcAft>
                            <a:buNone/>
                          </a:pPr>
                          <a14:m>
                            <m:oMath xmlns:m="http://schemas.openxmlformats.org/officeDocument/2006/math">
                              <m:f>
                                <m:fPr>
                                  <m:ctrlPr>
                                    <a:rPr lang="en-GB" sz="1100" i="1" smtClean="0">
                                      <a:latin typeface="Cambria Math" panose="02040503050406030204" pitchFamily="18" charset="0"/>
                                    </a:rPr>
                                  </m:ctrlPr>
                                </m:fPr>
                                <m:num>
                                  <m:r>
                                    <m:rPr>
                                      <m:nor/>
                                    </m:rPr>
                                    <a:rPr lang="en-US" sz="1100" b="0" i="0" smtClean="0">
                                      <a:latin typeface="Century Gothic" panose="020B0502020202020204" pitchFamily="34" charset="0"/>
                                    </a:rPr>
                                    <m:t>1</m:t>
                                  </m:r>
                                </m:num>
                                <m:den>
                                  <m:r>
                                    <m:rPr>
                                      <m:nor/>
                                    </m:rPr>
                                    <a:rPr lang="en-US" sz="1100" b="0" i="0" smtClean="0">
                                      <a:latin typeface="Century Gothic" panose="020B0502020202020204" pitchFamily="34" charset="0"/>
                                    </a:rPr>
                                    <m:t> 8 </m:t>
                                  </m:r>
                                </m:den>
                              </m:f>
                            </m:oMath>
                          </a14:m>
                          <a:r>
                            <a:rPr lang="en-GB" sz="1100" dirty="0">
                              <a:latin typeface="Century Gothic"/>
                              <a:ea typeface="Century Gothic"/>
                              <a:cs typeface="Century Gothic"/>
                              <a:sym typeface="Century Gothic"/>
                            </a:rPr>
                            <a:t> </a:t>
                          </a:r>
                          <a:endParaRPr sz="1100" dirty="0">
                            <a:latin typeface="Century Gothic"/>
                            <a:ea typeface="Century Gothic"/>
                            <a:cs typeface="Century Gothic"/>
                            <a:sym typeface="Century Gothic"/>
                          </a:endParaRPr>
                        </a:p>
                      </a:txBody>
                      <a:tcPr marL="91425" marR="91425" marT="91425" marB="91425" anchor="ctr">
                        <a:lnL w="19050" cap="flat" cmpd="sng">
                          <a:solidFill>
                            <a:srgbClr val="000000"/>
                          </a:solidFill>
                          <a:prstDash val="solid"/>
                          <a:round/>
                          <a:headEnd type="none" w="sm" len="sm"/>
                          <a:tailEnd type="none" w="sm" len="sm"/>
                        </a:lnL>
                        <a:lnR w="19050" cap="flat" cmpd="sng">
                          <a:solidFill>
                            <a:srgbClr val="000000"/>
                          </a:solidFill>
                          <a:prstDash val="dot"/>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B39DD8"/>
                        </a:solidFill>
                      </a:tcPr>
                    </a:tc>
                    <a:extLst>
                      <a:ext uri="{0D108BD9-81ED-4DB2-BD59-A6C34878D82A}">
                        <a16:rowId xmlns:a16="http://schemas.microsoft.com/office/drawing/2014/main" val="10000"/>
                      </a:ext>
                    </a:extLst>
                  </a:tr>
                </a:tbl>
              </a:graphicData>
            </a:graphic>
          </p:graphicFrame>
        </mc:Choice>
        <mc:Fallback>
          <p:graphicFrame>
            <p:nvGraphicFramePr>
              <p:cNvPr id="28" name="Google Shape;287;p25">
                <a:extLst>
                  <a:ext uri="{FF2B5EF4-FFF2-40B4-BE49-F238E27FC236}">
                    <a16:creationId xmlns:a16="http://schemas.microsoft.com/office/drawing/2014/main" id="{6490CD6D-DEB9-FE41-9F3F-33B2EDF6895F}"/>
                  </a:ext>
                </a:extLst>
              </p:cNvPr>
              <p:cNvGraphicFramePr/>
              <p:nvPr>
                <p:extLst>
                  <p:ext uri="{D42A27DB-BD31-4B8C-83A1-F6EECF244321}">
                    <p14:modId xmlns:p14="http://schemas.microsoft.com/office/powerpoint/2010/main" val="310016399"/>
                  </p:ext>
                </p:extLst>
              </p:nvPr>
            </p:nvGraphicFramePr>
            <p:xfrm>
              <a:off x="7734256" y="2919640"/>
              <a:ext cx="572625" cy="504000"/>
            </p:xfrm>
            <a:graphic>
              <a:graphicData uri="http://schemas.openxmlformats.org/drawingml/2006/table">
                <a:tbl>
                  <a:tblPr>
                    <a:noFill/>
                  </a:tblPr>
                  <a:tblGrid>
                    <a:gridCol w="572625">
                      <a:extLst>
                        <a:ext uri="{9D8B030D-6E8A-4147-A177-3AD203B41FA5}">
                          <a16:colId xmlns:a16="http://schemas.microsoft.com/office/drawing/2014/main" val="20000"/>
                        </a:ext>
                      </a:extLst>
                    </a:gridCol>
                  </a:tblGrid>
                  <a:tr h="504000">
                    <a:tc>
                      <a:txBody>
                        <a:bodyPr/>
                        <a:lstStyle/>
                        <a:p>
                          <a:endParaRPr lang="en-US"/>
                        </a:p>
                      </a:txBody>
                      <a:tcPr marL="91425" marR="91425" marT="91425" marB="91425" anchor="ctr">
                        <a:lnL w="19050" cap="flat" cmpd="sng">
                          <a:solidFill>
                            <a:srgbClr val="000000"/>
                          </a:solidFill>
                          <a:prstDash val="solid"/>
                          <a:round/>
                          <a:headEnd type="none" w="sm" len="sm"/>
                          <a:tailEnd type="none" w="sm" len="sm"/>
                        </a:lnL>
                        <a:lnR w="19050" cap="flat" cmpd="sng">
                          <a:solidFill>
                            <a:srgbClr val="000000"/>
                          </a:solidFill>
                          <a:prstDash val="dot"/>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blipFill>
                          <a:blip r:embed="rId10"/>
                          <a:stretch>
                            <a:fillRect t="-2439" r="-2128" b="-4878"/>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29" name="Google Shape;288;p25">
                <a:extLst>
                  <a:ext uri="{FF2B5EF4-FFF2-40B4-BE49-F238E27FC236}">
                    <a16:creationId xmlns:a16="http://schemas.microsoft.com/office/drawing/2014/main" id="{DDCE3D65-695D-8B47-A837-76027A1E1A70}"/>
                  </a:ext>
                </a:extLst>
              </p:cNvPr>
              <p:cNvGraphicFramePr/>
              <p:nvPr>
                <p:extLst>
                  <p:ext uri="{D42A27DB-BD31-4B8C-83A1-F6EECF244321}">
                    <p14:modId xmlns:p14="http://schemas.microsoft.com/office/powerpoint/2010/main" val="2789357848"/>
                  </p:ext>
                </p:extLst>
              </p:nvPr>
            </p:nvGraphicFramePr>
            <p:xfrm>
              <a:off x="7734256" y="3519267"/>
              <a:ext cx="572625" cy="504000"/>
            </p:xfrm>
            <a:graphic>
              <a:graphicData uri="http://schemas.openxmlformats.org/drawingml/2006/table">
                <a:tbl>
                  <a:tblPr>
                    <a:noFill/>
                  </a:tblPr>
                  <a:tblGrid>
                    <a:gridCol w="572625">
                      <a:extLst>
                        <a:ext uri="{9D8B030D-6E8A-4147-A177-3AD203B41FA5}">
                          <a16:colId xmlns:a16="http://schemas.microsoft.com/office/drawing/2014/main" val="20000"/>
                        </a:ext>
                      </a:extLst>
                    </a:gridCol>
                  </a:tblGrid>
                  <a:tr h="504000">
                    <a:tc>
                      <a:txBody>
                        <a:bodyPr/>
                        <a:lstStyle/>
                        <a:p>
                          <a:pPr marL="0" lvl="0" indent="0" algn="ctr" rtl="0">
                            <a:spcBef>
                              <a:spcPts val="0"/>
                            </a:spcBef>
                            <a:spcAft>
                              <a:spcPts val="0"/>
                            </a:spcAft>
                            <a:buNone/>
                          </a:pPr>
                          <a14:m>
                            <m:oMath xmlns:m="http://schemas.openxmlformats.org/officeDocument/2006/math">
                              <m:f>
                                <m:fPr>
                                  <m:ctrlPr>
                                    <a:rPr lang="en-GB" sz="1100" i="1" smtClean="0">
                                      <a:latin typeface="Cambria Math" panose="02040503050406030204" pitchFamily="18" charset="0"/>
                                    </a:rPr>
                                  </m:ctrlPr>
                                </m:fPr>
                                <m:num>
                                  <m:r>
                                    <m:rPr>
                                      <m:nor/>
                                    </m:rPr>
                                    <a:rPr lang="en-US" sz="1100" b="0" i="0" smtClean="0">
                                      <a:latin typeface="Century Gothic" panose="020B0502020202020204" pitchFamily="34" charset="0"/>
                                    </a:rPr>
                                    <m:t>1</m:t>
                                  </m:r>
                                </m:num>
                                <m:den>
                                  <m:r>
                                    <m:rPr>
                                      <m:nor/>
                                    </m:rPr>
                                    <a:rPr lang="en-US" sz="1100" b="0" i="0" smtClean="0">
                                      <a:latin typeface="Century Gothic" panose="020B0502020202020204" pitchFamily="34" charset="0"/>
                                    </a:rPr>
                                    <m:t> 8 </m:t>
                                  </m:r>
                                </m:den>
                              </m:f>
                            </m:oMath>
                          </a14:m>
                          <a:r>
                            <a:rPr lang="en-GB" sz="1100" dirty="0">
                              <a:latin typeface="Century Gothic"/>
                              <a:ea typeface="Century Gothic"/>
                              <a:cs typeface="Century Gothic"/>
                              <a:sym typeface="Century Gothic"/>
                            </a:rPr>
                            <a:t> </a:t>
                          </a:r>
                          <a:endParaRPr dirty="0">
                            <a:latin typeface="Century Gothic"/>
                            <a:ea typeface="Century Gothic"/>
                            <a:cs typeface="Century Gothic"/>
                            <a:sym typeface="Century Gothic"/>
                          </a:endParaRPr>
                        </a:p>
                      </a:txBody>
                      <a:tcPr marL="91425" marR="91425" marT="91425" marB="91425" anchor="ctr">
                        <a:lnL w="19050" cap="flat" cmpd="sng">
                          <a:solidFill>
                            <a:srgbClr val="000000"/>
                          </a:solidFill>
                          <a:prstDash val="solid"/>
                          <a:round/>
                          <a:headEnd type="none" w="sm" len="sm"/>
                          <a:tailEnd type="none" w="sm" len="sm"/>
                        </a:lnL>
                        <a:lnR w="19050" cap="flat" cmpd="sng">
                          <a:solidFill>
                            <a:srgbClr val="000000"/>
                          </a:solidFill>
                          <a:prstDash val="dot"/>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B39DD8"/>
                        </a:solidFill>
                      </a:tcPr>
                    </a:tc>
                    <a:extLst>
                      <a:ext uri="{0D108BD9-81ED-4DB2-BD59-A6C34878D82A}">
                        <a16:rowId xmlns:a16="http://schemas.microsoft.com/office/drawing/2014/main" val="10000"/>
                      </a:ext>
                    </a:extLst>
                  </a:tr>
                </a:tbl>
              </a:graphicData>
            </a:graphic>
          </p:graphicFrame>
        </mc:Choice>
        <mc:Fallback>
          <p:graphicFrame>
            <p:nvGraphicFramePr>
              <p:cNvPr id="29" name="Google Shape;288;p25">
                <a:extLst>
                  <a:ext uri="{FF2B5EF4-FFF2-40B4-BE49-F238E27FC236}">
                    <a16:creationId xmlns:a16="http://schemas.microsoft.com/office/drawing/2014/main" id="{DDCE3D65-695D-8B47-A837-76027A1E1A70}"/>
                  </a:ext>
                </a:extLst>
              </p:cNvPr>
              <p:cNvGraphicFramePr/>
              <p:nvPr>
                <p:extLst>
                  <p:ext uri="{D42A27DB-BD31-4B8C-83A1-F6EECF244321}">
                    <p14:modId xmlns:p14="http://schemas.microsoft.com/office/powerpoint/2010/main" val="2789357848"/>
                  </p:ext>
                </p:extLst>
              </p:nvPr>
            </p:nvGraphicFramePr>
            <p:xfrm>
              <a:off x="7734256" y="3519267"/>
              <a:ext cx="572625" cy="504000"/>
            </p:xfrm>
            <a:graphic>
              <a:graphicData uri="http://schemas.openxmlformats.org/drawingml/2006/table">
                <a:tbl>
                  <a:tblPr>
                    <a:noFill/>
                  </a:tblPr>
                  <a:tblGrid>
                    <a:gridCol w="572625">
                      <a:extLst>
                        <a:ext uri="{9D8B030D-6E8A-4147-A177-3AD203B41FA5}">
                          <a16:colId xmlns:a16="http://schemas.microsoft.com/office/drawing/2014/main" val="20000"/>
                        </a:ext>
                      </a:extLst>
                    </a:gridCol>
                  </a:tblGrid>
                  <a:tr h="504000">
                    <a:tc>
                      <a:txBody>
                        <a:bodyPr/>
                        <a:lstStyle/>
                        <a:p>
                          <a:endParaRPr lang="en-US"/>
                        </a:p>
                      </a:txBody>
                      <a:tcPr marL="91425" marR="91425" marT="91425" marB="91425" anchor="ctr">
                        <a:lnL w="19050" cap="flat" cmpd="sng">
                          <a:solidFill>
                            <a:srgbClr val="000000"/>
                          </a:solidFill>
                          <a:prstDash val="solid"/>
                          <a:round/>
                          <a:headEnd type="none" w="sm" len="sm"/>
                          <a:tailEnd type="none" w="sm" len="sm"/>
                        </a:lnL>
                        <a:lnR w="19050" cap="flat" cmpd="sng">
                          <a:solidFill>
                            <a:srgbClr val="000000"/>
                          </a:solidFill>
                          <a:prstDash val="dot"/>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blipFill>
                          <a:blip r:embed="rId11"/>
                          <a:stretch>
                            <a:fillRect t="-2500" r="-2128" b="-5000"/>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30" name="Google Shape;287;p25">
                <a:extLst>
                  <a:ext uri="{FF2B5EF4-FFF2-40B4-BE49-F238E27FC236}">
                    <a16:creationId xmlns:a16="http://schemas.microsoft.com/office/drawing/2014/main" id="{A2D15436-6476-6449-AD62-C21473CB5057}"/>
                  </a:ext>
                </a:extLst>
              </p:cNvPr>
              <p:cNvGraphicFramePr/>
              <p:nvPr>
                <p:extLst>
                  <p:ext uri="{D42A27DB-BD31-4B8C-83A1-F6EECF244321}">
                    <p14:modId xmlns:p14="http://schemas.microsoft.com/office/powerpoint/2010/main" val="619642806"/>
                  </p:ext>
                </p:extLst>
              </p:nvPr>
            </p:nvGraphicFramePr>
            <p:xfrm>
              <a:off x="8568019" y="2919640"/>
              <a:ext cx="572625" cy="504000"/>
            </p:xfrm>
            <a:graphic>
              <a:graphicData uri="http://schemas.openxmlformats.org/drawingml/2006/table">
                <a:tbl>
                  <a:tblPr>
                    <a:noFill/>
                  </a:tblPr>
                  <a:tblGrid>
                    <a:gridCol w="572625">
                      <a:extLst>
                        <a:ext uri="{9D8B030D-6E8A-4147-A177-3AD203B41FA5}">
                          <a16:colId xmlns:a16="http://schemas.microsoft.com/office/drawing/2014/main" val="20000"/>
                        </a:ext>
                      </a:extLst>
                    </a:gridCol>
                  </a:tblGrid>
                  <a:tr h="504000">
                    <a:tc>
                      <a:txBody>
                        <a:bodyPr/>
                        <a:lstStyle/>
                        <a:p>
                          <a:pPr marL="0" lvl="0" indent="0" algn="ctr" rtl="0">
                            <a:spcBef>
                              <a:spcPts val="0"/>
                            </a:spcBef>
                            <a:spcAft>
                              <a:spcPts val="0"/>
                            </a:spcAft>
                            <a:buNone/>
                          </a:pPr>
                          <a14:m>
                            <m:oMath xmlns:m="http://schemas.openxmlformats.org/officeDocument/2006/math">
                              <m:f>
                                <m:fPr>
                                  <m:ctrlPr>
                                    <a:rPr lang="en-GB" sz="1100" i="1" smtClean="0">
                                      <a:latin typeface="Cambria Math" panose="02040503050406030204" pitchFamily="18" charset="0"/>
                                    </a:rPr>
                                  </m:ctrlPr>
                                </m:fPr>
                                <m:num>
                                  <m:r>
                                    <m:rPr>
                                      <m:nor/>
                                    </m:rPr>
                                    <a:rPr lang="en-US" sz="1100" b="0" i="0" smtClean="0">
                                      <a:latin typeface="Century Gothic" panose="020B0502020202020204" pitchFamily="34" charset="0"/>
                                    </a:rPr>
                                    <m:t>1</m:t>
                                  </m:r>
                                </m:num>
                                <m:den>
                                  <m:r>
                                    <m:rPr>
                                      <m:nor/>
                                    </m:rPr>
                                    <a:rPr lang="en-US" sz="1100" b="0" i="0" smtClean="0">
                                      <a:latin typeface="Century Gothic" panose="020B0502020202020204" pitchFamily="34" charset="0"/>
                                    </a:rPr>
                                    <m:t> 8 </m:t>
                                  </m:r>
                                </m:den>
                              </m:f>
                            </m:oMath>
                          </a14:m>
                          <a:r>
                            <a:rPr lang="en-GB" sz="1100" dirty="0">
                              <a:latin typeface="Century Gothic"/>
                              <a:ea typeface="Century Gothic"/>
                              <a:cs typeface="Century Gothic"/>
                              <a:sym typeface="Century Gothic"/>
                            </a:rPr>
                            <a:t> </a:t>
                          </a:r>
                          <a:endParaRPr sz="1100" dirty="0">
                            <a:latin typeface="Century Gothic"/>
                            <a:ea typeface="Century Gothic"/>
                            <a:cs typeface="Century Gothic"/>
                            <a:sym typeface="Century Gothic"/>
                          </a:endParaRPr>
                        </a:p>
                      </a:txBody>
                      <a:tcPr marL="91425" marR="91425" marT="91425" marB="91425" anchor="ctr">
                        <a:lnL w="19050" cap="flat" cmpd="sng">
                          <a:solidFill>
                            <a:srgbClr val="000000"/>
                          </a:solidFill>
                          <a:prstDash val="solid"/>
                          <a:round/>
                          <a:headEnd type="none" w="sm" len="sm"/>
                          <a:tailEnd type="none" w="sm" len="sm"/>
                        </a:lnL>
                        <a:lnR w="19050" cap="flat" cmpd="sng">
                          <a:solidFill>
                            <a:srgbClr val="000000"/>
                          </a:solidFill>
                          <a:prstDash val="dot"/>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B39DD8"/>
                        </a:solidFill>
                      </a:tcPr>
                    </a:tc>
                    <a:extLst>
                      <a:ext uri="{0D108BD9-81ED-4DB2-BD59-A6C34878D82A}">
                        <a16:rowId xmlns:a16="http://schemas.microsoft.com/office/drawing/2014/main" val="10000"/>
                      </a:ext>
                    </a:extLst>
                  </a:tr>
                </a:tbl>
              </a:graphicData>
            </a:graphic>
          </p:graphicFrame>
        </mc:Choice>
        <mc:Fallback>
          <p:graphicFrame>
            <p:nvGraphicFramePr>
              <p:cNvPr id="30" name="Google Shape;287;p25">
                <a:extLst>
                  <a:ext uri="{FF2B5EF4-FFF2-40B4-BE49-F238E27FC236}">
                    <a16:creationId xmlns:a16="http://schemas.microsoft.com/office/drawing/2014/main" id="{A2D15436-6476-6449-AD62-C21473CB5057}"/>
                  </a:ext>
                </a:extLst>
              </p:cNvPr>
              <p:cNvGraphicFramePr/>
              <p:nvPr>
                <p:extLst>
                  <p:ext uri="{D42A27DB-BD31-4B8C-83A1-F6EECF244321}">
                    <p14:modId xmlns:p14="http://schemas.microsoft.com/office/powerpoint/2010/main" val="619642806"/>
                  </p:ext>
                </p:extLst>
              </p:nvPr>
            </p:nvGraphicFramePr>
            <p:xfrm>
              <a:off x="8568019" y="2919640"/>
              <a:ext cx="572625" cy="504000"/>
            </p:xfrm>
            <a:graphic>
              <a:graphicData uri="http://schemas.openxmlformats.org/drawingml/2006/table">
                <a:tbl>
                  <a:tblPr>
                    <a:noFill/>
                  </a:tblPr>
                  <a:tblGrid>
                    <a:gridCol w="572625">
                      <a:extLst>
                        <a:ext uri="{9D8B030D-6E8A-4147-A177-3AD203B41FA5}">
                          <a16:colId xmlns:a16="http://schemas.microsoft.com/office/drawing/2014/main" val="20000"/>
                        </a:ext>
                      </a:extLst>
                    </a:gridCol>
                  </a:tblGrid>
                  <a:tr h="504000">
                    <a:tc>
                      <a:txBody>
                        <a:bodyPr/>
                        <a:lstStyle/>
                        <a:p>
                          <a:endParaRPr lang="en-US"/>
                        </a:p>
                      </a:txBody>
                      <a:tcPr marL="91425" marR="91425" marT="91425" marB="91425" anchor="ctr">
                        <a:lnL w="19050" cap="flat" cmpd="sng">
                          <a:solidFill>
                            <a:srgbClr val="000000"/>
                          </a:solidFill>
                          <a:prstDash val="solid"/>
                          <a:round/>
                          <a:headEnd type="none" w="sm" len="sm"/>
                          <a:tailEnd type="none" w="sm" len="sm"/>
                        </a:lnL>
                        <a:lnR w="19050" cap="flat" cmpd="sng">
                          <a:solidFill>
                            <a:srgbClr val="000000"/>
                          </a:solidFill>
                          <a:prstDash val="dot"/>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blipFill>
                          <a:blip r:embed="rId12"/>
                          <a:stretch>
                            <a:fillRect l="-2174" t="-2439" r="-4348" b="-4878"/>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31" name="Google Shape;288;p25">
                <a:extLst>
                  <a:ext uri="{FF2B5EF4-FFF2-40B4-BE49-F238E27FC236}">
                    <a16:creationId xmlns:a16="http://schemas.microsoft.com/office/drawing/2014/main" id="{A800573B-BB2E-634B-9C76-66C4785A010A}"/>
                  </a:ext>
                </a:extLst>
              </p:cNvPr>
              <p:cNvGraphicFramePr/>
              <p:nvPr>
                <p:extLst>
                  <p:ext uri="{D42A27DB-BD31-4B8C-83A1-F6EECF244321}">
                    <p14:modId xmlns:p14="http://schemas.microsoft.com/office/powerpoint/2010/main" val="4262464612"/>
                  </p:ext>
                </p:extLst>
              </p:nvPr>
            </p:nvGraphicFramePr>
            <p:xfrm>
              <a:off x="8568019" y="3519267"/>
              <a:ext cx="572625" cy="504000"/>
            </p:xfrm>
            <a:graphic>
              <a:graphicData uri="http://schemas.openxmlformats.org/drawingml/2006/table">
                <a:tbl>
                  <a:tblPr>
                    <a:noFill/>
                  </a:tblPr>
                  <a:tblGrid>
                    <a:gridCol w="572625">
                      <a:extLst>
                        <a:ext uri="{9D8B030D-6E8A-4147-A177-3AD203B41FA5}">
                          <a16:colId xmlns:a16="http://schemas.microsoft.com/office/drawing/2014/main" val="20000"/>
                        </a:ext>
                      </a:extLst>
                    </a:gridCol>
                  </a:tblGrid>
                  <a:tr h="504000">
                    <a:tc>
                      <a:txBody>
                        <a:bodyPr/>
                        <a:lstStyle/>
                        <a:p>
                          <a:pPr marL="0" lvl="0" indent="0" algn="ctr" rtl="0">
                            <a:spcBef>
                              <a:spcPts val="0"/>
                            </a:spcBef>
                            <a:spcAft>
                              <a:spcPts val="0"/>
                            </a:spcAft>
                            <a:buNone/>
                          </a:pPr>
                          <a14:m>
                            <m:oMath xmlns:m="http://schemas.openxmlformats.org/officeDocument/2006/math">
                              <m:f>
                                <m:fPr>
                                  <m:ctrlPr>
                                    <a:rPr lang="en-GB" sz="1100" i="1" smtClean="0">
                                      <a:latin typeface="Cambria Math" panose="02040503050406030204" pitchFamily="18" charset="0"/>
                                    </a:rPr>
                                  </m:ctrlPr>
                                </m:fPr>
                                <m:num>
                                  <m:r>
                                    <m:rPr>
                                      <m:nor/>
                                    </m:rPr>
                                    <a:rPr lang="en-US" sz="1100" b="0" i="0" smtClean="0">
                                      <a:latin typeface="Century Gothic" panose="020B0502020202020204" pitchFamily="34" charset="0"/>
                                    </a:rPr>
                                    <m:t>1</m:t>
                                  </m:r>
                                </m:num>
                                <m:den>
                                  <m:r>
                                    <m:rPr>
                                      <m:nor/>
                                    </m:rPr>
                                    <a:rPr lang="en-US" sz="1100" b="0" i="0" smtClean="0">
                                      <a:latin typeface="Century Gothic" panose="020B0502020202020204" pitchFamily="34" charset="0"/>
                                    </a:rPr>
                                    <m:t> 8 </m:t>
                                  </m:r>
                                </m:den>
                              </m:f>
                            </m:oMath>
                          </a14:m>
                          <a:r>
                            <a:rPr lang="en-GB" sz="1100" dirty="0">
                              <a:latin typeface="Century Gothic"/>
                              <a:ea typeface="Century Gothic"/>
                              <a:cs typeface="Century Gothic"/>
                              <a:sym typeface="Century Gothic"/>
                            </a:rPr>
                            <a:t> </a:t>
                          </a:r>
                          <a:endParaRPr dirty="0">
                            <a:latin typeface="Century Gothic"/>
                            <a:ea typeface="Century Gothic"/>
                            <a:cs typeface="Century Gothic"/>
                            <a:sym typeface="Century Gothic"/>
                          </a:endParaRPr>
                        </a:p>
                      </a:txBody>
                      <a:tcPr marL="91425" marR="91425" marT="91425" marB="91425" anchor="ctr">
                        <a:lnL w="19050" cap="flat" cmpd="sng">
                          <a:solidFill>
                            <a:srgbClr val="000000"/>
                          </a:solidFill>
                          <a:prstDash val="solid"/>
                          <a:round/>
                          <a:headEnd type="none" w="sm" len="sm"/>
                          <a:tailEnd type="none" w="sm" len="sm"/>
                        </a:lnL>
                        <a:lnR w="19050" cap="flat" cmpd="sng">
                          <a:solidFill>
                            <a:srgbClr val="000000"/>
                          </a:solidFill>
                          <a:prstDash val="dot"/>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B39DD8"/>
                        </a:solidFill>
                      </a:tcPr>
                    </a:tc>
                    <a:extLst>
                      <a:ext uri="{0D108BD9-81ED-4DB2-BD59-A6C34878D82A}">
                        <a16:rowId xmlns:a16="http://schemas.microsoft.com/office/drawing/2014/main" val="10000"/>
                      </a:ext>
                    </a:extLst>
                  </a:tr>
                </a:tbl>
              </a:graphicData>
            </a:graphic>
          </p:graphicFrame>
        </mc:Choice>
        <mc:Fallback>
          <p:graphicFrame>
            <p:nvGraphicFramePr>
              <p:cNvPr id="31" name="Google Shape;288;p25">
                <a:extLst>
                  <a:ext uri="{FF2B5EF4-FFF2-40B4-BE49-F238E27FC236}">
                    <a16:creationId xmlns:a16="http://schemas.microsoft.com/office/drawing/2014/main" id="{A800573B-BB2E-634B-9C76-66C4785A010A}"/>
                  </a:ext>
                </a:extLst>
              </p:cNvPr>
              <p:cNvGraphicFramePr/>
              <p:nvPr>
                <p:extLst>
                  <p:ext uri="{D42A27DB-BD31-4B8C-83A1-F6EECF244321}">
                    <p14:modId xmlns:p14="http://schemas.microsoft.com/office/powerpoint/2010/main" val="4262464612"/>
                  </p:ext>
                </p:extLst>
              </p:nvPr>
            </p:nvGraphicFramePr>
            <p:xfrm>
              <a:off x="8568019" y="3519267"/>
              <a:ext cx="572625" cy="504000"/>
            </p:xfrm>
            <a:graphic>
              <a:graphicData uri="http://schemas.openxmlformats.org/drawingml/2006/table">
                <a:tbl>
                  <a:tblPr>
                    <a:noFill/>
                  </a:tblPr>
                  <a:tblGrid>
                    <a:gridCol w="572625">
                      <a:extLst>
                        <a:ext uri="{9D8B030D-6E8A-4147-A177-3AD203B41FA5}">
                          <a16:colId xmlns:a16="http://schemas.microsoft.com/office/drawing/2014/main" val="20000"/>
                        </a:ext>
                      </a:extLst>
                    </a:gridCol>
                  </a:tblGrid>
                  <a:tr h="504000">
                    <a:tc>
                      <a:txBody>
                        <a:bodyPr/>
                        <a:lstStyle/>
                        <a:p>
                          <a:endParaRPr lang="en-US"/>
                        </a:p>
                      </a:txBody>
                      <a:tcPr marL="91425" marR="91425" marT="91425" marB="91425" anchor="ctr">
                        <a:lnL w="19050" cap="flat" cmpd="sng">
                          <a:solidFill>
                            <a:srgbClr val="000000"/>
                          </a:solidFill>
                          <a:prstDash val="solid"/>
                          <a:round/>
                          <a:headEnd type="none" w="sm" len="sm"/>
                          <a:tailEnd type="none" w="sm" len="sm"/>
                        </a:lnL>
                        <a:lnR w="19050" cap="flat" cmpd="sng">
                          <a:solidFill>
                            <a:srgbClr val="000000"/>
                          </a:solidFill>
                          <a:prstDash val="dot"/>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blipFill>
                          <a:blip r:embed="rId13"/>
                          <a:stretch>
                            <a:fillRect l="-2174" t="-2500" r="-4348" b="-5000"/>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32" name="Google Shape;287;p25">
                <a:extLst>
                  <a:ext uri="{FF2B5EF4-FFF2-40B4-BE49-F238E27FC236}">
                    <a16:creationId xmlns:a16="http://schemas.microsoft.com/office/drawing/2014/main" id="{1ACB70F5-DA42-1540-8A0F-CCC5F4D7DDFE}"/>
                  </a:ext>
                </a:extLst>
              </p:cNvPr>
              <p:cNvGraphicFramePr/>
              <p:nvPr>
                <p:extLst>
                  <p:ext uri="{D42A27DB-BD31-4B8C-83A1-F6EECF244321}">
                    <p14:modId xmlns:p14="http://schemas.microsoft.com/office/powerpoint/2010/main" val="3348914846"/>
                  </p:ext>
                </p:extLst>
              </p:nvPr>
            </p:nvGraphicFramePr>
            <p:xfrm>
              <a:off x="9401782" y="2919640"/>
              <a:ext cx="572625" cy="504000"/>
            </p:xfrm>
            <a:graphic>
              <a:graphicData uri="http://schemas.openxmlformats.org/drawingml/2006/table">
                <a:tbl>
                  <a:tblPr>
                    <a:noFill/>
                  </a:tblPr>
                  <a:tblGrid>
                    <a:gridCol w="572625">
                      <a:extLst>
                        <a:ext uri="{9D8B030D-6E8A-4147-A177-3AD203B41FA5}">
                          <a16:colId xmlns:a16="http://schemas.microsoft.com/office/drawing/2014/main" val="20000"/>
                        </a:ext>
                      </a:extLst>
                    </a:gridCol>
                  </a:tblGrid>
                  <a:tr h="504000">
                    <a:tc>
                      <a:txBody>
                        <a:bodyPr/>
                        <a:lstStyle/>
                        <a:p>
                          <a:pPr marL="0" lvl="0" indent="0" algn="ctr" rtl="0">
                            <a:spcBef>
                              <a:spcPts val="0"/>
                            </a:spcBef>
                            <a:spcAft>
                              <a:spcPts val="0"/>
                            </a:spcAft>
                            <a:buNone/>
                          </a:pPr>
                          <a14:m>
                            <m:oMath xmlns:m="http://schemas.openxmlformats.org/officeDocument/2006/math">
                              <m:f>
                                <m:fPr>
                                  <m:ctrlPr>
                                    <a:rPr lang="en-GB" sz="1100" i="1" smtClean="0">
                                      <a:latin typeface="Cambria Math" panose="02040503050406030204" pitchFamily="18" charset="0"/>
                                    </a:rPr>
                                  </m:ctrlPr>
                                </m:fPr>
                                <m:num>
                                  <m:r>
                                    <m:rPr>
                                      <m:nor/>
                                    </m:rPr>
                                    <a:rPr lang="en-US" sz="1100" b="0" i="0" smtClean="0">
                                      <a:latin typeface="Century Gothic" panose="020B0502020202020204" pitchFamily="34" charset="0"/>
                                    </a:rPr>
                                    <m:t>1</m:t>
                                  </m:r>
                                </m:num>
                                <m:den>
                                  <m:r>
                                    <m:rPr>
                                      <m:nor/>
                                    </m:rPr>
                                    <a:rPr lang="en-US" sz="1100" b="0" i="0" smtClean="0">
                                      <a:latin typeface="Century Gothic" panose="020B0502020202020204" pitchFamily="34" charset="0"/>
                                    </a:rPr>
                                    <m:t> 8 </m:t>
                                  </m:r>
                                </m:den>
                              </m:f>
                            </m:oMath>
                          </a14:m>
                          <a:r>
                            <a:rPr lang="en-GB" sz="1100" dirty="0">
                              <a:latin typeface="Century Gothic"/>
                              <a:ea typeface="Century Gothic"/>
                              <a:cs typeface="Century Gothic"/>
                              <a:sym typeface="Century Gothic"/>
                            </a:rPr>
                            <a:t> </a:t>
                          </a:r>
                          <a:endParaRPr sz="1100" dirty="0">
                            <a:latin typeface="Century Gothic"/>
                            <a:ea typeface="Century Gothic"/>
                            <a:cs typeface="Century Gothic"/>
                            <a:sym typeface="Century Gothic"/>
                          </a:endParaRPr>
                        </a:p>
                      </a:txBody>
                      <a:tcPr marL="91425" marR="91425" marT="91425" marB="91425" anchor="ctr">
                        <a:lnL w="19050" cap="flat" cmpd="sng">
                          <a:solidFill>
                            <a:srgbClr val="000000"/>
                          </a:solidFill>
                          <a:prstDash val="solid"/>
                          <a:round/>
                          <a:headEnd type="none" w="sm" len="sm"/>
                          <a:tailEnd type="none" w="sm" len="sm"/>
                        </a:lnL>
                        <a:lnR w="19050" cap="flat" cmpd="sng">
                          <a:solidFill>
                            <a:srgbClr val="000000"/>
                          </a:solidFill>
                          <a:prstDash val="dot"/>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B39DD8"/>
                        </a:solidFill>
                      </a:tcPr>
                    </a:tc>
                    <a:extLst>
                      <a:ext uri="{0D108BD9-81ED-4DB2-BD59-A6C34878D82A}">
                        <a16:rowId xmlns:a16="http://schemas.microsoft.com/office/drawing/2014/main" val="10000"/>
                      </a:ext>
                    </a:extLst>
                  </a:tr>
                </a:tbl>
              </a:graphicData>
            </a:graphic>
          </p:graphicFrame>
        </mc:Choice>
        <mc:Fallback>
          <p:graphicFrame>
            <p:nvGraphicFramePr>
              <p:cNvPr id="32" name="Google Shape;287;p25">
                <a:extLst>
                  <a:ext uri="{FF2B5EF4-FFF2-40B4-BE49-F238E27FC236}">
                    <a16:creationId xmlns:a16="http://schemas.microsoft.com/office/drawing/2014/main" id="{1ACB70F5-DA42-1540-8A0F-CCC5F4D7DDFE}"/>
                  </a:ext>
                </a:extLst>
              </p:cNvPr>
              <p:cNvGraphicFramePr/>
              <p:nvPr>
                <p:extLst>
                  <p:ext uri="{D42A27DB-BD31-4B8C-83A1-F6EECF244321}">
                    <p14:modId xmlns:p14="http://schemas.microsoft.com/office/powerpoint/2010/main" val="3348914846"/>
                  </p:ext>
                </p:extLst>
              </p:nvPr>
            </p:nvGraphicFramePr>
            <p:xfrm>
              <a:off x="9401782" y="2919640"/>
              <a:ext cx="572625" cy="504000"/>
            </p:xfrm>
            <a:graphic>
              <a:graphicData uri="http://schemas.openxmlformats.org/drawingml/2006/table">
                <a:tbl>
                  <a:tblPr>
                    <a:noFill/>
                  </a:tblPr>
                  <a:tblGrid>
                    <a:gridCol w="572625">
                      <a:extLst>
                        <a:ext uri="{9D8B030D-6E8A-4147-A177-3AD203B41FA5}">
                          <a16:colId xmlns:a16="http://schemas.microsoft.com/office/drawing/2014/main" val="20000"/>
                        </a:ext>
                      </a:extLst>
                    </a:gridCol>
                  </a:tblGrid>
                  <a:tr h="504000">
                    <a:tc>
                      <a:txBody>
                        <a:bodyPr/>
                        <a:lstStyle/>
                        <a:p>
                          <a:endParaRPr lang="en-US"/>
                        </a:p>
                      </a:txBody>
                      <a:tcPr marL="91425" marR="91425" marT="91425" marB="91425" anchor="ctr">
                        <a:lnL w="19050" cap="flat" cmpd="sng">
                          <a:solidFill>
                            <a:srgbClr val="000000"/>
                          </a:solidFill>
                          <a:prstDash val="solid"/>
                          <a:round/>
                          <a:headEnd type="none" w="sm" len="sm"/>
                          <a:tailEnd type="none" w="sm" len="sm"/>
                        </a:lnL>
                        <a:lnR w="19050" cap="flat" cmpd="sng">
                          <a:solidFill>
                            <a:srgbClr val="000000"/>
                          </a:solidFill>
                          <a:prstDash val="dot"/>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blipFill>
                          <a:blip r:embed="rId14"/>
                          <a:stretch>
                            <a:fillRect l="-2174" t="-2439" r="-4348" b="-4878"/>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33" name="Google Shape;288;p25">
                <a:extLst>
                  <a:ext uri="{FF2B5EF4-FFF2-40B4-BE49-F238E27FC236}">
                    <a16:creationId xmlns:a16="http://schemas.microsoft.com/office/drawing/2014/main" id="{34BA6DCC-F276-3A4F-8CC3-134BC96B0730}"/>
                  </a:ext>
                </a:extLst>
              </p:cNvPr>
              <p:cNvGraphicFramePr/>
              <p:nvPr>
                <p:extLst>
                  <p:ext uri="{D42A27DB-BD31-4B8C-83A1-F6EECF244321}">
                    <p14:modId xmlns:p14="http://schemas.microsoft.com/office/powerpoint/2010/main" val="2475388637"/>
                  </p:ext>
                </p:extLst>
              </p:nvPr>
            </p:nvGraphicFramePr>
            <p:xfrm>
              <a:off x="9401782" y="3519267"/>
              <a:ext cx="572625" cy="504000"/>
            </p:xfrm>
            <a:graphic>
              <a:graphicData uri="http://schemas.openxmlformats.org/drawingml/2006/table">
                <a:tbl>
                  <a:tblPr>
                    <a:noFill/>
                  </a:tblPr>
                  <a:tblGrid>
                    <a:gridCol w="572625">
                      <a:extLst>
                        <a:ext uri="{9D8B030D-6E8A-4147-A177-3AD203B41FA5}">
                          <a16:colId xmlns:a16="http://schemas.microsoft.com/office/drawing/2014/main" val="20000"/>
                        </a:ext>
                      </a:extLst>
                    </a:gridCol>
                  </a:tblGrid>
                  <a:tr h="504000">
                    <a:tc>
                      <a:txBody>
                        <a:bodyPr/>
                        <a:lstStyle/>
                        <a:p>
                          <a:pPr marL="0" lvl="0" indent="0" algn="ctr" rtl="0">
                            <a:spcBef>
                              <a:spcPts val="0"/>
                            </a:spcBef>
                            <a:spcAft>
                              <a:spcPts val="0"/>
                            </a:spcAft>
                            <a:buNone/>
                          </a:pPr>
                          <a14:m>
                            <m:oMath xmlns:m="http://schemas.openxmlformats.org/officeDocument/2006/math">
                              <m:f>
                                <m:fPr>
                                  <m:ctrlPr>
                                    <a:rPr lang="en-GB" sz="1100" i="1" smtClean="0">
                                      <a:latin typeface="Cambria Math" panose="02040503050406030204" pitchFamily="18" charset="0"/>
                                    </a:rPr>
                                  </m:ctrlPr>
                                </m:fPr>
                                <m:num>
                                  <m:r>
                                    <m:rPr>
                                      <m:nor/>
                                    </m:rPr>
                                    <a:rPr lang="en-US" sz="1100" b="0" i="0" smtClean="0">
                                      <a:latin typeface="Century Gothic" panose="020B0502020202020204" pitchFamily="34" charset="0"/>
                                    </a:rPr>
                                    <m:t>1</m:t>
                                  </m:r>
                                </m:num>
                                <m:den>
                                  <m:r>
                                    <m:rPr>
                                      <m:nor/>
                                    </m:rPr>
                                    <a:rPr lang="en-US" sz="1100" b="0" i="0" smtClean="0">
                                      <a:latin typeface="Century Gothic" panose="020B0502020202020204" pitchFamily="34" charset="0"/>
                                    </a:rPr>
                                    <m:t> 8 </m:t>
                                  </m:r>
                                </m:den>
                              </m:f>
                            </m:oMath>
                          </a14:m>
                          <a:r>
                            <a:rPr lang="en-GB" sz="1100" dirty="0">
                              <a:latin typeface="Century Gothic"/>
                              <a:ea typeface="Century Gothic"/>
                              <a:cs typeface="Century Gothic"/>
                              <a:sym typeface="Century Gothic"/>
                            </a:rPr>
                            <a:t> </a:t>
                          </a:r>
                          <a:endParaRPr dirty="0">
                            <a:latin typeface="Century Gothic"/>
                            <a:ea typeface="Century Gothic"/>
                            <a:cs typeface="Century Gothic"/>
                            <a:sym typeface="Century Gothic"/>
                          </a:endParaRPr>
                        </a:p>
                      </a:txBody>
                      <a:tcPr marL="91425" marR="91425" marT="91425" marB="91425" anchor="ctr">
                        <a:lnL w="19050" cap="flat" cmpd="sng">
                          <a:solidFill>
                            <a:srgbClr val="000000"/>
                          </a:solidFill>
                          <a:prstDash val="solid"/>
                          <a:round/>
                          <a:headEnd type="none" w="sm" len="sm"/>
                          <a:tailEnd type="none" w="sm" len="sm"/>
                        </a:lnL>
                        <a:lnR w="19050" cap="flat" cmpd="sng">
                          <a:solidFill>
                            <a:srgbClr val="000000"/>
                          </a:solidFill>
                          <a:prstDash val="dot"/>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B39DD8"/>
                        </a:solidFill>
                      </a:tcPr>
                    </a:tc>
                    <a:extLst>
                      <a:ext uri="{0D108BD9-81ED-4DB2-BD59-A6C34878D82A}">
                        <a16:rowId xmlns:a16="http://schemas.microsoft.com/office/drawing/2014/main" val="10000"/>
                      </a:ext>
                    </a:extLst>
                  </a:tr>
                </a:tbl>
              </a:graphicData>
            </a:graphic>
          </p:graphicFrame>
        </mc:Choice>
        <mc:Fallback>
          <p:graphicFrame>
            <p:nvGraphicFramePr>
              <p:cNvPr id="33" name="Google Shape;288;p25">
                <a:extLst>
                  <a:ext uri="{FF2B5EF4-FFF2-40B4-BE49-F238E27FC236}">
                    <a16:creationId xmlns:a16="http://schemas.microsoft.com/office/drawing/2014/main" id="{34BA6DCC-F276-3A4F-8CC3-134BC96B0730}"/>
                  </a:ext>
                </a:extLst>
              </p:cNvPr>
              <p:cNvGraphicFramePr/>
              <p:nvPr>
                <p:extLst>
                  <p:ext uri="{D42A27DB-BD31-4B8C-83A1-F6EECF244321}">
                    <p14:modId xmlns:p14="http://schemas.microsoft.com/office/powerpoint/2010/main" val="2475388637"/>
                  </p:ext>
                </p:extLst>
              </p:nvPr>
            </p:nvGraphicFramePr>
            <p:xfrm>
              <a:off x="9401782" y="3519267"/>
              <a:ext cx="572625" cy="504000"/>
            </p:xfrm>
            <a:graphic>
              <a:graphicData uri="http://schemas.openxmlformats.org/drawingml/2006/table">
                <a:tbl>
                  <a:tblPr>
                    <a:noFill/>
                  </a:tblPr>
                  <a:tblGrid>
                    <a:gridCol w="572625">
                      <a:extLst>
                        <a:ext uri="{9D8B030D-6E8A-4147-A177-3AD203B41FA5}">
                          <a16:colId xmlns:a16="http://schemas.microsoft.com/office/drawing/2014/main" val="20000"/>
                        </a:ext>
                      </a:extLst>
                    </a:gridCol>
                  </a:tblGrid>
                  <a:tr h="504000">
                    <a:tc>
                      <a:txBody>
                        <a:bodyPr/>
                        <a:lstStyle/>
                        <a:p>
                          <a:endParaRPr lang="en-US"/>
                        </a:p>
                      </a:txBody>
                      <a:tcPr marL="91425" marR="91425" marT="91425" marB="91425" anchor="ctr">
                        <a:lnL w="19050" cap="flat" cmpd="sng">
                          <a:solidFill>
                            <a:srgbClr val="000000"/>
                          </a:solidFill>
                          <a:prstDash val="solid"/>
                          <a:round/>
                          <a:headEnd type="none" w="sm" len="sm"/>
                          <a:tailEnd type="none" w="sm" len="sm"/>
                        </a:lnL>
                        <a:lnR w="19050" cap="flat" cmpd="sng">
                          <a:solidFill>
                            <a:srgbClr val="000000"/>
                          </a:solidFill>
                          <a:prstDash val="dot"/>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blipFill>
                          <a:blip r:embed="rId15"/>
                          <a:stretch>
                            <a:fillRect l="-2174" t="-2500" r="-4348" b="-5000"/>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34" name="Google Shape;287;p25">
                <a:extLst>
                  <a:ext uri="{FF2B5EF4-FFF2-40B4-BE49-F238E27FC236}">
                    <a16:creationId xmlns:a16="http://schemas.microsoft.com/office/drawing/2014/main" id="{C774F64C-0800-DC4E-A577-EBE2089513EF}"/>
                  </a:ext>
                </a:extLst>
              </p:cNvPr>
              <p:cNvGraphicFramePr/>
              <p:nvPr>
                <p:extLst>
                  <p:ext uri="{D42A27DB-BD31-4B8C-83A1-F6EECF244321}">
                    <p14:modId xmlns:p14="http://schemas.microsoft.com/office/powerpoint/2010/main" val="3847280275"/>
                  </p:ext>
                </p:extLst>
              </p:nvPr>
            </p:nvGraphicFramePr>
            <p:xfrm>
              <a:off x="10230995" y="2919640"/>
              <a:ext cx="572625" cy="504000"/>
            </p:xfrm>
            <a:graphic>
              <a:graphicData uri="http://schemas.openxmlformats.org/drawingml/2006/table">
                <a:tbl>
                  <a:tblPr>
                    <a:noFill/>
                  </a:tblPr>
                  <a:tblGrid>
                    <a:gridCol w="572625">
                      <a:extLst>
                        <a:ext uri="{9D8B030D-6E8A-4147-A177-3AD203B41FA5}">
                          <a16:colId xmlns:a16="http://schemas.microsoft.com/office/drawing/2014/main" val="20000"/>
                        </a:ext>
                      </a:extLst>
                    </a:gridCol>
                  </a:tblGrid>
                  <a:tr h="504000">
                    <a:tc>
                      <a:txBody>
                        <a:bodyPr/>
                        <a:lstStyle/>
                        <a:p>
                          <a:pPr marL="0" lvl="0" indent="0" algn="ctr" rtl="0">
                            <a:spcBef>
                              <a:spcPts val="0"/>
                            </a:spcBef>
                            <a:spcAft>
                              <a:spcPts val="0"/>
                            </a:spcAft>
                            <a:buNone/>
                          </a:pPr>
                          <a14:m>
                            <m:oMath xmlns:m="http://schemas.openxmlformats.org/officeDocument/2006/math">
                              <m:f>
                                <m:fPr>
                                  <m:ctrlPr>
                                    <a:rPr lang="en-GB" sz="1100" i="1" smtClean="0">
                                      <a:latin typeface="Cambria Math" panose="02040503050406030204" pitchFamily="18" charset="0"/>
                                    </a:rPr>
                                  </m:ctrlPr>
                                </m:fPr>
                                <m:num>
                                  <m:r>
                                    <m:rPr>
                                      <m:nor/>
                                    </m:rPr>
                                    <a:rPr lang="en-US" sz="1100" b="0" i="0" smtClean="0">
                                      <a:latin typeface="Century Gothic" panose="020B0502020202020204" pitchFamily="34" charset="0"/>
                                    </a:rPr>
                                    <m:t>1</m:t>
                                  </m:r>
                                </m:num>
                                <m:den>
                                  <m:r>
                                    <m:rPr>
                                      <m:nor/>
                                    </m:rPr>
                                    <a:rPr lang="en-US" sz="1100" b="0" i="0" smtClean="0">
                                      <a:latin typeface="Century Gothic" panose="020B0502020202020204" pitchFamily="34" charset="0"/>
                                    </a:rPr>
                                    <m:t> 8 </m:t>
                                  </m:r>
                                </m:den>
                              </m:f>
                            </m:oMath>
                          </a14:m>
                          <a:r>
                            <a:rPr lang="en-GB" sz="1100" dirty="0">
                              <a:latin typeface="Century Gothic"/>
                              <a:ea typeface="Century Gothic"/>
                              <a:cs typeface="Century Gothic"/>
                              <a:sym typeface="Century Gothic"/>
                            </a:rPr>
                            <a:t> </a:t>
                          </a:r>
                          <a:endParaRPr sz="1100" dirty="0">
                            <a:latin typeface="Century Gothic"/>
                            <a:ea typeface="Century Gothic"/>
                            <a:cs typeface="Century Gothic"/>
                            <a:sym typeface="Century Gothic"/>
                          </a:endParaRPr>
                        </a:p>
                      </a:txBody>
                      <a:tcPr marL="91425" marR="91425" marT="91425" marB="91425" anchor="ctr">
                        <a:lnL w="19050" cap="flat" cmpd="sng">
                          <a:solidFill>
                            <a:srgbClr val="000000"/>
                          </a:solidFill>
                          <a:prstDash val="solid"/>
                          <a:round/>
                          <a:headEnd type="none" w="sm" len="sm"/>
                          <a:tailEnd type="none" w="sm" len="sm"/>
                        </a:lnL>
                        <a:lnR w="19050" cap="flat" cmpd="sng">
                          <a:solidFill>
                            <a:srgbClr val="000000"/>
                          </a:solidFill>
                          <a:prstDash val="dot"/>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B39DD8"/>
                        </a:solidFill>
                      </a:tcPr>
                    </a:tc>
                    <a:extLst>
                      <a:ext uri="{0D108BD9-81ED-4DB2-BD59-A6C34878D82A}">
                        <a16:rowId xmlns:a16="http://schemas.microsoft.com/office/drawing/2014/main" val="10000"/>
                      </a:ext>
                    </a:extLst>
                  </a:tr>
                </a:tbl>
              </a:graphicData>
            </a:graphic>
          </p:graphicFrame>
        </mc:Choice>
        <mc:Fallback>
          <p:graphicFrame>
            <p:nvGraphicFramePr>
              <p:cNvPr id="34" name="Google Shape;287;p25">
                <a:extLst>
                  <a:ext uri="{FF2B5EF4-FFF2-40B4-BE49-F238E27FC236}">
                    <a16:creationId xmlns:a16="http://schemas.microsoft.com/office/drawing/2014/main" id="{C774F64C-0800-DC4E-A577-EBE2089513EF}"/>
                  </a:ext>
                </a:extLst>
              </p:cNvPr>
              <p:cNvGraphicFramePr/>
              <p:nvPr>
                <p:extLst>
                  <p:ext uri="{D42A27DB-BD31-4B8C-83A1-F6EECF244321}">
                    <p14:modId xmlns:p14="http://schemas.microsoft.com/office/powerpoint/2010/main" val="3847280275"/>
                  </p:ext>
                </p:extLst>
              </p:nvPr>
            </p:nvGraphicFramePr>
            <p:xfrm>
              <a:off x="10230995" y="2919640"/>
              <a:ext cx="572625" cy="504000"/>
            </p:xfrm>
            <a:graphic>
              <a:graphicData uri="http://schemas.openxmlformats.org/drawingml/2006/table">
                <a:tbl>
                  <a:tblPr>
                    <a:noFill/>
                  </a:tblPr>
                  <a:tblGrid>
                    <a:gridCol w="572625">
                      <a:extLst>
                        <a:ext uri="{9D8B030D-6E8A-4147-A177-3AD203B41FA5}">
                          <a16:colId xmlns:a16="http://schemas.microsoft.com/office/drawing/2014/main" val="20000"/>
                        </a:ext>
                      </a:extLst>
                    </a:gridCol>
                  </a:tblGrid>
                  <a:tr h="504000">
                    <a:tc>
                      <a:txBody>
                        <a:bodyPr/>
                        <a:lstStyle/>
                        <a:p>
                          <a:endParaRPr lang="en-US"/>
                        </a:p>
                      </a:txBody>
                      <a:tcPr marL="91425" marR="91425" marT="91425" marB="91425" anchor="ctr">
                        <a:lnL w="19050" cap="flat" cmpd="sng">
                          <a:solidFill>
                            <a:srgbClr val="000000"/>
                          </a:solidFill>
                          <a:prstDash val="solid"/>
                          <a:round/>
                          <a:headEnd type="none" w="sm" len="sm"/>
                          <a:tailEnd type="none" w="sm" len="sm"/>
                        </a:lnL>
                        <a:lnR w="19050" cap="flat" cmpd="sng">
                          <a:solidFill>
                            <a:srgbClr val="000000"/>
                          </a:solidFill>
                          <a:prstDash val="dot"/>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blipFill>
                          <a:blip r:embed="rId16"/>
                          <a:stretch>
                            <a:fillRect l="-2174" t="-2439" r="-4348" b="-4878"/>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35" name="Google Shape;288;p25">
                <a:extLst>
                  <a:ext uri="{FF2B5EF4-FFF2-40B4-BE49-F238E27FC236}">
                    <a16:creationId xmlns:a16="http://schemas.microsoft.com/office/drawing/2014/main" id="{D906A758-D687-B043-B791-CA4BD96BFB17}"/>
                  </a:ext>
                </a:extLst>
              </p:cNvPr>
              <p:cNvGraphicFramePr/>
              <p:nvPr>
                <p:extLst>
                  <p:ext uri="{D42A27DB-BD31-4B8C-83A1-F6EECF244321}">
                    <p14:modId xmlns:p14="http://schemas.microsoft.com/office/powerpoint/2010/main" val="2116252280"/>
                  </p:ext>
                </p:extLst>
              </p:nvPr>
            </p:nvGraphicFramePr>
            <p:xfrm>
              <a:off x="10230995" y="3519267"/>
              <a:ext cx="572625" cy="504000"/>
            </p:xfrm>
            <a:graphic>
              <a:graphicData uri="http://schemas.openxmlformats.org/drawingml/2006/table">
                <a:tbl>
                  <a:tblPr>
                    <a:noFill/>
                  </a:tblPr>
                  <a:tblGrid>
                    <a:gridCol w="572625">
                      <a:extLst>
                        <a:ext uri="{9D8B030D-6E8A-4147-A177-3AD203B41FA5}">
                          <a16:colId xmlns:a16="http://schemas.microsoft.com/office/drawing/2014/main" val="20000"/>
                        </a:ext>
                      </a:extLst>
                    </a:gridCol>
                  </a:tblGrid>
                  <a:tr h="504000">
                    <a:tc>
                      <a:txBody>
                        <a:bodyPr/>
                        <a:lstStyle/>
                        <a:p>
                          <a:pPr marL="0" lvl="0" indent="0" algn="ctr" rtl="0">
                            <a:spcBef>
                              <a:spcPts val="0"/>
                            </a:spcBef>
                            <a:spcAft>
                              <a:spcPts val="0"/>
                            </a:spcAft>
                            <a:buNone/>
                          </a:pPr>
                          <a14:m>
                            <m:oMath xmlns:m="http://schemas.openxmlformats.org/officeDocument/2006/math">
                              <m:f>
                                <m:fPr>
                                  <m:ctrlPr>
                                    <a:rPr lang="en-GB" sz="1100" i="1" smtClean="0">
                                      <a:latin typeface="Cambria Math" panose="02040503050406030204" pitchFamily="18" charset="0"/>
                                    </a:rPr>
                                  </m:ctrlPr>
                                </m:fPr>
                                <m:num>
                                  <m:r>
                                    <m:rPr>
                                      <m:nor/>
                                    </m:rPr>
                                    <a:rPr lang="en-US" sz="1100" b="0" i="0" smtClean="0">
                                      <a:latin typeface="Century Gothic" panose="020B0502020202020204" pitchFamily="34" charset="0"/>
                                    </a:rPr>
                                    <m:t>1</m:t>
                                  </m:r>
                                </m:num>
                                <m:den>
                                  <m:r>
                                    <m:rPr>
                                      <m:nor/>
                                    </m:rPr>
                                    <a:rPr lang="en-US" sz="1100" b="0" i="0" smtClean="0">
                                      <a:latin typeface="Century Gothic" panose="020B0502020202020204" pitchFamily="34" charset="0"/>
                                    </a:rPr>
                                    <m:t> 8 </m:t>
                                  </m:r>
                                </m:den>
                              </m:f>
                            </m:oMath>
                          </a14:m>
                          <a:r>
                            <a:rPr lang="en-GB" sz="1100" dirty="0">
                              <a:latin typeface="Century Gothic"/>
                              <a:ea typeface="Century Gothic"/>
                              <a:cs typeface="Century Gothic"/>
                              <a:sym typeface="Century Gothic"/>
                            </a:rPr>
                            <a:t> </a:t>
                          </a:r>
                          <a:endParaRPr dirty="0">
                            <a:latin typeface="Century Gothic"/>
                            <a:ea typeface="Century Gothic"/>
                            <a:cs typeface="Century Gothic"/>
                            <a:sym typeface="Century Gothic"/>
                          </a:endParaRPr>
                        </a:p>
                      </a:txBody>
                      <a:tcPr marL="91425" marR="91425" marT="91425" marB="91425" anchor="ctr">
                        <a:lnL w="19050" cap="flat" cmpd="sng">
                          <a:solidFill>
                            <a:srgbClr val="000000"/>
                          </a:solidFill>
                          <a:prstDash val="solid"/>
                          <a:round/>
                          <a:headEnd type="none" w="sm" len="sm"/>
                          <a:tailEnd type="none" w="sm" len="sm"/>
                        </a:lnL>
                        <a:lnR w="19050" cap="flat" cmpd="sng">
                          <a:solidFill>
                            <a:srgbClr val="000000"/>
                          </a:solidFill>
                          <a:prstDash val="dot"/>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B39DD8"/>
                        </a:solidFill>
                      </a:tcPr>
                    </a:tc>
                    <a:extLst>
                      <a:ext uri="{0D108BD9-81ED-4DB2-BD59-A6C34878D82A}">
                        <a16:rowId xmlns:a16="http://schemas.microsoft.com/office/drawing/2014/main" val="10000"/>
                      </a:ext>
                    </a:extLst>
                  </a:tr>
                </a:tbl>
              </a:graphicData>
            </a:graphic>
          </p:graphicFrame>
        </mc:Choice>
        <mc:Fallback>
          <p:graphicFrame>
            <p:nvGraphicFramePr>
              <p:cNvPr id="35" name="Google Shape;288;p25">
                <a:extLst>
                  <a:ext uri="{FF2B5EF4-FFF2-40B4-BE49-F238E27FC236}">
                    <a16:creationId xmlns:a16="http://schemas.microsoft.com/office/drawing/2014/main" id="{D906A758-D687-B043-B791-CA4BD96BFB17}"/>
                  </a:ext>
                </a:extLst>
              </p:cNvPr>
              <p:cNvGraphicFramePr/>
              <p:nvPr>
                <p:extLst>
                  <p:ext uri="{D42A27DB-BD31-4B8C-83A1-F6EECF244321}">
                    <p14:modId xmlns:p14="http://schemas.microsoft.com/office/powerpoint/2010/main" val="2116252280"/>
                  </p:ext>
                </p:extLst>
              </p:nvPr>
            </p:nvGraphicFramePr>
            <p:xfrm>
              <a:off x="10230995" y="3519267"/>
              <a:ext cx="572625" cy="504000"/>
            </p:xfrm>
            <a:graphic>
              <a:graphicData uri="http://schemas.openxmlformats.org/drawingml/2006/table">
                <a:tbl>
                  <a:tblPr>
                    <a:noFill/>
                  </a:tblPr>
                  <a:tblGrid>
                    <a:gridCol w="572625">
                      <a:extLst>
                        <a:ext uri="{9D8B030D-6E8A-4147-A177-3AD203B41FA5}">
                          <a16:colId xmlns:a16="http://schemas.microsoft.com/office/drawing/2014/main" val="20000"/>
                        </a:ext>
                      </a:extLst>
                    </a:gridCol>
                  </a:tblGrid>
                  <a:tr h="504000">
                    <a:tc>
                      <a:txBody>
                        <a:bodyPr/>
                        <a:lstStyle/>
                        <a:p>
                          <a:endParaRPr lang="en-US"/>
                        </a:p>
                      </a:txBody>
                      <a:tcPr marL="91425" marR="91425" marT="91425" marB="91425" anchor="ctr">
                        <a:lnL w="19050" cap="flat" cmpd="sng">
                          <a:solidFill>
                            <a:srgbClr val="000000"/>
                          </a:solidFill>
                          <a:prstDash val="solid"/>
                          <a:round/>
                          <a:headEnd type="none" w="sm" len="sm"/>
                          <a:tailEnd type="none" w="sm" len="sm"/>
                        </a:lnL>
                        <a:lnR w="19050" cap="flat" cmpd="sng">
                          <a:solidFill>
                            <a:srgbClr val="000000"/>
                          </a:solidFill>
                          <a:prstDash val="dot"/>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blipFill>
                          <a:blip r:embed="rId17"/>
                          <a:stretch>
                            <a:fillRect l="-2174" t="-2500" r="-4348" b="-5000"/>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sp>
            <p:nvSpPr>
              <p:cNvPr id="36" name="Google Shape;276;p25">
                <a:extLst>
                  <a:ext uri="{FF2B5EF4-FFF2-40B4-BE49-F238E27FC236}">
                    <a16:creationId xmlns:a16="http://schemas.microsoft.com/office/drawing/2014/main" id="{074A304F-8757-C04F-A8B1-6C2B70155D79}"/>
                  </a:ext>
                </a:extLst>
              </p:cNvPr>
              <p:cNvSpPr txBox="1"/>
              <p:nvPr/>
            </p:nvSpPr>
            <p:spPr>
              <a:xfrm>
                <a:off x="8226665" y="4241616"/>
                <a:ext cx="2443041" cy="815293"/>
              </a:xfrm>
              <a:prstGeom prst="rect">
                <a:avLst/>
              </a:prstGeom>
              <a:noFill/>
              <a:ln>
                <a:noFill/>
              </a:ln>
            </p:spPr>
            <p:txBody>
              <a:bodyPr spcFirstLastPara="1" wrap="square" lIns="91425" tIns="91425" rIns="91425" bIns="91425" anchor="t" anchorCtr="0">
                <a:noAutofit/>
              </a:bodyPr>
              <a:lstStyle/>
              <a:p>
                <a:pPr lvl="0">
                  <a:buClr>
                    <a:srgbClr val="000000"/>
                  </a:buClr>
                  <a:defRPr/>
                </a:pPr>
                <a14:m>
                  <m:oMath xmlns:m="http://schemas.openxmlformats.org/officeDocument/2006/math">
                    <m:f>
                      <m:fPr>
                        <m:ctrlPr>
                          <a:rPr lang="ar-AE" sz="1800" i="1" smtClean="0">
                            <a:solidFill>
                              <a:srgbClr val="43A047"/>
                            </a:solidFill>
                            <a:latin typeface="Cambria Math" panose="02040503050406030204" pitchFamily="18" charset="0"/>
                          </a:rPr>
                        </m:ctrlPr>
                      </m:fPr>
                      <m:num>
                        <m:r>
                          <m:rPr>
                            <m:nor/>
                          </m:rPr>
                          <a:rPr lang="en-GB" sz="1800" b="0" i="0" smtClean="0">
                            <a:solidFill>
                              <a:srgbClr val="43A047"/>
                            </a:solidFill>
                            <a:latin typeface="Century Gothic" panose="020B0502020202020204" pitchFamily="34" charset="0"/>
                          </a:rPr>
                          <m:t>1</m:t>
                        </m:r>
                      </m:num>
                      <m:den>
                        <m:r>
                          <m:rPr>
                            <m:nor/>
                          </m:rPr>
                          <a:rPr lang="ar-AE" sz="1800">
                            <a:solidFill>
                              <a:srgbClr val="43A047"/>
                            </a:solidFill>
                            <a:latin typeface="Century Gothic" panose="020B0502020202020204" pitchFamily="34" charset="0"/>
                          </a:rPr>
                          <m:t> </m:t>
                        </m:r>
                        <m:r>
                          <m:rPr>
                            <m:nor/>
                          </m:rPr>
                          <a:rPr lang="en-GB" sz="1800" b="0" i="0" smtClean="0">
                            <a:solidFill>
                              <a:srgbClr val="43A047"/>
                            </a:solidFill>
                            <a:latin typeface="Century Gothic" panose="020B0502020202020204" pitchFamily="34" charset="0"/>
                          </a:rPr>
                          <m:t>4</m:t>
                        </m:r>
                        <m:r>
                          <m:rPr>
                            <m:nor/>
                          </m:rPr>
                          <a:rPr lang="ar-AE" sz="1800">
                            <a:solidFill>
                              <a:srgbClr val="43A047"/>
                            </a:solidFill>
                            <a:latin typeface="Century Gothic" panose="020B0502020202020204" pitchFamily="34" charset="0"/>
                          </a:rPr>
                          <m:t> </m:t>
                        </m:r>
                      </m:den>
                    </m:f>
                    <m:r>
                      <a:rPr lang="ar-AE" sz="1800" i="1">
                        <a:solidFill>
                          <a:srgbClr val="43A047"/>
                        </a:solidFill>
                        <a:latin typeface="Cambria Math" panose="02040503050406030204" pitchFamily="18" charset="0"/>
                      </a:rPr>
                      <m:t> </m:t>
                    </m:r>
                  </m:oMath>
                </a14:m>
                <a:r>
                  <a:rPr kumimoji="0" lang="ar-AE"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a:t>
                </a:r>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 </a:t>
                </a:r>
                <a14:m>
                  <m:oMath xmlns:m="http://schemas.openxmlformats.org/officeDocument/2006/math">
                    <m:f>
                      <m:fPr>
                        <m:ctrlPr>
                          <a:rPr lang="ar-AE" sz="1800" i="1">
                            <a:solidFill>
                              <a:srgbClr val="43A047"/>
                            </a:solidFill>
                            <a:latin typeface="Cambria Math" panose="02040503050406030204" pitchFamily="18" charset="0"/>
                          </a:rPr>
                        </m:ctrlPr>
                      </m:fPr>
                      <m:num>
                        <m:r>
                          <m:rPr>
                            <m:nor/>
                          </m:rPr>
                          <a:rPr lang="en-GB" sz="1800">
                            <a:solidFill>
                              <a:srgbClr val="43A047"/>
                            </a:solidFill>
                            <a:latin typeface="Century Gothic" panose="020B0502020202020204" pitchFamily="34" charset="0"/>
                          </a:rPr>
                          <m:t>1</m:t>
                        </m:r>
                      </m:num>
                      <m:den>
                        <m:r>
                          <m:rPr>
                            <m:nor/>
                          </m:rPr>
                          <a:rPr lang="ar-AE" sz="1800">
                            <a:solidFill>
                              <a:srgbClr val="43A047"/>
                            </a:solidFill>
                            <a:latin typeface="Century Gothic" panose="020B0502020202020204" pitchFamily="34" charset="0"/>
                          </a:rPr>
                          <m:t> </m:t>
                        </m:r>
                        <m:r>
                          <m:rPr>
                            <m:nor/>
                          </m:rPr>
                          <a:rPr lang="en-GB" sz="1800">
                            <a:solidFill>
                              <a:srgbClr val="43A047"/>
                            </a:solidFill>
                            <a:latin typeface="Century Gothic" panose="020B0502020202020204" pitchFamily="34" charset="0"/>
                          </a:rPr>
                          <m:t>4</m:t>
                        </m:r>
                        <m:r>
                          <m:rPr>
                            <m:nor/>
                          </m:rPr>
                          <a:rPr lang="ar-AE" sz="1800">
                            <a:solidFill>
                              <a:srgbClr val="43A047"/>
                            </a:solidFill>
                            <a:latin typeface="Century Gothic" panose="020B0502020202020204" pitchFamily="34" charset="0"/>
                          </a:rPr>
                          <m:t> </m:t>
                        </m:r>
                      </m:den>
                    </m:f>
                  </m:oMath>
                </a14:m>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 </a:t>
                </a:r>
                <a:r>
                  <a:rPr kumimoji="0" lang="ar-AE"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a:t>
                </a:r>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 </a:t>
                </a:r>
                <a14:m>
                  <m:oMath xmlns:m="http://schemas.openxmlformats.org/officeDocument/2006/math">
                    <m:f>
                      <m:fPr>
                        <m:ctrlPr>
                          <a:rPr lang="ar-AE" sz="1800" i="1">
                            <a:solidFill>
                              <a:srgbClr val="43A047"/>
                            </a:solidFill>
                            <a:latin typeface="Cambria Math" panose="02040503050406030204" pitchFamily="18" charset="0"/>
                          </a:rPr>
                        </m:ctrlPr>
                      </m:fPr>
                      <m:num>
                        <m:r>
                          <m:rPr>
                            <m:nor/>
                          </m:rPr>
                          <a:rPr lang="en-GB" sz="1800">
                            <a:solidFill>
                              <a:srgbClr val="43A047"/>
                            </a:solidFill>
                            <a:latin typeface="Century Gothic" panose="020B0502020202020204" pitchFamily="34" charset="0"/>
                          </a:rPr>
                          <m:t>1</m:t>
                        </m:r>
                      </m:num>
                      <m:den>
                        <m:r>
                          <m:rPr>
                            <m:nor/>
                          </m:rPr>
                          <a:rPr lang="ar-AE" sz="1800">
                            <a:solidFill>
                              <a:srgbClr val="43A047"/>
                            </a:solidFill>
                            <a:latin typeface="Century Gothic" panose="020B0502020202020204" pitchFamily="34" charset="0"/>
                          </a:rPr>
                          <m:t> </m:t>
                        </m:r>
                        <m:r>
                          <m:rPr>
                            <m:nor/>
                          </m:rPr>
                          <a:rPr lang="en-GB" sz="1800">
                            <a:solidFill>
                              <a:srgbClr val="43A047"/>
                            </a:solidFill>
                            <a:latin typeface="Century Gothic" panose="020B0502020202020204" pitchFamily="34" charset="0"/>
                          </a:rPr>
                          <m:t>4</m:t>
                        </m:r>
                        <m:r>
                          <m:rPr>
                            <m:nor/>
                          </m:rPr>
                          <a:rPr lang="ar-AE" sz="1800">
                            <a:solidFill>
                              <a:srgbClr val="43A047"/>
                            </a:solidFill>
                            <a:latin typeface="Century Gothic" panose="020B0502020202020204" pitchFamily="34" charset="0"/>
                          </a:rPr>
                          <m:t> </m:t>
                        </m:r>
                      </m:den>
                    </m:f>
                  </m:oMath>
                </a14:m>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 </a:t>
                </a:r>
                <a:r>
                  <a:rPr kumimoji="0" lang="ar-AE"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a:t>
                </a:r>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 </a:t>
                </a:r>
                <a14:m>
                  <m:oMath xmlns:m="http://schemas.openxmlformats.org/officeDocument/2006/math">
                    <m:f>
                      <m:fPr>
                        <m:ctrlPr>
                          <a:rPr lang="ar-AE" sz="1800" i="1">
                            <a:solidFill>
                              <a:srgbClr val="43A047"/>
                            </a:solidFill>
                            <a:latin typeface="Cambria Math" panose="02040503050406030204" pitchFamily="18" charset="0"/>
                          </a:rPr>
                        </m:ctrlPr>
                      </m:fPr>
                      <m:num>
                        <m:r>
                          <m:rPr>
                            <m:nor/>
                          </m:rPr>
                          <a:rPr lang="en-GB" sz="1800" b="0" i="0" smtClean="0">
                            <a:solidFill>
                              <a:srgbClr val="43A047"/>
                            </a:solidFill>
                            <a:latin typeface="Century Gothic" panose="020B0502020202020204" pitchFamily="34" charset="0"/>
                          </a:rPr>
                          <m:t>3</m:t>
                        </m:r>
                      </m:num>
                      <m:den>
                        <m:r>
                          <m:rPr>
                            <m:nor/>
                          </m:rPr>
                          <a:rPr lang="ar-AE" sz="1800">
                            <a:solidFill>
                              <a:srgbClr val="43A047"/>
                            </a:solidFill>
                            <a:latin typeface="Century Gothic" panose="020B0502020202020204" pitchFamily="34" charset="0"/>
                          </a:rPr>
                          <m:t> </m:t>
                        </m:r>
                        <m:r>
                          <m:rPr>
                            <m:nor/>
                          </m:rPr>
                          <a:rPr lang="en-GB" sz="1800">
                            <a:solidFill>
                              <a:srgbClr val="43A047"/>
                            </a:solidFill>
                            <a:latin typeface="Century Gothic" panose="020B0502020202020204" pitchFamily="34" charset="0"/>
                          </a:rPr>
                          <m:t>4</m:t>
                        </m:r>
                        <m:r>
                          <m:rPr>
                            <m:nor/>
                          </m:rPr>
                          <a:rPr lang="ar-AE" sz="1800">
                            <a:solidFill>
                              <a:srgbClr val="43A047"/>
                            </a:solidFill>
                            <a:latin typeface="Century Gothic" panose="020B0502020202020204" pitchFamily="34" charset="0"/>
                          </a:rPr>
                          <m:t> </m:t>
                        </m:r>
                      </m:den>
                    </m:f>
                  </m:oMath>
                </a14:m>
                <a:endParaRPr kumimoji="0" lang="ar-AE"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endParaRPr>
              </a:p>
            </p:txBody>
          </p:sp>
        </mc:Choice>
        <mc:Fallback>
          <p:sp>
            <p:nvSpPr>
              <p:cNvPr id="36" name="Google Shape;276;p25">
                <a:extLst>
                  <a:ext uri="{FF2B5EF4-FFF2-40B4-BE49-F238E27FC236}">
                    <a16:creationId xmlns:a16="http://schemas.microsoft.com/office/drawing/2014/main" id="{074A304F-8757-C04F-A8B1-6C2B70155D79}"/>
                  </a:ext>
                </a:extLst>
              </p:cNvPr>
              <p:cNvSpPr txBox="1">
                <a:spLocks noRot="1" noChangeAspect="1" noMove="1" noResize="1" noEditPoints="1" noAdjustHandles="1" noChangeArrowheads="1" noChangeShapeType="1" noTextEdit="1"/>
              </p:cNvSpPr>
              <p:nvPr/>
            </p:nvSpPr>
            <p:spPr>
              <a:xfrm>
                <a:off x="8226665" y="4241616"/>
                <a:ext cx="2443041" cy="815293"/>
              </a:xfrm>
              <a:prstGeom prst="rect">
                <a:avLst/>
              </a:prstGeom>
              <a:blipFill>
                <a:blip r:embed="rId18"/>
                <a:stretch>
                  <a:fillRect l="-1036"/>
                </a:stretch>
              </a:blipFill>
              <a:ln>
                <a:noFill/>
              </a:ln>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37" name="Google Shape;276;p25">
                <a:extLst>
                  <a:ext uri="{FF2B5EF4-FFF2-40B4-BE49-F238E27FC236}">
                    <a16:creationId xmlns:a16="http://schemas.microsoft.com/office/drawing/2014/main" id="{305A11BD-CBD6-8349-9091-6D15E6FE954E}"/>
                  </a:ext>
                </a:extLst>
              </p:cNvPr>
              <p:cNvSpPr txBox="1"/>
              <p:nvPr/>
            </p:nvSpPr>
            <p:spPr>
              <a:xfrm>
                <a:off x="3492261" y="4722347"/>
                <a:ext cx="4188032" cy="920289"/>
              </a:xfrm>
              <a:prstGeom prst="rect">
                <a:avLst/>
              </a:prstGeom>
              <a:noFill/>
              <a:ln>
                <a:noFill/>
              </a:ln>
            </p:spPr>
            <p:txBody>
              <a:bodyPr spcFirstLastPara="1" wrap="square" lIns="91425" tIns="91425" rIns="91425" bIns="91425" anchor="t" anchorCtr="0">
                <a:noAutofit/>
              </a:bodyPr>
              <a:lstStyle/>
              <a:p>
                <a:pPr lvl="0">
                  <a:lnSpc>
                    <a:spcPct val="150000"/>
                  </a:lnSpc>
                  <a:buClr>
                    <a:srgbClr val="000000"/>
                  </a:buClr>
                  <a:defRPr/>
                </a:pPr>
                <a14:m>
                  <m:oMath xmlns:m="http://schemas.openxmlformats.org/officeDocument/2006/math">
                    <m:f>
                      <m:fPr>
                        <m:ctrlPr>
                          <a:rPr lang="ar-AE" sz="1700" i="1" smtClean="0">
                            <a:solidFill>
                              <a:srgbClr val="43A047"/>
                            </a:solidFill>
                            <a:latin typeface="Cambria Math" panose="02040503050406030204" pitchFamily="18" charset="0"/>
                          </a:rPr>
                        </m:ctrlPr>
                      </m:fPr>
                      <m:num>
                        <m:r>
                          <m:rPr>
                            <m:nor/>
                          </m:rPr>
                          <a:rPr lang="en-GB" sz="1700" b="0" i="0" smtClean="0">
                            <a:solidFill>
                              <a:srgbClr val="43A047"/>
                            </a:solidFill>
                            <a:latin typeface="Century Gothic" panose="020B0502020202020204" pitchFamily="34" charset="0"/>
                          </a:rPr>
                          <m:t>1</m:t>
                        </m:r>
                      </m:num>
                      <m:den>
                        <m:r>
                          <m:rPr>
                            <m:nor/>
                          </m:rPr>
                          <a:rPr lang="ar-AE" sz="1700">
                            <a:solidFill>
                              <a:srgbClr val="43A047"/>
                            </a:solidFill>
                            <a:latin typeface="Century Gothic" panose="020B0502020202020204" pitchFamily="34" charset="0"/>
                          </a:rPr>
                          <m:t> </m:t>
                        </m:r>
                        <m:r>
                          <m:rPr>
                            <m:nor/>
                          </m:rPr>
                          <a:rPr lang="en-GB" sz="1700" b="0" i="0" smtClean="0">
                            <a:solidFill>
                              <a:srgbClr val="43A047"/>
                            </a:solidFill>
                            <a:latin typeface="Century Gothic" panose="020B0502020202020204" pitchFamily="34" charset="0"/>
                          </a:rPr>
                          <m:t>8</m:t>
                        </m:r>
                        <m:r>
                          <m:rPr>
                            <m:nor/>
                          </m:rPr>
                          <a:rPr lang="ar-AE" sz="1700">
                            <a:solidFill>
                              <a:srgbClr val="43A047"/>
                            </a:solidFill>
                            <a:latin typeface="Century Gothic" panose="020B0502020202020204" pitchFamily="34" charset="0"/>
                          </a:rPr>
                          <m:t> </m:t>
                        </m:r>
                      </m:den>
                    </m:f>
                  </m:oMath>
                </a14:m>
                <a:r>
                  <a:rPr kumimoji="0" lang="ar-AE" sz="17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 +</a:t>
                </a:r>
                <a:r>
                  <a:rPr kumimoji="0" lang="en-GB" sz="17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 </a:t>
                </a:r>
                <a14:m>
                  <m:oMath xmlns:m="http://schemas.openxmlformats.org/officeDocument/2006/math">
                    <m:f>
                      <m:fPr>
                        <m:ctrlPr>
                          <a:rPr lang="ar-AE" sz="1700" i="1">
                            <a:solidFill>
                              <a:srgbClr val="43A047"/>
                            </a:solidFill>
                            <a:latin typeface="Cambria Math" panose="02040503050406030204" pitchFamily="18" charset="0"/>
                          </a:rPr>
                        </m:ctrlPr>
                      </m:fPr>
                      <m:num>
                        <m:r>
                          <m:rPr>
                            <m:nor/>
                          </m:rPr>
                          <a:rPr lang="en-GB" sz="1700">
                            <a:solidFill>
                              <a:srgbClr val="43A047"/>
                            </a:solidFill>
                            <a:latin typeface="Century Gothic" panose="020B0502020202020204" pitchFamily="34" charset="0"/>
                          </a:rPr>
                          <m:t>1</m:t>
                        </m:r>
                      </m:num>
                      <m:den>
                        <m:r>
                          <m:rPr>
                            <m:nor/>
                          </m:rPr>
                          <a:rPr lang="ar-AE" sz="1700">
                            <a:solidFill>
                              <a:srgbClr val="43A047"/>
                            </a:solidFill>
                            <a:latin typeface="Century Gothic" panose="020B0502020202020204" pitchFamily="34" charset="0"/>
                          </a:rPr>
                          <m:t> </m:t>
                        </m:r>
                        <m:r>
                          <m:rPr>
                            <m:nor/>
                          </m:rPr>
                          <a:rPr lang="en-GB" sz="1700">
                            <a:solidFill>
                              <a:srgbClr val="43A047"/>
                            </a:solidFill>
                            <a:latin typeface="Century Gothic" panose="020B0502020202020204" pitchFamily="34" charset="0"/>
                          </a:rPr>
                          <m:t>8</m:t>
                        </m:r>
                        <m:r>
                          <m:rPr>
                            <m:nor/>
                          </m:rPr>
                          <a:rPr lang="ar-AE" sz="1700">
                            <a:solidFill>
                              <a:srgbClr val="43A047"/>
                            </a:solidFill>
                            <a:latin typeface="Century Gothic" panose="020B0502020202020204" pitchFamily="34" charset="0"/>
                          </a:rPr>
                          <m:t> </m:t>
                        </m:r>
                      </m:den>
                    </m:f>
                  </m:oMath>
                </a14:m>
                <a:r>
                  <a:rPr kumimoji="0" lang="en-GB" sz="17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 </a:t>
                </a:r>
                <a:r>
                  <a:rPr kumimoji="0" lang="ar-AE" sz="17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a:t>
                </a:r>
                <a:r>
                  <a:rPr kumimoji="0" lang="en-GB" sz="17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 </a:t>
                </a:r>
                <a14:m>
                  <m:oMath xmlns:m="http://schemas.openxmlformats.org/officeDocument/2006/math">
                    <m:f>
                      <m:fPr>
                        <m:ctrlPr>
                          <a:rPr lang="ar-AE" sz="1700" i="1">
                            <a:solidFill>
                              <a:srgbClr val="43A047"/>
                            </a:solidFill>
                            <a:latin typeface="Cambria Math" panose="02040503050406030204" pitchFamily="18" charset="0"/>
                          </a:rPr>
                        </m:ctrlPr>
                      </m:fPr>
                      <m:num>
                        <m:r>
                          <m:rPr>
                            <m:nor/>
                          </m:rPr>
                          <a:rPr lang="en-GB" sz="1700">
                            <a:solidFill>
                              <a:srgbClr val="43A047"/>
                            </a:solidFill>
                            <a:latin typeface="Century Gothic" panose="020B0502020202020204" pitchFamily="34" charset="0"/>
                          </a:rPr>
                          <m:t>1</m:t>
                        </m:r>
                      </m:num>
                      <m:den>
                        <m:r>
                          <m:rPr>
                            <m:nor/>
                          </m:rPr>
                          <a:rPr lang="ar-AE" sz="1700">
                            <a:solidFill>
                              <a:srgbClr val="43A047"/>
                            </a:solidFill>
                            <a:latin typeface="Century Gothic" panose="020B0502020202020204" pitchFamily="34" charset="0"/>
                          </a:rPr>
                          <m:t> </m:t>
                        </m:r>
                        <m:r>
                          <m:rPr>
                            <m:nor/>
                          </m:rPr>
                          <a:rPr lang="en-GB" sz="1700">
                            <a:solidFill>
                              <a:srgbClr val="43A047"/>
                            </a:solidFill>
                            <a:latin typeface="Century Gothic" panose="020B0502020202020204" pitchFamily="34" charset="0"/>
                          </a:rPr>
                          <m:t>8</m:t>
                        </m:r>
                        <m:r>
                          <m:rPr>
                            <m:nor/>
                          </m:rPr>
                          <a:rPr lang="ar-AE" sz="1700">
                            <a:solidFill>
                              <a:srgbClr val="43A047"/>
                            </a:solidFill>
                            <a:latin typeface="Century Gothic" panose="020B0502020202020204" pitchFamily="34" charset="0"/>
                          </a:rPr>
                          <m:t> </m:t>
                        </m:r>
                      </m:den>
                    </m:f>
                  </m:oMath>
                </a14:m>
                <a:r>
                  <a:rPr kumimoji="0" lang="en-GB" sz="17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 </a:t>
                </a:r>
                <a:r>
                  <a:rPr kumimoji="0" lang="ar-AE" sz="17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a:t>
                </a:r>
                <a:r>
                  <a:rPr kumimoji="0" lang="en-GB" sz="17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 </a:t>
                </a:r>
                <a14:m>
                  <m:oMath xmlns:m="http://schemas.openxmlformats.org/officeDocument/2006/math">
                    <m:f>
                      <m:fPr>
                        <m:ctrlPr>
                          <a:rPr lang="ar-AE" sz="1700" i="1">
                            <a:solidFill>
                              <a:srgbClr val="43A047"/>
                            </a:solidFill>
                            <a:latin typeface="Cambria Math" panose="02040503050406030204" pitchFamily="18" charset="0"/>
                          </a:rPr>
                        </m:ctrlPr>
                      </m:fPr>
                      <m:num>
                        <m:r>
                          <m:rPr>
                            <m:nor/>
                          </m:rPr>
                          <a:rPr lang="en-GB" sz="1700">
                            <a:solidFill>
                              <a:srgbClr val="43A047"/>
                            </a:solidFill>
                            <a:latin typeface="Century Gothic" panose="020B0502020202020204" pitchFamily="34" charset="0"/>
                          </a:rPr>
                          <m:t>1</m:t>
                        </m:r>
                      </m:num>
                      <m:den>
                        <m:r>
                          <m:rPr>
                            <m:nor/>
                          </m:rPr>
                          <a:rPr lang="ar-AE" sz="1700">
                            <a:solidFill>
                              <a:srgbClr val="43A047"/>
                            </a:solidFill>
                            <a:latin typeface="Century Gothic" panose="020B0502020202020204" pitchFamily="34" charset="0"/>
                          </a:rPr>
                          <m:t> </m:t>
                        </m:r>
                        <m:r>
                          <m:rPr>
                            <m:nor/>
                          </m:rPr>
                          <a:rPr lang="en-GB" sz="1700">
                            <a:solidFill>
                              <a:srgbClr val="43A047"/>
                            </a:solidFill>
                            <a:latin typeface="Century Gothic" panose="020B0502020202020204" pitchFamily="34" charset="0"/>
                          </a:rPr>
                          <m:t>8</m:t>
                        </m:r>
                        <m:r>
                          <m:rPr>
                            <m:nor/>
                          </m:rPr>
                          <a:rPr lang="ar-AE" sz="1700">
                            <a:solidFill>
                              <a:srgbClr val="43A047"/>
                            </a:solidFill>
                            <a:latin typeface="Century Gothic" panose="020B0502020202020204" pitchFamily="34" charset="0"/>
                          </a:rPr>
                          <m:t> </m:t>
                        </m:r>
                      </m:den>
                    </m:f>
                  </m:oMath>
                </a14:m>
                <a:r>
                  <a:rPr kumimoji="0" lang="en-GB" sz="17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 </a:t>
                </a:r>
                <a:r>
                  <a:rPr kumimoji="0" lang="ar-AE" sz="17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a:t>
                </a:r>
                <a:r>
                  <a:rPr kumimoji="0" lang="en-GB" sz="17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 </a:t>
                </a:r>
                <a14:m>
                  <m:oMath xmlns:m="http://schemas.openxmlformats.org/officeDocument/2006/math">
                    <m:f>
                      <m:fPr>
                        <m:ctrlPr>
                          <a:rPr lang="ar-AE" sz="1700" i="1">
                            <a:solidFill>
                              <a:srgbClr val="43A047"/>
                            </a:solidFill>
                            <a:latin typeface="Cambria Math" panose="02040503050406030204" pitchFamily="18" charset="0"/>
                          </a:rPr>
                        </m:ctrlPr>
                      </m:fPr>
                      <m:num>
                        <m:r>
                          <m:rPr>
                            <m:nor/>
                          </m:rPr>
                          <a:rPr lang="en-GB" sz="1700">
                            <a:solidFill>
                              <a:srgbClr val="43A047"/>
                            </a:solidFill>
                            <a:latin typeface="Century Gothic" panose="020B0502020202020204" pitchFamily="34" charset="0"/>
                          </a:rPr>
                          <m:t>1</m:t>
                        </m:r>
                      </m:num>
                      <m:den>
                        <m:r>
                          <m:rPr>
                            <m:nor/>
                          </m:rPr>
                          <a:rPr lang="ar-AE" sz="1700">
                            <a:solidFill>
                              <a:srgbClr val="43A047"/>
                            </a:solidFill>
                            <a:latin typeface="Century Gothic" panose="020B0502020202020204" pitchFamily="34" charset="0"/>
                          </a:rPr>
                          <m:t> </m:t>
                        </m:r>
                        <m:r>
                          <m:rPr>
                            <m:nor/>
                          </m:rPr>
                          <a:rPr lang="en-GB" sz="1700">
                            <a:solidFill>
                              <a:srgbClr val="43A047"/>
                            </a:solidFill>
                            <a:latin typeface="Century Gothic" panose="020B0502020202020204" pitchFamily="34" charset="0"/>
                          </a:rPr>
                          <m:t>8</m:t>
                        </m:r>
                        <m:r>
                          <m:rPr>
                            <m:nor/>
                          </m:rPr>
                          <a:rPr lang="ar-AE" sz="1700">
                            <a:solidFill>
                              <a:srgbClr val="43A047"/>
                            </a:solidFill>
                            <a:latin typeface="Century Gothic" panose="020B0502020202020204" pitchFamily="34" charset="0"/>
                          </a:rPr>
                          <m:t> </m:t>
                        </m:r>
                      </m:den>
                    </m:f>
                  </m:oMath>
                </a14:m>
                <a:r>
                  <a:rPr kumimoji="0" lang="en-GB" sz="17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 </a:t>
                </a:r>
                <a:r>
                  <a:rPr kumimoji="0" lang="ar-AE" sz="17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 </a:t>
                </a:r>
                <a14:m>
                  <m:oMath xmlns:m="http://schemas.openxmlformats.org/officeDocument/2006/math">
                    <m:f>
                      <m:fPr>
                        <m:ctrlPr>
                          <a:rPr lang="ar-AE" sz="1700" i="1">
                            <a:solidFill>
                              <a:srgbClr val="43A047"/>
                            </a:solidFill>
                            <a:latin typeface="Cambria Math" panose="02040503050406030204" pitchFamily="18" charset="0"/>
                          </a:rPr>
                        </m:ctrlPr>
                      </m:fPr>
                      <m:num>
                        <m:r>
                          <m:rPr>
                            <m:nor/>
                          </m:rPr>
                          <a:rPr lang="en-GB" sz="1700" b="0" i="0" smtClean="0">
                            <a:solidFill>
                              <a:srgbClr val="43A047"/>
                            </a:solidFill>
                            <a:latin typeface="Century Gothic" panose="020B0502020202020204" pitchFamily="34" charset="0"/>
                          </a:rPr>
                          <m:t>5</m:t>
                        </m:r>
                      </m:num>
                      <m:den>
                        <m:r>
                          <m:rPr>
                            <m:nor/>
                          </m:rPr>
                          <a:rPr lang="ar-AE" sz="1700">
                            <a:solidFill>
                              <a:srgbClr val="43A047"/>
                            </a:solidFill>
                            <a:latin typeface="Century Gothic" panose="020B0502020202020204" pitchFamily="34" charset="0"/>
                          </a:rPr>
                          <m:t> </m:t>
                        </m:r>
                        <m:r>
                          <m:rPr>
                            <m:nor/>
                          </m:rPr>
                          <a:rPr lang="en-GB" sz="1700" b="0" i="0" smtClean="0">
                            <a:solidFill>
                              <a:srgbClr val="43A047"/>
                            </a:solidFill>
                            <a:latin typeface="Century Gothic" panose="020B0502020202020204" pitchFamily="34" charset="0"/>
                          </a:rPr>
                          <m:t>8</m:t>
                        </m:r>
                        <m:r>
                          <m:rPr>
                            <m:nor/>
                          </m:rPr>
                          <a:rPr lang="ar-AE" sz="1700">
                            <a:solidFill>
                              <a:srgbClr val="43A047"/>
                            </a:solidFill>
                            <a:latin typeface="Century Gothic" panose="020B0502020202020204" pitchFamily="34" charset="0"/>
                          </a:rPr>
                          <m:t> </m:t>
                        </m:r>
                      </m:den>
                    </m:f>
                  </m:oMath>
                </a14:m>
                <a:endParaRPr kumimoji="0" lang="ar-AE" sz="17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endParaRPr>
              </a:p>
            </p:txBody>
          </p:sp>
        </mc:Choice>
        <mc:Fallback>
          <p:sp>
            <p:nvSpPr>
              <p:cNvPr id="37" name="Google Shape;276;p25">
                <a:extLst>
                  <a:ext uri="{FF2B5EF4-FFF2-40B4-BE49-F238E27FC236}">
                    <a16:creationId xmlns:a16="http://schemas.microsoft.com/office/drawing/2014/main" id="{305A11BD-CBD6-8349-9091-6D15E6FE954E}"/>
                  </a:ext>
                </a:extLst>
              </p:cNvPr>
              <p:cNvSpPr txBox="1">
                <a:spLocks noRot="1" noChangeAspect="1" noMove="1" noResize="1" noEditPoints="1" noAdjustHandles="1" noChangeArrowheads="1" noChangeShapeType="1" noTextEdit="1"/>
              </p:cNvSpPr>
              <p:nvPr/>
            </p:nvSpPr>
            <p:spPr>
              <a:xfrm>
                <a:off x="3492261" y="4722347"/>
                <a:ext cx="4188032" cy="920289"/>
              </a:xfrm>
              <a:prstGeom prst="rect">
                <a:avLst/>
              </a:prstGeom>
              <a:blipFill>
                <a:blip r:embed="rId19"/>
                <a:stretch>
                  <a:fillRect l="-303"/>
                </a:stretch>
              </a:blipFill>
              <a:ln>
                <a:noFill/>
              </a:ln>
            </p:spPr>
            <p:txBody>
              <a:bodyPr/>
              <a:lstStyle/>
              <a:p>
                <a:r>
                  <a:rPr lang="en-GB">
                    <a:noFill/>
                  </a:rPr>
                  <a:t> </a:t>
                </a:r>
              </a:p>
            </p:txBody>
          </p:sp>
        </mc:Fallback>
      </mc:AlternateContent>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73"/>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1000"/>
                                        <p:tgtEl>
                                          <p:spTgt spid="36"/>
                                        </p:tgtEl>
                                      </p:cBhvr>
                                    </p:animEffect>
                                  </p:childTnLst>
                                </p:cTn>
                              </p:par>
                              <p:par>
                                <p:cTn id="8" presetID="10" presetClass="entr" presetSubtype="0" fill="hold" nodeType="withEffect">
                                  <p:stCondLst>
                                    <p:cond delay="0"/>
                                  </p:stCondLst>
                                  <p:childTnLst>
                                    <p:set>
                                      <p:cBhvr>
                                        <p:cTn id="9" dur="1" fill="hold">
                                          <p:stCondLst>
                                            <p:cond delay="0"/>
                                          </p:stCondLst>
                                        </p:cTn>
                                        <p:tgtEl>
                                          <p:spTgt spid="37"/>
                                        </p:tgtEl>
                                        <p:attrNameLst>
                                          <p:attrName>style.visibility</p:attrName>
                                        </p:attrNameLst>
                                      </p:cBhvr>
                                      <p:to>
                                        <p:strVal val="visible"/>
                                      </p:to>
                                    </p:set>
                                    <p:animEffect transition="in" filter="fade">
                                      <p:cBhvr>
                                        <p:cTn id="10" dur="1000"/>
                                        <p:tgtEl>
                                          <p:spTgt spid="37"/>
                                        </p:tgtEl>
                                      </p:cBhvr>
                                    </p:animEffect>
                                  </p:childTnLst>
                                </p:cTn>
                              </p:par>
                            </p:childTnLst>
                          </p:cTn>
                        </p:par>
                      </p:childTnLst>
                    </p:cTn>
                  </p:par>
                </p:childTnLst>
              </p:cTn>
              <p:nextCondLst>
                <p:cond evt="onClick" delay="0">
                  <p:tgtEl>
                    <p:spTgt spid="273"/>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95"/>
        <p:cNvGrpSpPr/>
        <p:nvPr/>
      </p:nvGrpSpPr>
      <p:grpSpPr>
        <a:xfrm>
          <a:off x="0" y="0"/>
          <a:ext cx="0" cy="0"/>
          <a:chOff x="0" y="0"/>
          <a:chExt cx="0" cy="0"/>
        </a:xfrm>
      </p:grpSpPr>
      <p:sp>
        <p:nvSpPr>
          <p:cNvPr id="296" name="Google Shape;296;p17"/>
          <p:cNvSpPr txBox="1">
            <a:spLocks noGrp="1"/>
          </p:cNvSpPr>
          <p:nvPr>
            <p:ph type="body" idx="2"/>
          </p:nvPr>
        </p:nvSpPr>
        <p:spPr>
          <a:xfrm>
            <a:off x="263046" y="700645"/>
            <a:ext cx="11736887" cy="726373"/>
          </a:xfrm>
          <a:prstGeom prst="rect">
            <a:avLst/>
          </a:prstGeom>
          <a:noFill/>
          <a:ln>
            <a:noFill/>
          </a:ln>
        </p:spPr>
        <p:txBody>
          <a:bodyPr spcFirstLastPara="1" wrap="square" lIns="91425" tIns="45700" rIns="91425" bIns="45700" anchor="t" anchorCtr="0">
            <a:normAutofit/>
          </a:bodyPr>
          <a:lstStyle/>
          <a:p>
            <a:pPr marL="0" lvl="0" indent="0" algn="l" rtl="0">
              <a:lnSpc>
                <a:spcPct val="150000"/>
              </a:lnSpc>
              <a:spcBef>
                <a:spcPts val="0"/>
              </a:spcBef>
              <a:spcAft>
                <a:spcPts val="0"/>
              </a:spcAft>
              <a:buClr>
                <a:srgbClr val="222222"/>
              </a:buClr>
              <a:buSzPts val="1800"/>
              <a:buNone/>
            </a:pPr>
            <a:r>
              <a:rPr lang="en-GB"/>
              <a:t>Narelle is counting in fractions along a number line.  </a:t>
            </a:r>
            <a:r>
              <a:rPr lang="en-GB" b="1"/>
              <a:t>Complete the number line.</a:t>
            </a:r>
            <a:endParaRPr/>
          </a:p>
        </p:txBody>
      </p:sp>
      <p:sp>
        <p:nvSpPr>
          <p:cNvPr id="297" name="Google Shape;297;p17"/>
          <p:cNvSpPr/>
          <p:nvPr/>
        </p:nvSpPr>
        <p:spPr>
          <a:xfrm>
            <a:off x="10669706" y="6163001"/>
            <a:ext cx="1401206" cy="514598"/>
          </a:xfrm>
          <a:prstGeom prst="roundRect">
            <a:avLst>
              <a:gd name="adj" fmla="val 16667"/>
            </a:avLst>
          </a:prstGeom>
          <a:solidFill>
            <a:srgbClr val="2196F3"/>
          </a:solidFill>
          <a:ln w="12700" cap="flat" cmpd="sng">
            <a:solidFill>
              <a:srgbClr val="CCD4F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GB" sz="1800" b="0" i="0" u="none" strike="noStrike" cap="none">
                <a:solidFill>
                  <a:schemeClr val="lt1"/>
                </a:solidFill>
                <a:latin typeface="Century Gothic"/>
                <a:ea typeface="Century Gothic"/>
                <a:cs typeface="Century Gothic"/>
                <a:sym typeface="Century Gothic"/>
              </a:rPr>
              <a:t>Answers</a:t>
            </a:r>
            <a:endParaRPr sz="1400" b="0" i="0" u="none" strike="noStrike" cap="none">
              <a:solidFill>
                <a:srgbClr val="000000"/>
              </a:solidFill>
              <a:latin typeface="Arial"/>
              <a:ea typeface="Arial"/>
              <a:cs typeface="Arial"/>
              <a:sym typeface="Arial"/>
            </a:endParaRPr>
          </a:p>
        </p:txBody>
      </p:sp>
      <p:sp>
        <p:nvSpPr>
          <p:cNvPr id="298" name="Google Shape;298;p17"/>
          <p:cNvSpPr txBox="1"/>
          <p:nvPr/>
        </p:nvSpPr>
        <p:spPr>
          <a:xfrm>
            <a:off x="263047" y="3900530"/>
            <a:ext cx="8288004" cy="2444854"/>
          </a:xfrm>
          <a:prstGeom prst="rect">
            <a:avLst/>
          </a:prstGeom>
          <a:noFill/>
          <a:ln>
            <a:noFill/>
          </a:ln>
        </p:spPr>
        <p:txBody>
          <a:bodyPr spcFirstLastPara="1" wrap="square" lIns="91425" tIns="45700" rIns="91425" bIns="45700" anchor="t" anchorCtr="0">
            <a:normAutofit/>
          </a:bodyPr>
          <a:lstStyle/>
          <a:p>
            <a:pPr marL="0" marR="0" lvl="0" indent="0" algn="l" rtl="0">
              <a:lnSpc>
                <a:spcPct val="150000"/>
              </a:lnSpc>
              <a:spcBef>
                <a:spcPts val="0"/>
              </a:spcBef>
              <a:spcAft>
                <a:spcPts val="0"/>
              </a:spcAft>
              <a:buClr>
                <a:srgbClr val="222222"/>
              </a:buClr>
              <a:buSzPts val="1800"/>
              <a:buFont typeface="Arial"/>
              <a:buNone/>
            </a:pPr>
            <a:r>
              <a:rPr lang="en-GB" sz="1800" b="1" i="0" u="none" strike="noStrike" cap="none" dirty="0">
                <a:solidFill>
                  <a:srgbClr val="222222"/>
                </a:solidFill>
                <a:latin typeface="Century Gothic"/>
                <a:ea typeface="Century Gothic"/>
                <a:cs typeface="Century Gothic"/>
                <a:sym typeface="Century Gothic"/>
              </a:rPr>
              <a:t>Use the number line to solve these problems.	</a:t>
            </a:r>
            <a:r>
              <a:rPr lang="en-GB" sz="1800" b="0" i="0" u="none" strike="noStrike" cap="none" dirty="0">
                <a:solidFill>
                  <a:srgbClr val="222222"/>
                </a:solidFill>
                <a:latin typeface="Century Gothic"/>
                <a:ea typeface="Century Gothic"/>
                <a:cs typeface="Century Gothic"/>
                <a:sym typeface="Century Gothic"/>
              </a:rPr>
              <a:t>		</a:t>
            </a:r>
            <a:endParaRPr sz="1400" b="0" i="0" u="none" strike="noStrike" cap="none" dirty="0">
              <a:solidFill>
                <a:srgbClr val="000000"/>
              </a:solidFill>
              <a:latin typeface="Arial"/>
              <a:ea typeface="Arial"/>
              <a:cs typeface="Arial"/>
              <a:sym typeface="Arial"/>
            </a:endParaRPr>
          </a:p>
          <a:p>
            <a:pPr marL="0" marR="0" lvl="0" indent="0" algn="l" rtl="0">
              <a:lnSpc>
                <a:spcPct val="150000"/>
              </a:lnSpc>
              <a:spcBef>
                <a:spcPts val="1000"/>
              </a:spcBef>
              <a:spcAft>
                <a:spcPts val="0"/>
              </a:spcAft>
              <a:buClr>
                <a:srgbClr val="222222"/>
              </a:buClr>
              <a:buSzPts val="1800"/>
              <a:buFont typeface="Arial"/>
              <a:buNone/>
            </a:pPr>
            <a:r>
              <a:rPr lang="en-GB" sz="1800" b="0" i="0" u="none" strike="noStrike" cap="none" dirty="0">
                <a:solidFill>
                  <a:srgbClr val="222222"/>
                </a:solidFill>
                <a:latin typeface="Century Gothic"/>
                <a:ea typeface="Century Gothic"/>
                <a:cs typeface="Century Gothic"/>
                <a:sym typeface="Century Gothic"/>
              </a:rPr>
              <a:t>I have a chocolate bar. It is divided into 8 squares. What fraction of the chocolate bar is one square?</a:t>
            </a:r>
            <a:endParaRPr sz="1400" b="0" i="0" u="none" strike="noStrike" cap="none" dirty="0">
              <a:solidFill>
                <a:srgbClr val="000000"/>
              </a:solidFill>
              <a:latin typeface="Arial"/>
              <a:ea typeface="Arial"/>
              <a:cs typeface="Arial"/>
              <a:sym typeface="Arial"/>
            </a:endParaRPr>
          </a:p>
          <a:p>
            <a:pPr marL="0" marR="0" lvl="0" indent="0" algn="l" rtl="0">
              <a:lnSpc>
                <a:spcPct val="150000"/>
              </a:lnSpc>
              <a:spcBef>
                <a:spcPts val="1000"/>
              </a:spcBef>
              <a:spcAft>
                <a:spcPts val="0"/>
              </a:spcAft>
              <a:buClr>
                <a:srgbClr val="222222"/>
              </a:buClr>
              <a:buSzPts val="1800"/>
              <a:buFont typeface="Arial"/>
              <a:buNone/>
            </a:pPr>
            <a:r>
              <a:rPr lang="en-GB" sz="1800" b="0" i="0" u="none" strike="noStrike" cap="none" dirty="0">
                <a:solidFill>
                  <a:srgbClr val="222222"/>
                </a:solidFill>
                <a:latin typeface="Century Gothic"/>
                <a:ea typeface="Century Gothic"/>
                <a:cs typeface="Century Gothic"/>
                <a:sym typeface="Century Gothic"/>
              </a:rPr>
              <a:t>I want to give 5 friends one square of chocolate each. What fraction of the bar will I give away?     </a:t>
            </a:r>
            <a:endParaRPr sz="1400" b="0" i="0" u="none" strike="noStrike" cap="none" dirty="0">
              <a:solidFill>
                <a:srgbClr val="000000"/>
              </a:solidFill>
              <a:latin typeface="Arial"/>
              <a:ea typeface="Arial"/>
              <a:cs typeface="Arial"/>
              <a:sym typeface="Arial"/>
            </a:endParaRPr>
          </a:p>
        </p:txBody>
      </p:sp>
      <p:pic>
        <p:nvPicPr>
          <p:cNvPr id="299" name="Google Shape;299;p17"/>
          <p:cNvPicPr preferRelativeResize="0"/>
          <p:nvPr/>
        </p:nvPicPr>
        <p:blipFill rotWithShape="1">
          <a:blip r:embed="rId3">
            <a:alphaModFix/>
          </a:blip>
          <a:srcRect/>
          <a:stretch/>
        </p:blipFill>
        <p:spPr>
          <a:xfrm>
            <a:off x="459275" y="1681850"/>
            <a:ext cx="11273449" cy="284275"/>
          </a:xfrm>
          <a:prstGeom prst="rect">
            <a:avLst/>
          </a:prstGeom>
          <a:noFill/>
          <a:ln>
            <a:noFill/>
          </a:ln>
        </p:spPr>
      </p:pic>
      <p:graphicFrame>
        <p:nvGraphicFramePr>
          <p:cNvPr id="300" name="Google Shape;300;p17"/>
          <p:cNvGraphicFramePr/>
          <p:nvPr/>
        </p:nvGraphicFramePr>
        <p:xfrm>
          <a:off x="1431675" y="1973700"/>
          <a:ext cx="382850" cy="914345"/>
        </p:xfrm>
        <a:graphic>
          <a:graphicData uri="http://schemas.openxmlformats.org/drawingml/2006/table">
            <a:tbl>
              <a:tblPr>
                <a:noFill/>
                <a:tableStyleId>{AF421B1B-CDCA-43C2-AC10-E911B2A7C8DD}</a:tableStyleId>
              </a:tblPr>
              <a:tblGrid>
                <a:gridCol w="382850">
                  <a:extLst>
                    <a:ext uri="{9D8B030D-6E8A-4147-A177-3AD203B41FA5}">
                      <a16:colId xmlns:a16="http://schemas.microsoft.com/office/drawing/2014/main" val="20000"/>
                    </a:ext>
                  </a:extLst>
                </a:gridCol>
              </a:tblGrid>
              <a:tr h="457150">
                <a:tc>
                  <a:txBody>
                    <a:bodyPr/>
                    <a:lstStyle/>
                    <a:p>
                      <a:pPr marL="0" marR="0" lvl="0" indent="0" algn="ctr" rtl="0">
                        <a:lnSpc>
                          <a:spcPct val="100000"/>
                        </a:lnSpc>
                        <a:spcBef>
                          <a:spcPts val="0"/>
                        </a:spcBef>
                        <a:spcAft>
                          <a:spcPts val="0"/>
                        </a:spcAft>
                        <a:buClr>
                          <a:schemeClr val="dk1"/>
                        </a:buClr>
                        <a:buSzPts val="1800"/>
                        <a:buFont typeface="Century Gothic"/>
                        <a:buNone/>
                      </a:pPr>
                      <a:r>
                        <a:rPr lang="en-GB" sz="1800" u="none" strike="noStrike" cap="none">
                          <a:latin typeface="Century Gothic"/>
                          <a:ea typeface="Century Gothic"/>
                          <a:cs typeface="Century Gothic"/>
                          <a:sym typeface="Century Gothic"/>
                        </a:rPr>
                        <a:t>1</a:t>
                      </a:r>
                      <a:endParaRPr sz="1800" u="none" strike="noStrike" cap="none">
                        <a:latin typeface="Century Gothic"/>
                        <a:ea typeface="Century Gothic"/>
                        <a:cs typeface="Century Gothic"/>
                        <a:sym typeface="Century Gothic"/>
                      </a:endParaRPr>
                    </a:p>
                  </a:txBody>
                  <a:tcPr marL="91425" marR="91425" marT="91425" marB="91425" anchor="ctr">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9E9E9E"/>
                      </a:solidFill>
                      <a:prstDash val="solid"/>
                      <a:round/>
                      <a:headEnd type="none" w="sm" len="sm"/>
                      <a:tailEnd type="none" w="sm" len="sm"/>
                    </a:lnT>
                    <a:lnB w="19050"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457175">
                <a:tc>
                  <a:txBody>
                    <a:bodyPr/>
                    <a:lstStyle/>
                    <a:p>
                      <a:pPr marL="0" marR="0" lvl="0" indent="0" algn="ctr" rtl="0">
                        <a:lnSpc>
                          <a:spcPct val="100000"/>
                        </a:lnSpc>
                        <a:spcBef>
                          <a:spcPts val="0"/>
                        </a:spcBef>
                        <a:spcAft>
                          <a:spcPts val="0"/>
                        </a:spcAft>
                        <a:buClr>
                          <a:schemeClr val="dk1"/>
                        </a:buClr>
                        <a:buSzPts val="1800"/>
                        <a:buFont typeface="Century Gothic"/>
                        <a:buNone/>
                      </a:pPr>
                      <a:r>
                        <a:rPr lang="en-GB" sz="1800" u="none" strike="noStrike" cap="none">
                          <a:latin typeface="Century Gothic"/>
                          <a:ea typeface="Century Gothic"/>
                          <a:cs typeface="Century Gothic"/>
                          <a:sym typeface="Century Gothic"/>
                        </a:rPr>
                        <a:t>8</a:t>
                      </a:r>
                      <a:endParaRPr sz="1800" u="none" strike="noStrike" cap="none">
                        <a:latin typeface="Century Gothic"/>
                        <a:ea typeface="Century Gothic"/>
                        <a:cs typeface="Century Gothic"/>
                        <a:sym typeface="Century Gothic"/>
                      </a:endParaRPr>
                    </a:p>
                  </a:txBody>
                  <a:tcPr marL="91425" marR="91425" marT="91425" marB="91425" anchor="ctr">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9E9E9E"/>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graphicFrame>
        <p:nvGraphicFramePr>
          <p:cNvPr id="301" name="Google Shape;301;p17"/>
          <p:cNvGraphicFramePr/>
          <p:nvPr/>
        </p:nvGraphicFramePr>
        <p:xfrm>
          <a:off x="10396213" y="1968025"/>
          <a:ext cx="382850" cy="914345"/>
        </p:xfrm>
        <a:graphic>
          <a:graphicData uri="http://schemas.openxmlformats.org/drawingml/2006/table">
            <a:tbl>
              <a:tblPr>
                <a:noFill/>
                <a:tableStyleId>{AF421B1B-CDCA-43C2-AC10-E911B2A7C8DD}</a:tableStyleId>
              </a:tblPr>
              <a:tblGrid>
                <a:gridCol w="382850">
                  <a:extLst>
                    <a:ext uri="{9D8B030D-6E8A-4147-A177-3AD203B41FA5}">
                      <a16:colId xmlns:a16="http://schemas.microsoft.com/office/drawing/2014/main" val="20000"/>
                    </a:ext>
                  </a:extLst>
                </a:gridCol>
              </a:tblGrid>
              <a:tr h="457150">
                <a:tc>
                  <a:txBody>
                    <a:bodyPr/>
                    <a:lstStyle/>
                    <a:p>
                      <a:pPr marL="0" marR="0" lvl="0" indent="0" algn="ctr" rtl="0">
                        <a:lnSpc>
                          <a:spcPct val="100000"/>
                        </a:lnSpc>
                        <a:spcBef>
                          <a:spcPts val="0"/>
                        </a:spcBef>
                        <a:spcAft>
                          <a:spcPts val="0"/>
                        </a:spcAft>
                        <a:buClr>
                          <a:schemeClr val="dk1"/>
                        </a:buClr>
                        <a:buSzPts val="1800"/>
                        <a:buFont typeface="Calibri"/>
                        <a:buNone/>
                      </a:pPr>
                      <a:endParaRPr sz="1800" u="none" strike="noStrike" cap="none">
                        <a:latin typeface="Century Gothic"/>
                        <a:ea typeface="Century Gothic"/>
                        <a:cs typeface="Century Gothic"/>
                        <a:sym typeface="Century Gothic"/>
                      </a:endParaRPr>
                    </a:p>
                  </a:txBody>
                  <a:tcPr marL="91425" marR="91425" marT="91425" marB="91425" anchor="ctr">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9E9E9E"/>
                      </a:solidFill>
                      <a:prstDash val="solid"/>
                      <a:round/>
                      <a:headEnd type="none" w="sm" len="sm"/>
                      <a:tailEnd type="none" w="sm" len="sm"/>
                    </a:lnT>
                    <a:lnB w="19050"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457175">
                <a:tc>
                  <a:txBody>
                    <a:bodyPr/>
                    <a:lstStyle/>
                    <a:p>
                      <a:pPr marL="0" marR="0" lvl="0" indent="0" algn="ctr" rtl="0">
                        <a:lnSpc>
                          <a:spcPct val="100000"/>
                        </a:lnSpc>
                        <a:spcBef>
                          <a:spcPts val="0"/>
                        </a:spcBef>
                        <a:spcAft>
                          <a:spcPts val="0"/>
                        </a:spcAft>
                        <a:buClr>
                          <a:schemeClr val="dk1"/>
                        </a:buClr>
                        <a:buSzPts val="1800"/>
                        <a:buFont typeface="Calibri"/>
                        <a:buNone/>
                      </a:pPr>
                      <a:endParaRPr sz="1800" u="none" strike="noStrike" cap="none">
                        <a:latin typeface="Century Gothic"/>
                        <a:ea typeface="Century Gothic"/>
                        <a:cs typeface="Century Gothic"/>
                        <a:sym typeface="Century Gothic"/>
                      </a:endParaRPr>
                    </a:p>
                  </a:txBody>
                  <a:tcPr marL="91425" marR="91425" marT="91425" marB="91425" anchor="ctr">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9E9E9E"/>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graphicFrame>
        <p:nvGraphicFramePr>
          <p:cNvPr id="302" name="Google Shape;302;p17"/>
          <p:cNvGraphicFramePr/>
          <p:nvPr/>
        </p:nvGraphicFramePr>
        <p:xfrm>
          <a:off x="2532575" y="1966125"/>
          <a:ext cx="382850" cy="914345"/>
        </p:xfrm>
        <a:graphic>
          <a:graphicData uri="http://schemas.openxmlformats.org/drawingml/2006/table">
            <a:tbl>
              <a:tblPr>
                <a:noFill/>
                <a:tableStyleId>{AF421B1B-CDCA-43C2-AC10-E911B2A7C8DD}</a:tableStyleId>
              </a:tblPr>
              <a:tblGrid>
                <a:gridCol w="382850">
                  <a:extLst>
                    <a:ext uri="{9D8B030D-6E8A-4147-A177-3AD203B41FA5}">
                      <a16:colId xmlns:a16="http://schemas.microsoft.com/office/drawing/2014/main" val="20000"/>
                    </a:ext>
                  </a:extLst>
                </a:gridCol>
              </a:tblGrid>
              <a:tr h="457150">
                <a:tc>
                  <a:txBody>
                    <a:bodyPr/>
                    <a:lstStyle/>
                    <a:p>
                      <a:pPr marL="0" marR="0" lvl="0" indent="0" algn="ctr" rtl="0">
                        <a:lnSpc>
                          <a:spcPct val="100000"/>
                        </a:lnSpc>
                        <a:spcBef>
                          <a:spcPts val="0"/>
                        </a:spcBef>
                        <a:spcAft>
                          <a:spcPts val="0"/>
                        </a:spcAft>
                        <a:buClr>
                          <a:schemeClr val="dk1"/>
                        </a:buClr>
                        <a:buSzPts val="1800"/>
                        <a:buFont typeface="Calibri"/>
                        <a:buNone/>
                      </a:pPr>
                      <a:endParaRPr sz="1800" u="none" strike="noStrike" cap="none">
                        <a:latin typeface="Century Gothic"/>
                        <a:ea typeface="Century Gothic"/>
                        <a:cs typeface="Century Gothic"/>
                        <a:sym typeface="Century Gothic"/>
                      </a:endParaRPr>
                    </a:p>
                  </a:txBody>
                  <a:tcPr marL="91425" marR="91425" marT="91425" marB="91425" anchor="ctr">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9E9E9E"/>
                      </a:solidFill>
                      <a:prstDash val="solid"/>
                      <a:round/>
                      <a:headEnd type="none" w="sm" len="sm"/>
                      <a:tailEnd type="none" w="sm" len="sm"/>
                    </a:lnT>
                    <a:lnB w="19050"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457175">
                <a:tc>
                  <a:txBody>
                    <a:bodyPr/>
                    <a:lstStyle/>
                    <a:p>
                      <a:pPr marL="0" marR="0" lvl="0" indent="0" algn="ctr" rtl="0">
                        <a:lnSpc>
                          <a:spcPct val="100000"/>
                        </a:lnSpc>
                        <a:spcBef>
                          <a:spcPts val="0"/>
                        </a:spcBef>
                        <a:spcAft>
                          <a:spcPts val="0"/>
                        </a:spcAft>
                        <a:buClr>
                          <a:schemeClr val="dk1"/>
                        </a:buClr>
                        <a:buSzPts val="1800"/>
                        <a:buFont typeface="Calibri"/>
                        <a:buNone/>
                      </a:pPr>
                      <a:endParaRPr sz="1800" u="none" strike="noStrike" cap="none">
                        <a:latin typeface="Century Gothic"/>
                        <a:ea typeface="Century Gothic"/>
                        <a:cs typeface="Century Gothic"/>
                        <a:sym typeface="Century Gothic"/>
                      </a:endParaRPr>
                    </a:p>
                  </a:txBody>
                  <a:tcPr marL="91425" marR="91425" marT="91425" marB="91425" anchor="ctr">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9E9E9E"/>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graphicFrame>
        <p:nvGraphicFramePr>
          <p:cNvPr id="303" name="Google Shape;303;p17"/>
          <p:cNvGraphicFramePr/>
          <p:nvPr/>
        </p:nvGraphicFramePr>
        <p:xfrm>
          <a:off x="3659700" y="1966125"/>
          <a:ext cx="382850" cy="914345"/>
        </p:xfrm>
        <a:graphic>
          <a:graphicData uri="http://schemas.openxmlformats.org/drawingml/2006/table">
            <a:tbl>
              <a:tblPr>
                <a:noFill/>
                <a:tableStyleId>{AF421B1B-CDCA-43C2-AC10-E911B2A7C8DD}</a:tableStyleId>
              </a:tblPr>
              <a:tblGrid>
                <a:gridCol w="382850">
                  <a:extLst>
                    <a:ext uri="{9D8B030D-6E8A-4147-A177-3AD203B41FA5}">
                      <a16:colId xmlns:a16="http://schemas.microsoft.com/office/drawing/2014/main" val="20000"/>
                    </a:ext>
                  </a:extLst>
                </a:gridCol>
              </a:tblGrid>
              <a:tr h="457150">
                <a:tc>
                  <a:txBody>
                    <a:bodyPr/>
                    <a:lstStyle/>
                    <a:p>
                      <a:pPr marL="0" marR="0" lvl="0" indent="0" algn="ctr" rtl="0">
                        <a:lnSpc>
                          <a:spcPct val="100000"/>
                        </a:lnSpc>
                        <a:spcBef>
                          <a:spcPts val="0"/>
                        </a:spcBef>
                        <a:spcAft>
                          <a:spcPts val="0"/>
                        </a:spcAft>
                        <a:buClr>
                          <a:schemeClr val="dk1"/>
                        </a:buClr>
                        <a:buSzPts val="1800"/>
                        <a:buFont typeface="Calibri"/>
                        <a:buNone/>
                      </a:pPr>
                      <a:endParaRPr sz="1800" u="none" strike="noStrike" cap="none">
                        <a:latin typeface="Century Gothic"/>
                        <a:ea typeface="Century Gothic"/>
                        <a:cs typeface="Century Gothic"/>
                        <a:sym typeface="Century Gothic"/>
                      </a:endParaRPr>
                    </a:p>
                  </a:txBody>
                  <a:tcPr marL="91425" marR="91425" marT="91425" marB="91425" anchor="ctr">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9E9E9E"/>
                      </a:solidFill>
                      <a:prstDash val="solid"/>
                      <a:round/>
                      <a:headEnd type="none" w="sm" len="sm"/>
                      <a:tailEnd type="none" w="sm" len="sm"/>
                    </a:lnT>
                    <a:lnB w="19050"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457175">
                <a:tc>
                  <a:txBody>
                    <a:bodyPr/>
                    <a:lstStyle/>
                    <a:p>
                      <a:pPr marL="0" marR="0" lvl="0" indent="0" algn="ctr" rtl="0">
                        <a:lnSpc>
                          <a:spcPct val="100000"/>
                        </a:lnSpc>
                        <a:spcBef>
                          <a:spcPts val="0"/>
                        </a:spcBef>
                        <a:spcAft>
                          <a:spcPts val="0"/>
                        </a:spcAft>
                        <a:buClr>
                          <a:schemeClr val="dk1"/>
                        </a:buClr>
                        <a:buSzPts val="1800"/>
                        <a:buFont typeface="Calibri"/>
                        <a:buNone/>
                      </a:pPr>
                      <a:endParaRPr sz="1800" u="none" strike="noStrike" cap="none">
                        <a:latin typeface="Century Gothic"/>
                        <a:ea typeface="Century Gothic"/>
                        <a:cs typeface="Century Gothic"/>
                        <a:sym typeface="Century Gothic"/>
                      </a:endParaRPr>
                    </a:p>
                  </a:txBody>
                  <a:tcPr marL="91425" marR="91425" marT="91425" marB="91425" anchor="ctr">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9E9E9E"/>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graphicFrame>
        <p:nvGraphicFramePr>
          <p:cNvPr id="304" name="Google Shape;304;p17"/>
          <p:cNvGraphicFramePr/>
          <p:nvPr/>
        </p:nvGraphicFramePr>
        <p:xfrm>
          <a:off x="4786825" y="1966125"/>
          <a:ext cx="382850" cy="914345"/>
        </p:xfrm>
        <a:graphic>
          <a:graphicData uri="http://schemas.openxmlformats.org/drawingml/2006/table">
            <a:tbl>
              <a:tblPr>
                <a:noFill/>
                <a:tableStyleId>{AF421B1B-CDCA-43C2-AC10-E911B2A7C8DD}</a:tableStyleId>
              </a:tblPr>
              <a:tblGrid>
                <a:gridCol w="382850">
                  <a:extLst>
                    <a:ext uri="{9D8B030D-6E8A-4147-A177-3AD203B41FA5}">
                      <a16:colId xmlns:a16="http://schemas.microsoft.com/office/drawing/2014/main" val="20000"/>
                    </a:ext>
                  </a:extLst>
                </a:gridCol>
              </a:tblGrid>
              <a:tr h="457150">
                <a:tc>
                  <a:txBody>
                    <a:bodyPr/>
                    <a:lstStyle/>
                    <a:p>
                      <a:pPr marL="0" marR="0" lvl="0" indent="0" algn="ctr" rtl="0">
                        <a:lnSpc>
                          <a:spcPct val="100000"/>
                        </a:lnSpc>
                        <a:spcBef>
                          <a:spcPts val="0"/>
                        </a:spcBef>
                        <a:spcAft>
                          <a:spcPts val="0"/>
                        </a:spcAft>
                        <a:buClr>
                          <a:schemeClr val="dk1"/>
                        </a:buClr>
                        <a:buSzPts val="1800"/>
                        <a:buFont typeface="Calibri"/>
                        <a:buNone/>
                      </a:pPr>
                      <a:endParaRPr sz="1800" u="none" strike="noStrike" cap="none">
                        <a:latin typeface="Century Gothic"/>
                        <a:ea typeface="Century Gothic"/>
                        <a:cs typeface="Century Gothic"/>
                        <a:sym typeface="Century Gothic"/>
                      </a:endParaRPr>
                    </a:p>
                  </a:txBody>
                  <a:tcPr marL="91425" marR="91425" marT="91425" marB="91425" anchor="ctr">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9E9E9E"/>
                      </a:solidFill>
                      <a:prstDash val="solid"/>
                      <a:round/>
                      <a:headEnd type="none" w="sm" len="sm"/>
                      <a:tailEnd type="none" w="sm" len="sm"/>
                    </a:lnT>
                    <a:lnB w="19050"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457175">
                <a:tc>
                  <a:txBody>
                    <a:bodyPr/>
                    <a:lstStyle/>
                    <a:p>
                      <a:pPr marL="0" marR="0" lvl="0" indent="0" algn="ctr" rtl="0">
                        <a:lnSpc>
                          <a:spcPct val="100000"/>
                        </a:lnSpc>
                        <a:spcBef>
                          <a:spcPts val="0"/>
                        </a:spcBef>
                        <a:spcAft>
                          <a:spcPts val="0"/>
                        </a:spcAft>
                        <a:buClr>
                          <a:schemeClr val="dk1"/>
                        </a:buClr>
                        <a:buSzPts val="1800"/>
                        <a:buFont typeface="Calibri"/>
                        <a:buNone/>
                      </a:pPr>
                      <a:endParaRPr sz="1800" u="none" strike="noStrike" cap="none">
                        <a:latin typeface="Century Gothic"/>
                        <a:ea typeface="Century Gothic"/>
                        <a:cs typeface="Century Gothic"/>
                        <a:sym typeface="Century Gothic"/>
                      </a:endParaRPr>
                    </a:p>
                  </a:txBody>
                  <a:tcPr marL="91425" marR="91425" marT="91425" marB="91425" anchor="ctr">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9E9E9E"/>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graphicFrame>
        <p:nvGraphicFramePr>
          <p:cNvPr id="305" name="Google Shape;305;p17"/>
          <p:cNvGraphicFramePr/>
          <p:nvPr/>
        </p:nvGraphicFramePr>
        <p:xfrm>
          <a:off x="5913950" y="1966125"/>
          <a:ext cx="382850" cy="914345"/>
        </p:xfrm>
        <a:graphic>
          <a:graphicData uri="http://schemas.openxmlformats.org/drawingml/2006/table">
            <a:tbl>
              <a:tblPr>
                <a:noFill/>
                <a:tableStyleId>{AF421B1B-CDCA-43C2-AC10-E911B2A7C8DD}</a:tableStyleId>
              </a:tblPr>
              <a:tblGrid>
                <a:gridCol w="382850">
                  <a:extLst>
                    <a:ext uri="{9D8B030D-6E8A-4147-A177-3AD203B41FA5}">
                      <a16:colId xmlns:a16="http://schemas.microsoft.com/office/drawing/2014/main" val="20000"/>
                    </a:ext>
                  </a:extLst>
                </a:gridCol>
              </a:tblGrid>
              <a:tr h="457150">
                <a:tc>
                  <a:txBody>
                    <a:bodyPr/>
                    <a:lstStyle/>
                    <a:p>
                      <a:pPr marL="0" marR="0" lvl="0" indent="0" algn="ctr" rtl="0">
                        <a:lnSpc>
                          <a:spcPct val="100000"/>
                        </a:lnSpc>
                        <a:spcBef>
                          <a:spcPts val="0"/>
                        </a:spcBef>
                        <a:spcAft>
                          <a:spcPts val="0"/>
                        </a:spcAft>
                        <a:buClr>
                          <a:schemeClr val="dk1"/>
                        </a:buClr>
                        <a:buSzPts val="1800"/>
                        <a:buFont typeface="Calibri"/>
                        <a:buNone/>
                      </a:pPr>
                      <a:endParaRPr sz="1800" u="none" strike="noStrike" cap="none">
                        <a:latin typeface="Century Gothic"/>
                        <a:ea typeface="Century Gothic"/>
                        <a:cs typeface="Century Gothic"/>
                        <a:sym typeface="Century Gothic"/>
                      </a:endParaRPr>
                    </a:p>
                  </a:txBody>
                  <a:tcPr marL="91425" marR="91425" marT="91425" marB="91425" anchor="ctr">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9E9E9E"/>
                      </a:solidFill>
                      <a:prstDash val="solid"/>
                      <a:round/>
                      <a:headEnd type="none" w="sm" len="sm"/>
                      <a:tailEnd type="none" w="sm" len="sm"/>
                    </a:lnT>
                    <a:lnB w="19050"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457175">
                <a:tc>
                  <a:txBody>
                    <a:bodyPr/>
                    <a:lstStyle/>
                    <a:p>
                      <a:pPr marL="0" marR="0" lvl="0" indent="0" algn="ctr" rtl="0">
                        <a:lnSpc>
                          <a:spcPct val="100000"/>
                        </a:lnSpc>
                        <a:spcBef>
                          <a:spcPts val="0"/>
                        </a:spcBef>
                        <a:spcAft>
                          <a:spcPts val="0"/>
                        </a:spcAft>
                        <a:buClr>
                          <a:schemeClr val="dk1"/>
                        </a:buClr>
                        <a:buSzPts val="1800"/>
                        <a:buFont typeface="Calibri"/>
                        <a:buNone/>
                      </a:pPr>
                      <a:endParaRPr sz="1800" u="none" strike="noStrike" cap="none">
                        <a:latin typeface="Century Gothic"/>
                        <a:ea typeface="Century Gothic"/>
                        <a:cs typeface="Century Gothic"/>
                        <a:sym typeface="Century Gothic"/>
                      </a:endParaRPr>
                    </a:p>
                  </a:txBody>
                  <a:tcPr marL="91425" marR="91425" marT="91425" marB="91425" anchor="ctr">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9E9E9E"/>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graphicFrame>
        <p:nvGraphicFramePr>
          <p:cNvPr id="306" name="Google Shape;306;p17"/>
          <p:cNvGraphicFramePr/>
          <p:nvPr/>
        </p:nvGraphicFramePr>
        <p:xfrm>
          <a:off x="8168200" y="1973700"/>
          <a:ext cx="382850" cy="914350"/>
        </p:xfrm>
        <a:graphic>
          <a:graphicData uri="http://schemas.openxmlformats.org/drawingml/2006/table">
            <a:tbl>
              <a:tblPr>
                <a:noFill/>
                <a:tableStyleId>{AF421B1B-CDCA-43C2-AC10-E911B2A7C8DD}</a:tableStyleId>
              </a:tblPr>
              <a:tblGrid>
                <a:gridCol w="382850">
                  <a:extLst>
                    <a:ext uri="{9D8B030D-6E8A-4147-A177-3AD203B41FA5}">
                      <a16:colId xmlns:a16="http://schemas.microsoft.com/office/drawing/2014/main" val="20000"/>
                    </a:ext>
                  </a:extLst>
                </a:gridCol>
              </a:tblGrid>
              <a:tr h="457175">
                <a:tc>
                  <a:txBody>
                    <a:bodyPr/>
                    <a:lstStyle/>
                    <a:p>
                      <a:pPr marL="0" marR="0" lvl="0" indent="0" algn="ctr" rtl="0">
                        <a:lnSpc>
                          <a:spcPct val="100000"/>
                        </a:lnSpc>
                        <a:spcBef>
                          <a:spcPts val="0"/>
                        </a:spcBef>
                        <a:spcAft>
                          <a:spcPts val="0"/>
                        </a:spcAft>
                        <a:buClr>
                          <a:schemeClr val="dk1"/>
                        </a:buClr>
                        <a:buSzPts val="1800"/>
                        <a:buFont typeface="Century Gothic"/>
                        <a:buNone/>
                      </a:pPr>
                      <a:r>
                        <a:rPr lang="en-GB" sz="1800" u="none" strike="noStrike" cap="none">
                          <a:latin typeface="Century Gothic"/>
                          <a:ea typeface="Century Gothic"/>
                          <a:cs typeface="Century Gothic"/>
                          <a:sym typeface="Century Gothic"/>
                        </a:rPr>
                        <a:t>7</a:t>
                      </a:r>
                      <a:endParaRPr sz="1800" u="none" strike="noStrike" cap="none">
                        <a:latin typeface="Century Gothic"/>
                        <a:ea typeface="Century Gothic"/>
                        <a:cs typeface="Century Gothic"/>
                        <a:sym typeface="Century Gothic"/>
                      </a:endParaRPr>
                    </a:p>
                  </a:txBody>
                  <a:tcPr marL="91425" marR="91425" marT="91425" marB="91425" anchor="ctr">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9E9E9E"/>
                      </a:solidFill>
                      <a:prstDash val="solid"/>
                      <a:round/>
                      <a:headEnd type="none" w="sm" len="sm"/>
                      <a:tailEnd type="none" w="sm" len="sm"/>
                    </a:lnT>
                    <a:lnB w="19050"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457175">
                <a:tc>
                  <a:txBody>
                    <a:bodyPr/>
                    <a:lstStyle/>
                    <a:p>
                      <a:pPr marL="0" marR="0" lvl="0" indent="0" algn="ctr" rtl="0">
                        <a:lnSpc>
                          <a:spcPct val="100000"/>
                        </a:lnSpc>
                        <a:spcBef>
                          <a:spcPts val="0"/>
                        </a:spcBef>
                        <a:spcAft>
                          <a:spcPts val="0"/>
                        </a:spcAft>
                        <a:buClr>
                          <a:schemeClr val="dk1"/>
                        </a:buClr>
                        <a:buSzPts val="1800"/>
                        <a:buFont typeface="Century Gothic"/>
                        <a:buNone/>
                      </a:pPr>
                      <a:r>
                        <a:rPr lang="en-GB" sz="1800" u="none" strike="noStrike" cap="none">
                          <a:latin typeface="Century Gothic"/>
                          <a:ea typeface="Century Gothic"/>
                          <a:cs typeface="Century Gothic"/>
                          <a:sym typeface="Century Gothic"/>
                        </a:rPr>
                        <a:t>8</a:t>
                      </a:r>
                      <a:endParaRPr sz="1800" u="none" strike="noStrike" cap="none">
                        <a:latin typeface="Century Gothic"/>
                        <a:ea typeface="Century Gothic"/>
                        <a:cs typeface="Century Gothic"/>
                        <a:sym typeface="Century Gothic"/>
                      </a:endParaRPr>
                    </a:p>
                  </a:txBody>
                  <a:tcPr marL="91425" marR="91425" marT="91425" marB="91425" anchor="ctr">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9E9E9E"/>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graphicFrame>
        <p:nvGraphicFramePr>
          <p:cNvPr id="307" name="Google Shape;307;p17"/>
          <p:cNvGraphicFramePr/>
          <p:nvPr/>
        </p:nvGraphicFramePr>
        <p:xfrm>
          <a:off x="7041075" y="1975600"/>
          <a:ext cx="382850" cy="914345"/>
        </p:xfrm>
        <a:graphic>
          <a:graphicData uri="http://schemas.openxmlformats.org/drawingml/2006/table">
            <a:tbl>
              <a:tblPr>
                <a:noFill/>
                <a:tableStyleId>{AF421B1B-CDCA-43C2-AC10-E911B2A7C8DD}</a:tableStyleId>
              </a:tblPr>
              <a:tblGrid>
                <a:gridCol w="382850">
                  <a:extLst>
                    <a:ext uri="{9D8B030D-6E8A-4147-A177-3AD203B41FA5}">
                      <a16:colId xmlns:a16="http://schemas.microsoft.com/office/drawing/2014/main" val="20000"/>
                    </a:ext>
                  </a:extLst>
                </a:gridCol>
              </a:tblGrid>
              <a:tr h="457150">
                <a:tc>
                  <a:txBody>
                    <a:bodyPr/>
                    <a:lstStyle/>
                    <a:p>
                      <a:pPr marL="0" marR="0" lvl="0" indent="0" algn="ctr" rtl="0">
                        <a:lnSpc>
                          <a:spcPct val="100000"/>
                        </a:lnSpc>
                        <a:spcBef>
                          <a:spcPts val="0"/>
                        </a:spcBef>
                        <a:spcAft>
                          <a:spcPts val="0"/>
                        </a:spcAft>
                        <a:buClr>
                          <a:schemeClr val="dk1"/>
                        </a:buClr>
                        <a:buSzPts val="1800"/>
                        <a:buFont typeface="Calibri"/>
                        <a:buNone/>
                      </a:pPr>
                      <a:endParaRPr sz="1800" u="none" strike="noStrike" cap="none">
                        <a:latin typeface="Century Gothic"/>
                        <a:ea typeface="Century Gothic"/>
                        <a:cs typeface="Century Gothic"/>
                        <a:sym typeface="Century Gothic"/>
                      </a:endParaRPr>
                    </a:p>
                  </a:txBody>
                  <a:tcPr marL="91425" marR="91425" marT="91425" marB="91425" anchor="ctr">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9E9E9E"/>
                      </a:solidFill>
                      <a:prstDash val="solid"/>
                      <a:round/>
                      <a:headEnd type="none" w="sm" len="sm"/>
                      <a:tailEnd type="none" w="sm" len="sm"/>
                    </a:lnT>
                    <a:lnB w="19050"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457175">
                <a:tc>
                  <a:txBody>
                    <a:bodyPr/>
                    <a:lstStyle/>
                    <a:p>
                      <a:pPr marL="0" marR="0" lvl="0" indent="0" algn="ctr" rtl="0">
                        <a:lnSpc>
                          <a:spcPct val="100000"/>
                        </a:lnSpc>
                        <a:spcBef>
                          <a:spcPts val="0"/>
                        </a:spcBef>
                        <a:spcAft>
                          <a:spcPts val="0"/>
                        </a:spcAft>
                        <a:buClr>
                          <a:schemeClr val="dk1"/>
                        </a:buClr>
                        <a:buSzPts val="1800"/>
                        <a:buFont typeface="Calibri"/>
                        <a:buNone/>
                      </a:pPr>
                      <a:endParaRPr sz="1800" u="none" strike="noStrike" cap="none">
                        <a:latin typeface="Century Gothic"/>
                        <a:ea typeface="Century Gothic"/>
                        <a:cs typeface="Century Gothic"/>
                        <a:sym typeface="Century Gothic"/>
                      </a:endParaRPr>
                    </a:p>
                  </a:txBody>
                  <a:tcPr marL="91425" marR="91425" marT="91425" marB="91425" anchor="ctr">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9E9E9E"/>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graphicFrame>
        <p:nvGraphicFramePr>
          <p:cNvPr id="308" name="Google Shape;308;p17"/>
          <p:cNvGraphicFramePr/>
          <p:nvPr/>
        </p:nvGraphicFramePr>
        <p:xfrm>
          <a:off x="9295325" y="1968025"/>
          <a:ext cx="382850" cy="914345"/>
        </p:xfrm>
        <a:graphic>
          <a:graphicData uri="http://schemas.openxmlformats.org/drawingml/2006/table">
            <a:tbl>
              <a:tblPr>
                <a:noFill/>
                <a:tableStyleId>{AF421B1B-CDCA-43C2-AC10-E911B2A7C8DD}</a:tableStyleId>
              </a:tblPr>
              <a:tblGrid>
                <a:gridCol w="382850">
                  <a:extLst>
                    <a:ext uri="{9D8B030D-6E8A-4147-A177-3AD203B41FA5}">
                      <a16:colId xmlns:a16="http://schemas.microsoft.com/office/drawing/2014/main" val="20000"/>
                    </a:ext>
                  </a:extLst>
                </a:gridCol>
              </a:tblGrid>
              <a:tr h="457150">
                <a:tc>
                  <a:txBody>
                    <a:bodyPr/>
                    <a:lstStyle/>
                    <a:p>
                      <a:pPr marL="0" marR="0" lvl="0" indent="0" algn="ctr" rtl="0">
                        <a:lnSpc>
                          <a:spcPct val="100000"/>
                        </a:lnSpc>
                        <a:spcBef>
                          <a:spcPts val="0"/>
                        </a:spcBef>
                        <a:spcAft>
                          <a:spcPts val="0"/>
                        </a:spcAft>
                        <a:buClr>
                          <a:schemeClr val="dk1"/>
                        </a:buClr>
                        <a:buSzPts val="1800"/>
                        <a:buFont typeface="Calibri"/>
                        <a:buNone/>
                      </a:pPr>
                      <a:endParaRPr sz="1800" u="none" strike="noStrike" cap="none">
                        <a:latin typeface="Century Gothic"/>
                        <a:ea typeface="Century Gothic"/>
                        <a:cs typeface="Century Gothic"/>
                        <a:sym typeface="Century Gothic"/>
                      </a:endParaRPr>
                    </a:p>
                  </a:txBody>
                  <a:tcPr marL="91425" marR="91425" marT="91425" marB="91425" anchor="ctr">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9E9E9E"/>
                      </a:solidFill>
                      <a:prstDash val="solid"/>
                      <a:round/>
                      <a:headEnd type="none" w="sm" len="sm"/>
                      <a:tailEnd type="none" w="sm" len="sm"/>
                    </a:lnT>
                    <a:lnB w="19050"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457175">
                <a:tc>
                  <a:txBody>
                    <a:bodyPr/>
                    <a:lstStyle/>
                    <a:p>
                      <a:pPr marL="0" marR="0" lvl="0" indent="0" algn="ctr" rtl="0">
                        <a:lnSpc>
                          <a:spcPct val="100000"/>
                        </a:lnSpc>
                        <a:spcBef>
                          <a:spcPts val="0"/>
                        </a:spcBef>
                        <a:spcAft>
                          <a:spcPts val="0"/>
                        </a:spcAft>
                        <a:buClr>
                          <a:schemeClr val="dk1"/>
                        </a:buClr>
                        <a:buSzPts val="1800"/>
                        <a:buFont typeface="Calibri"/>
                        <a:buNone/>
                      </a:pPr>
                      <a:endParaRPr sz="1800" u="none" strike="noStrike" cap="none">
                        <a:latin typeface="Century Gothic"/>
                        <a:ea typeface="Century Gothic"/>
                        <a:cs typeface="Century Gothic"/>
                        <a:sym typeface="Century Gothic"/>
                      </a:endParaRPr>
                    </a:p>
                  </a:txBody>
                  <a:tcPr marL="91425" marR="91425" marT="91425" marB="91425" anchor="ctr">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9E9E9E"/>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graphicFrame>
        <p:nvGraphicFramePr>
          <p:cNvPr id="309" name="Google Shape;309;p17"/>
          <p:cNvGraphicFramePr/>
          <p:nvPr/>
        </p:nvGraphicFramePr>
        <p:xfrm>
          <a:off x="11497088" y="1968025"/>
          <a:ext cx="382850" cy="914345"/>
        </p:xfrm>
        <a:graphic>
          <a:graphicData uri="http://schemas.openxmlformats.org/drawingml/2006/table">
            <a:tbl>
              <a:tblPr>
                <a:noFill/>
                <a:tableStyleId>{AF421B1B-CDCA-43C2-AC10-E911B2A7C8DD}</a:tableStyleId>
              </a:tblPr>
              <a:tblGrid>
                <a:gridCol w="382850">
                  <a:extLst>
                    <a:ext uri="{9D8B030D-6E8A-4147-A177-3AD203B41FA5}">
                      <a16:colId xmlns:a16="http://schemas.microsoft.com/office/drawing/2014/main" val="20000"/>
                    </a:ext>
                  </a:extLst>
                </a:gridCol>
              </a:tblGrid>
              <a:tr h="457150">
                <a:tc>
                  <a:txBody>
                    <a:bodyPr/>
                    <a:lstStyle/>
                    <a:p>
                      <a:pPr marL="0" marR="0" lvl="0" indent="0" algn="ctr" rtl="0">
                        <a:lnSpc>
                          <a:spcPct val="100000"/>
                        </a:lnSpc>
                        <a:spcBef>
                          <a:spcPts val="0"/>
                        </a:spcBef>
                        <a:spcAft>
                          <a:spcPts val="0"/>
                        </a:spcAft>
                        <a:buClr>
                          <a:schemeClr val="dk1"/>
                        </a:buClr>
                        <a:buSzPts val="1800"/>
                        <a:buFont typeface="Calibri"/>
                        <a:buNone/>
                      </a:pPr>
                      <a:endParaRPr sz="1800" u="none" strike="noStrike" cap="none">
                        <a:latin typeface="Century Gothic"/>
                        <a:ea typeface="Century Gothic"/>
                        <a:cs typeface="Century Gothic"/>
                        <a:sym typeface="Century Gothic"/>
                      </a:endParaRPr>
                    </a:p>
                  </a:txBody>
                  <a:tcPr marL="91425" marR="91425" marT="91425" marB="91425" anchor="ctr">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9E9E9E"/>
                      </a:solidFill>
                      <a:prstDash val="solid"/>
                      <a:round/>
                      <a:headEnd type="none" w="sm" len="sm"/>
                      <a:tailEnd type="none" w="sm" len="sm"/>
                    </a:lnT>
                    <a:lnB w="19050"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457175">
                <a:tc>
                  <a:txBody>
                    <a:bodyPr/>
                    <a:lstStyle/>
                    <a:p>
                      <a:pPr marL="0" marR="0" lvl="0" indent="0" algn="ctr" rtl="0">
                        <a:lnSpc>
                          <a:spcPct val="100000"/>
                        </a:lnSpc>
                        <a:spcBef>
                          <a:spcPts val="0"/>
                        </a:spcBef>
                        <a:spcAft>
                          <a:spcPts val="0"/>
                        </a:spcAft>
                        <a:buClr>
                          <a:schemeClr val="dk1"/>
                        </a:buClr>
                        <a:buSzPts val="1800"/>
                        <a:buFont typeface="Calibri"/>
                        <a:buNone/>
                      </a:pPr>
                      <a:endParaRPr sz="1800" u="none" strike="noStrike" cap="none">
                        <a:latin typeface="Century Gothic"/>
                        <a:ea typeface="Century Gothic"/>
                        <a:cs typeface="Century Gothic"/>
                        <a:sym typeface="Century Gothic"/>
                      </a:endParaRPr>
                    </a:p>
                  </a:txBody>
                  <a:tcPr marL="91425" marR="91425" marT="91425" marB="91425" anchor="ctr">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9E9E9E"/>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graphicFrame>
        <p:nvGraphicFramePr>
          <p:cNvPr id="310" name="Google Shape;310;p17"/>
          <p:cNvGraphicFramePr/>
          <p:nvPr/>
        </p:nvGraphicFramePr>
        <p:xfrm>
          <a:off x="9295325" y="2971825"/>
          <a:ext cx="382850" cy="914350"/>
        </p:xfrm>
        <a:graphic>
          <a:graphicData uri="http://schemas.openxmlformats.org/drawingml/2006/table">
            <a:tbl>
              <a:tblPr>
                <a:noFill/>
                <a:tableStyleId>{AF421B1B-CDCA-43C2-AC10-E911B2A7C8DD}</a:tableStyleId>
              </a:tblPr>
              <a:tblGrid>
                <a:gridCol w="382850">
                  <a:extLst>
                    <a:ext uri="{9D8B030D-6E8A-4147-A177-3AD203B41FA5}">
                      <a16:colId xmlns:a16="http://schemas.microsoft.com/office/drawing/2014/main" val="20000"/>
                    </a:ext>
                  </a:extLst>
                </a:gridCol>
              </a:tblGrid>
              <a:tr h="914350">
                <a:tc>
                  <a:txBody>
                    <a:bodyPr/>
                    <a:lstStyle/>
                    <a:p>
                      <a:pPr marL="0" marR="0" lvl="0" indent="0" algn="ctr" rtl="0">
                        <a:lnSpc>
                          <a:spcPct val="100000"/>
                        </a:lnSpc>
                        <a:spcBef>
                          <a:spcPts val="0"/>
                        </a:spcBef>
                        <a:spcAft>
                          <a:spcPts val="0"/>
                        </a:spcAft>
                        <a:buClr>
                          <a:schemeClr val="dk1"/>
                        </a:buClr>
                        <a:buSzPts val="2700"/>
                        <a:buFont typeface="Century Gothic"/>
                        <a:buNone/>
                      </a:pPr>
                      <a:r>
                        <a:rPr lang="en-GB" sz="2700" u="none" strike="noStrike" cap="none">
                          <a:latin typeface="Century Gothic"/>
                          <a:ea typeface="Century Gothic"/>
                          <a:cs typeface="Century Gothic"/>
                          <a:sym typeface="Century Gothic"/>
                        </a:rPr>
                        <a:t>1</a:t>
                      </a:r>
                      <a:endParaRPr sz="2700" u="none" strike="noStrike" cap="none">
                        <a:latin typeface="Century Gothic"/>
                        <a:ea typeface="Century Gothic"/>
                        <a:cs typeface="Century Gothic"/>
                        <a:sym typeface="Century Gothic"/>
                      </a:endParaRPr>
                    </a:p>
                  </a:txBody>
                  <a:tcPr marL="91425" marR="91425" marT="91425" marB="91425" anchor="ctr">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9E9E9E"/>
                      </a:solidFill>
                      <a:prstDash val="solid"/>
                      <a:round/>
                      <a:headEnd type="none" w="sm" len="sm"/>
                      <a:tailEnd type="none" w="sm" len="sm"/>
                    </a:lnT>
                    <a:lnB w="19050" cap="flat" cmpd="sng">
                      <a:solidFill>
                        <a:srgbClr val="9E9E9E"/>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p:graphicFrame>
        <p:nvGraphicFramePr>
          <p:cNvPr id="311" name="Google Shape;311;p17"/>
          <p:cNvGraphicFramePr/>
          <p:nvPr/>
        </p:nvGraphicFramePr>
        <p:xfrm>
          <a:off x="10204800" y="2971825"/>
          <a:ext cx="765700" cy="914340"/>
        </p:xfrm>
        <a:graphic>
          <a:graphicData uri="http://schemas.openxmlformats.org/drawingml/2006/table">
            <a:tbl>
              <a:tblPr>
                <a:noFill/>
                <a:tableStyleId>{AF421B1B-CDCA-43C2-AC10-E911B2A7C8DD}</a:tableStyleId>
              </a:tblPr>
              <a:tblGrid>
                <a:gridCol w="382850">
                  <a:extLst>
                    <a:ext uri="{9D8B030D-6E8A-4147-A177-3AD203B41FA5}">
                      <a16:colId xmlns:a16="http://schemas.microsoft.com/office/drawing/2014/main" val="20000"/>
                    </a:ext>
                  </a:extLst>
                </a:gridCol>
                <a:gridCol w="382850">
                  <a:extLst>
                    <a:ext uri="{9D8B030D-6E8A-4147-A177-3AD203B41FA5}">
                      <a16:colId xmlns:a16="http://schemas.microsoft.com/office/drawing/2014/main" val="20001"/>
                    </a:ext>
                  </a:extLst>
                </a:gridCol>
              </a:tblGrid>
              <a:tr h="381000">
                <a:tc rowSpan="2">
                  <a:txBody>
                    <a:bodyPr/>
                    <a:lstStyle/>
                    <a:p>
                      <a:pPr marL="0" marR="0" lvl="0" indent="0" algn="ctr" rtl="0">
                        <a:lnSpc>
                          <a:spcPct val="100000"/>
                        </a:lnSpc>
                        <a:spcBef>
                          <a:spcPts val="0"/>
                        </a:spcBef>
                        <a:spcAft>
                          <a:spcPts val="0"/>
                        </a:spcAft>
                        <a:buClr>
                          <a:schemeClr val="dk1"/>
                        </a:buClr>
                        <a:buSzPts val="2200"/>
                        <a:buFont typeface="Calibri"/>
                        <a:buNone/>
                      </a:pPr>
                      <a:endParaRPr sz="2200" u="none" strike="noStrike" cap="none">
                        <a:latin typeface="Century Gothic"/>
                        <a:ea typeface="Century Gothic"/>
                        <a:cs typeface="Century Gothic"/>
                        <a:sym typeface="Century Gothic"/>
                      </a:endParaRPr>
                    </a:p>
                  </a:txBody>
                  <a:tcPr marL="91425" marR="91425" marT="91425" marB="91425" anchor="ctr">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9E9E9E"/>
                      </a:solidFill>
                      <a:prstDash val="solid"/>
                      <a:round/>
                      <a:headEnd type="none" w="sm" len="sm"/>
                      <a:tailEnd type="none" w="sm" len="sm"/>
                    </a:lnT>
                    <a:lnB w="19050" cap="flat" cmpd="sng">
                      <a:solidFill>
                        <a:srgbClr val="9E9E9E"/>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800"/>
                        <a:buFont typeface="Calibri"/>
                        <a:buNone/>
                      </a:pPr>
                      <a:endParaRPr sz="1800" u="none" strike="noStrike" cap="none">
                        <a:solidFill>
                          <a:srgbClr val="000000"/>
                        </a:solidFill>
                        <a:latin typeface="Century Gothic"/>
                        <a:ea typeface="Century Gothic"/>
                        <a:cs typeface="Century Gothic"/>
                        <a:sym typeface="Century Gothic"/>
                      </a:endParaRPr>
                    </a:p>
                  </a:txBody>
                  <a:tcPr marL="91425" marR="91425" marT="91425" marB="91425" anchor="ctr">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9E9E9E"/>
                      </a:solidFill>
                      <a:prstDash val="solid"/>
                      <a:round/>
                      <a:headEnd type="none" w="sm" len="sm"/>
                      <a:tailEnd type="none" w="sm" len="sm"/>
                    </a:lnT>
                    <a:lnB w="19050"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381000">
                <a:tc vMerge="1">
                  <a:txBody>
                    <a:bodyPr/>
                    <a:lstStyle/>
                    <a:p>
                      <a:endParaRPr lang="en-US"/>
                    </a:p>
                  </a:txBody>
                  <a:tcPr/>
                </a:tc>
                <a:tc>
                  <a:txBody>
                    <a:bodyPr/>
                    <a:lstStyle/>
                    <a:p>
                      <a:pPr marL="0" marR="0" lvl="0" indent="0" algn="ctr" rtl="0">
                        <a:lnSpc>
                          <a:spcPct val="100000"/>
                        </a:lnSpc>
                        <a:spcBef>
                          <a:spcPts val="0"/>
                        </a:spcBef>
                        <a:spcAft>
                          <a:spcPts val="0"/>
                        </a:spcAft>
                        <a:buClr>
                          <a:schemeClr val="dk1"/>
                        </a:buClr>
                        <a:buSzPts val="1800"/>
                        <a:buFont typeface="Calibri"/>
                        <a:buNone/>
                      </a:pPr>
                      <a:endParaRPr sz="1800" u="none" strike="noStrike" cap="none">
                        <a:solidFill>
                          <a:srgbClr val="000000"/>
                        </a:solidFill>
                        <a:latin typeface="Century Gothic"/>
                        <a:ea typeface="Century Gothic"/>
                        <a:cs typeface="Century Gothic"/>
                        <a:sym typeface="Century Gothic"/>
                      </a:endParaRPr>
                    </a:p>
                  </a:txBody>
                  <a:tcPr marL="91425" marR="91425" marT="91425" marB="91425" anchor="ctr">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9E9E9E"/>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graphicFrame>
        <p:nvGraphicFramePr>
          <p:cNvPr id="312" name="Google Shape;312;p17"/>
          <p:cNvGraphicFramePr/>
          <p:nvPr/>
        </p:nvGraphicFramePr>
        <p:xfrm>
          <a:off x="11305675" y="2971825"/>
          <a:ext cx="765700" cy="914340"/>
        </p:xfrm>
        <a:graphic>
          <a:graphicData uri="http://schemas.openxmlformats.org/drawingml/2006/table">
            <a:tbl>
              <a:tblPr>
                <a:noFill/>
                <a:tableStyleId>{AF421B1B-CDCA-43C2-AC10-E911B2A7C8DD}</a:tableStyleId>
              </a:tblPr>
              <a:tblGrid>
                <a:gridCol w="382850">
                  <a:extLst>
                    <a:ext uri="{9D8B030D-6E8A-4147-A177-3AD203B41FA5}">
                      <a16:colId xmlns:a16="http://schemas.microsoft.com/office/drawing/2014/main" val="20000"/>
                    </a:ext>
                  </a:extLst>
                </a:gridCol>
                <a:gridCol w="382850">
                  <a:extLst>
                    <a:ext uri="{9D8B030D-6E8A-4147-A177-3AD203B41FA5}">
                      <a16:colId xmlns:a16="http://schemas.microsoft.com/office/drawing/2014/main" val="20001"/>
                    </a:ext>
                  </a:extLst>
                </a:gridCol>
              </a:tblGrid>
              <a:tr h="381000">
                <a:tc rowSpan="2">
                  <a:txBody>
                    <a:bodyPr/>
                    <a:lstStyle/>
                    <a:p>
                      <a:pPr marL="0" marR="0" lvl="0" indent="0" algn="ctr" rtl="0">
                        <a:lnSpc>
                          <a:spcPct val="100000"/>
                        </a:lnSpc>
                        <a:spcBef>
                          <a:spcPts val="0"/>
                        </a:spcBef>
                        <a:spcAft>
                          <a:spcPts val="0"/>
                        </a:spcAft>
                        <a:buClr>
                          <a:schemeClr val="dk1"/>
                        </a:buClr>
                        <a:buSzPts val="2200"/>
                        <a:buFont typeface="Calibri"/>
                        <a:buNone/>
                      </a:pPr>
                      <a:endParaRPr sz="2200" u="none" strike="noStrike" cap="none">
                        <a:latin typeface="Century Gothic"/>
                        <a:ea typeface="Century Gothic"/>
                        <a:cs typeface="Century Gothic"/>
                        <a:sym typeface="Century Gothic"/>
                      </a:endParaRPr>
                    </a:p>
                  </a:txBody>
                  <a:tcPr marL="91425" marR="91425" marT="91425" marB="91425" anchor="ctr">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9E9E9E"/>
                      </a:solidFill>
                      <a:prstDash val="solid"/>
                      <a:round/>
                      <a:headEnd type="none" w="sm" len="sm"/>
                      <a:tailEnd type="none" w="sm" len="sm"/>
                    </a:lnT>
                    <a:lnB w="19050" cap="flat" cmpd="sng">
                      <a:solidFill>
                        <a:srgbClr val="9E9E9E"/>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800"/>
                        <a:buFont typeface="Calibri"/>
                        <a:buNone/>
                      </a:pPr>
                      <a:endParaRPr sz="1800" u="none" strike="noStrike" cap="none">
                        <a:solidFill>
                          <a:srgbClr val="000000"/>
                        </a:solidFill>
                        <a:latin typeface="Century Gothic"/>
                        <a:ea typeface="Century Gothic"/>
                        <a:cs typeface="Century Gothic"/>
                        <a:sym typeface="Century Gothic"/>
                      </a:endParaRPr>
                    </a:p>
                  </a:txBody>
                  <a:tcPr marL="91425" marR="91425" marT="91425" marB="91425" anchor="ctr">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9E9E9E"/>
                      </a:solidFill>
                      <a:prstDash val="solid"/>
                      <a:round/>
                      <a:headEnd type="none" w="sm" len="sm"/>
                      <a:tailEnd type="none" w="sm" len="sm"/>
                    </a:lnT>
                    <a:lnB w="19050"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381000">
                <a:tc vMerge="1">
                  <a:txBody>
                    <a:bodyPr/>
                    <a:lstStyle/>
                    <a:p>
                      <a:endParaRPr lang="en-US"/>
                    </a:p>
                  </a:txBody>
                  <a:tcPr/>
                </a:tc>
                <a:tc>
                  <a:txBody>
                    <a:bodyPr/>
                    <a:lstStyle/>
                    <a:p>
                      <a:pPr marL="0" marR="0" lvl="0" indent="0" algn="ctr" rtl="0">
                        <a:lnSpc>
                          <a:spcPct val="100000"/>
                        </a:lnSpc>
                        <a:spcBef>
                          <a:spcPts val="0"/>
                        </a:spcBef>
                        <a:spcAft>
                          <a:spcPts val="0"/>
                        </a:spcAft>
                        <a:buClr>
                          <a:schemeClr val="dk1"/>
                        </a:buClr>
                        <a:buSzPts val="1800"/>
                        <a:buFont typeface="Calibri"/>
                        <a:buNone/>
                      </a:pPr>
                      <a:endParaRPr sz="1800" u="none" strike="noStrike" cap="none">
                        <a:solidFill>
                          <a:srgbClr val="000000"/>
                        </a:solidFill>
                        <a:latin typeface="Century Gothic"/>
                        <a:ea typeface="Century Gothic"/>
                        <a:cs typeface="Century Gothic"/>
                        <a:sym typeface="Century Gothic"/>
                      </a:endParaRPr>
                    </a:p>
                  </a:txBody>
                  <a:tcPr marL="91425" marR="91425" marT="91425" marB="91425" anchor="ctr">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9E9E9E"/>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
        <p:nvSpPr>
          <p:cNvPr id="313" name="Google Shape;313;p17"/>
          <p:cNvSpPr txBox="1"/>
          <p:nvPr/>
        </p:nvSpPr>
        <p:spPr>
          <a:xfrm>
            <a:off x="330825" y="1973700"/>
            <a:ext cx="382800" cy="4485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800"/>
              <a:buFont typeface="Arial"/>
              <a:buNone/>
            </a:pPr>
            <a:r>
              <a:rPr lang="en-GB" sz="1800" b="0" i="0" u="none" strike="noStrike" cap="none">
                <a:solidFill>
                  <a:srgbClr val="000000"/>
                </a:solidFill>
                <a:latin typeface="Century Gothic"/>
                <a:ea typeface="Century Gothic"/>
                <a:cs typeface="Century Gothic"/>
                <a:sym typeface="Century Gothic"/>
              </a:rPr>
              <a:t>0</a:t>
            </a:r>
            <a:endParaRPr sz="1800" b="0" i="0" u="none" strike="noStrike" cap="none">
              <a:solidFill>
                <a:srgbClr val="000000"/>
              </a:solidFill>
              <a:latin typeface="Century Gothic"/>
              <a:ea typeface="Century Gothic"/>
              <a:cs typeface="Century Gothic"/>
              <a:sym typeface="Century Gothic"/>
            </a:endParaRPr>
          </a:p>
        </p:txBody>
      </p:sp>
      <p:sp>
        <p:nvSpPr>
          <p:cNvPr id="314" name="Google Shape;314;p17"/>
          <p:cNvSpPr txBox="1"/>
          <p:nvPr/>
        </p:nvSpPr>
        <p:spPr>
          <a:xfrm>
            <a:off x="2545713" y="1973700"/>
            <a:ext cx="382800" cy="4923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000"/>
              <a:buFont typeface="Arial"/>
              <a:buNone/>
            </a:pPr>
            <a:r>
              <a:rPr lang="en-GB" sz="2000" b="0" i="0" u="none" strike="noStrike" cap="none">
                <a:solidFill>
                  <a:srgbClr val="43A047"/>
                </a:solidFill>
                <a:latin typeface="Century Gothic"/>
                <a:ea typeface="Century Gothic"/>
                <a:cs typeface="Century Gothic"/>
                <a:sym typeface="Century Gothic"/>
              </a:rPr>
              <a:t>2</a:t>
            </a:r>
            <a:endParaRPr sz="2000" b="0" i="0" u="none" strike="noStrike" cap="none">
              <a:solidFill>
                <a:srgbClr val="43A047"/>
              </a:solidFill>
              <a:latin typeface="Arial"/>
              <a:ea typeface="Arial"/>
              <a:cs typeface="Arial"/>
              <a:sym typeface="Arial"/>
            </a:endParaRPr>
          </a:p>
        </p:txBody>
      </p:sp>
      <p:sp>
        <p:nvSpPr>
          <p:cNvPr id="315" name="Google Shape;315;p17"/>
          <p:cNvSpPr txBox="1"/>
          <p:nvPr/>
        </p:nvSpPr>
        <p:spPr>
          <a:xfrm>
            <a:off x="2545713" y="2415375"/>
            <a:ext cx="382800" cy="4923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000"/>
              <a:buFont typeface="Arial"/>
              <a:buNone/>
            </a:pPr>
            <a:r>
              <a:rPr lang="en-GB" sz="2000" b="0" i="0" u="none" strike="noStrike" cap="none">
                <a:solidFill>
                  <a:srgbClr val="43A047"/>
                </a:solidFill>
                <a:latin typeface="Century Gothic"/>
                <a:ea typeface="Century Gothic"/>
                <a:cs typeface="Century Gothic"/>
                <a:sym typeface="Century Gothic"/>
              </a:rPr>
              <a:t>8</a:t>
            </a:r>
            <a:endParaRPr sz="2000" b="0" i="0" u="none" strike="noStrike" cap="none">
              <a:solidFill>
                <a:srgbClr val="43A047"/>
              </a:solidFill>
              <a:latin typeface="Arial"/>
              <a:ea typeface="Arial"/>
              <a:cs typeface="Arial"/>
              <a:sym typeface="Arial"/>
            </a:endParaRPr>
          </a:p>
        </p:txBody>
      </p:sp>
      <p:sp>
        <p:nvSpPr>
          <p:cNvPr id="316" name="Google Shape;316;p17"/>
          <p:cNvSpPr txBox="1"/>
          <p:nvPr/>
        </p:nvSpPr>
        <p:spPr>
          <a:xfrm>
            <a:off x="3659713" y="2415375"/>
            <a:ext cx="382800" cy="4923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000"/>
              <a:buFont typeface="Arial"/>
              <a:buNone/>
            </a:pPr>
            <a:r>
              <a:rPr lang="en-GB" sz="2000" b="0" i="0" u="none" strike="noStrike" cap="none">
                <a:solidFill>
                  <a:srgbClr val="43A047"/>
                </a:solidFill>
                <a:latin typeface="Century Gothic"/>
                <a:ea typeface="Century Gothic"/>
                <a:cs typeface="Century Gothic"/>
                <a:sym typeface="Century Gothic"/>
              </a:rPr>
              <a:t>8</a:t>
            </a:r>
            <a:endParaRPr sz="2000" b="0" i="0" u="none" strike="noStrike" cap="none">
              <a:solidFill>
                <a:srgbClr val="43A047"/>
              </a:solidFill>
              <a:latin typeface="Arial"/>
              <a:ea typeface="Arial"/>
              <a:cs typeface="Arial"/>
              <a:sym typeface="Arial"/>
            </a:endParaRPr>
          </a:p>
        </p:txBody>
      </p:sp>
      <p:sp>
        <p:nvSpPr>
          <p:cNvPr id="317" name="Google Shape;317;p17"/>
          <p:cNvSpPr txBox="1"/>
          <p:nvPr/>
        </p:nvSpPr>
        <p:spPr>
          <a:xfrm>
            <a:off x="4786838" y="2415375"/>
            <a:ext cx="382800" cy="4923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000"/>
              <a:buFont typeface="Arial"/>
              <a:buNone/>
            </a:pPr>
            <a:r>
              <a:rPr lang="en-GB" sz="2000" b="0" i="0" u="none" strike="noStrike" cap="none">
                <a:solidFill>
                  <a:srgbClr val="43A047"/>
                </a:solidFill>
                <a:latin typeface="Century Gothic"/>
                <a:ea typeface="Century Gothic"/>
                <a:cs typeface="Century Gothic"/>
                <a:sym typeface="Century Gothic"/>
              </a:rPr>
              <a:t>8</a:t>
            </a:r>
            <a:endParaRPr sz="2000" b="0" i="0" u="none" strike="noStrike" cap="none">
              <a:solidFill>
                <a:srgbClr val="43A047"/>
              </a:solidFill>
              <a:latin typeface="Arial"/>
              <a:ea typeface="Arial"/>
              <a:cs typeface="Arial"/>
              <a:sym typeface="Arial"/>
            </a:endParaRPr>
          </a:p>
        </p:txBody>
      </p:sp>
      <p:sp>
        <p:nvSpPr>
          <p:cNvPr id="318" name="Google Shape;318;p17"/>
          <p:cNvSpPr txBox="1"/>
          <p:nvPr/>
        </p:nvSpPr>
        <p:spPr>
          <a:xfrm>
            <a:off x="5913950" y="2415375"/>
            <a:ext cx="382800" cy="4923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000"/>
              <a:buFont typeface="Arial"/>
              <a:buNone/>
            </a:pPr>
            <a:r>
              <a:rPr lang="en-GB" sz="2000" b="0" i="0" u="none" strike="noStrike" cap="none">
                <a:solidFill>
                  <a:srgbClr val="43A047"/>
                </a:solidFill>
                <a:latin typeface="Century Gothic"/>
                <a:ea typeface="Century Gothic"/>
                <a:cs typeface="Century Gothic"/>
                <a:sym typeface="Century Gothic"/>
              </a:rPr>
              <a:t>8</a:t>
            </a:r>
            <a:endParaRPr sz="2000" b="0" i="0" u="none" strike="noStrike" cap="none">
              <a:solidFill>
                <a:srgbClr val="43A047"/>
              </a:solidFill>
              <a:latin typeface="Arial"/>
              <a:ea typeface="Arial"/>
              <a:cs typeface="Arial"/>
              <a:sym typeface="Arial"/>
            </a:endParaRPr>
          </a:p>
        </p:txBody>
      </p:sp>
      <p:sp>
        <p:nvSpPr>
          <p:cNvPr id="319" name="Google Shape;319;p17"/>
          <p:cNvSpPr txBox="1"/>
          <p:nvPr/>
        </p:nvSpPr>
        <p:spPr>
          <a:xfrm>
            <a:off x="7041063" y="2415375"/>
            <a:ext cx="382800" cy="4923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000"/>
              <a:buFont typeface="Arial"/>
              <a:buNone/>
            </a:pPr>
            <a:r>
              <a:rPr lang="en-GB" sz="2000" b="0" i="0" u="none" strike="noStrike" cap="none">
                <a:solidFill>
                  <a:srgbClr val="43A047"/>
                </a:solidFill>
                <a:latin typeface="Century Gothic"/>
                <a:ea typeface="Century Gothic"/>
                <a:cs typeface="Century Gothic"/>
                <a:sym typeface="Century Gothic"/>
              </a:rPr>
              <a:t>8</a:t>
            </a:r>
            <a:endParaRPr sz="2000" b="0" i="0" u="none" strike="noStrike" cap="none">
              <a:solidFill>
                <a:srgbClr val="43A047"/>
              </a:solidFill>
              <a:latin typeface="Arial"/>
              <a:ea typeface="Arial"/>
              <a:cs typeface="Arial"/>
              <a:sym typeface="Arial"/>
            </a:endParaRPr>
          </a:p>
        </p:txBody>
      </p:sp>
      <p:sp>
        <p:nvSpPr>
          <p:cNvPr id="320" name="Google Shape;320;p17"/>
          <p:cNvSpPr txBox="1"/>
          <p:nvPr/>
        </p:nvSpPr>
        <p:spPr>
          <a:xfrm>
            <a:off x="9282225" y="2415375"/>
            <a:ext cx="382800" cy="4923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000"/>
              <a:buFont typeface="Arial"/>
              <a:buNone/>
            </a:pPr>
            <a:r>
              <a:rPr lang="en-GB" sz="2000" b="0" i="0" u="none" strike="noStrike" cap="none">
                <a:solidFill>
                  <a:srgbClr val="43A047"/>
                </a:solidFill>
                <a:latin typeface="Century Gothic"/>
                <a:ea typeface="Century Gothic"/>
                <a:cs typeface="Century Gothic"/>
                <a:sym typeface="Century Gothic"/>
              </a:rPr>
              <a:t>8</a:t>
            </a:r>
            <a:endParaRPr sz="2000" b="0" i="0" u="none" strike="noStrike" cap="none">
              <a:solidFill>
                <a:srgbClr val="43A047"/>
              </a:solidFill>
              <a:latin typeface="Arial"/>
              <a:ea typeface="Arial"/>
              <a:cs typeface="Arial"/>
              <a:sym typeface="Arial"/>
            </a:endParaRPr>
          </a:p>
        </p:txBody>
      </p:sp>
      <p:sp>
        <p:nvSpPr>
          <p:cNvPr id="321" name="Google Shape;321;p17"/>
          <p:cNvSpPr txBox="1"/>
          <p:nvPr/>
        </p:nvSpPr>
        <p:spPr>
          <a:xfrm>
            <a:off x="9282225" y="1951800"/>
            <a:ext cx="382800" cy="4923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000"/>
              <a:buFont typeface="Arial"/>
              <a:buNone/>
            </a:pPr>
            <a:r>
              <a:rPr lang="en-GB" sz="2000" b="0" i="0" u="none" strike="noStrike" cap="none">
                <a:solidFill>
                  <a:srgbClr val="43A047"/>
                </a:solidFill>
                <a:latin typeface="Century Gothic"/>
                <a:ea typeface="Century Gothic"/>
                <a:cs typeface="Century Gothic"/>
                <a:sym typeface="Century Gothic"/>
              </a:rPr>
              <a:t>8</a:t>
            </a:r>
            <a:endParaRPr sz="2000" b="0" i="0" u="none" strike="noStrike" cap="none">
              <a:solidFill>
                <a:srgbClr val="43A047"/>
              </a:solidFill>
              <a:latin typeface="Arial"/>
              <a:ea typeface="Arial"/>
              <a:cs typeface="Arial"/>
              <a:sym typeface="Arial"/>
            </a:endParaRPr>
          </a:p>
        </p:txBody>
      </p:sp>
      <p:sp>
        <p:nvSpPr>
          <p:cNvPr id="322" name="Google Shape;322;p17"/>
          <p:cNvSpPr txBox="1"/>
          <p:nvPr/>
        </p:nvSpPr>
        <p:spPr>
          <a:xfrm>
            <a:off x="10396225" y="2415375"/>
            <a:ext cx="382800" cy="4923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000"/>
              <a:buFont typeface="Arial"/>
              <a:buNone/>
            </a:pPr>
            <a:r>
              <a:rPr lang="en-GB" sz="2000" b="0" i="0" u="none" strike="noStrike" cap="none">
                <a:solidFill>
                  <a:srgbClr val="43A047"/>
                </a:solidFill>
                <a:latin typeface="Century Gothic"/>
                <a:ea typeface="Century Gothic"/>
                <a:cs typeface="Century Gothic"/>
                <a:sym typeface="Century Gothic"/>
              </a:rPr>
              <a:t>8</a:t>
            </a:r>
            <a:endParaRPr sz="2000" b="0" i="0" u="none" strike="noStrike" cap="none">
              <a:solidFill>
                <a:srgbClr val="43A047"/>
              </a:solidFill>
              <a:latin typeface="Arial"/>
              <a:ea typeface="Arial"/>
              <a:cs typeface="Arial"/>
              <a:sym typeface="Arial"/>
            </a:endParaRPr>
          </a:p>
        </p:txBody>
      </p:sp>
      <p:sp>
        <p:nvSpPr>
          <p:cNvPr id="323" name="Google Shape;323;p17"/>
          <p:cNvSpPr txBox="1"/>
          <p:nvPr/>
        </p:nvSpPr>
        <p:spPr>
          <a:xfrm>
            <a:off x="11497113" y="2415375"/>
            <a:ext cx="382800" cy="4923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000"/>
              <a:buFont typeface="Arial"/>
              <a:buNone/>
            </a:pPr>
            <a:r>
              <a:rPr lang="en-GB" sz="2000" b="0" i="0" u="none" strike="noStrike" cap="none">
                <a:solidFill>
                  <a:srgbClr val="43A047"/>
                </a:solidFill>
                <a:latin typeface="Century Gothic"/>
                <a:ea typeface="Century Gothic"/>
                <a:cs typeface="Century Gothic"/>
                <a:sym typeface="Century Gothic"/>
              </a:rPr>
              <a:t>8</a:t>
            </a:r>
            <a:endParaRPr sz="2000" b="0" i="0" u="none" strike="noStrike" cap="none">
              <a:solidFill>
                <a:srgbClr val="43A047"/>
              </a:solidFill>
              <a:latin typeface="Arial"/>
              <a:ea typeface="Arial"/>
              <a:cs typeface="Arial"/>
              <a:sym typeface="Arial"/>
            </a:endParaRPr>
          </a:p>
        </p:txBody>
      </p:sp>
      <p:sp>
        <p:nvSpPr>
          <p:cNvPr id="324" name="Google Shape;324;p17"/>
          <p:cNvSpPr txBox="1"/>
          <p:nvPr/>
        </p:nvSpPr>
        <p:spPr>
          <a:xfrm>
            <a:off x="10587638" y="3428975"/>
            <a:ext cx="382800" cy="4923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000"/>
              <a:buFont typeface="Arial"/>
              <a:buNone/>
            </a:pPr>
            <a:r>
              <a:rPr lang="en-GB" sz="2000" b="0" i="0" u="none" strike="noStrike" cap="none">
                <a:solidFill>
                  <a:srgbClr val="43A047"/>
                </a:solidFill>
                <a:latin typeface="Century Gothic"/>
                <a:ea typeface="Century Gothic"/>
                <a:cs typeface="Century Gothic"/>
                <a:sym typeface="Century Gothic"/>
              </a:rPr>
              <a:t>8</a:t>
            </a:r>
            <a:endParaRPr sz="2000" b="0" i="0" u="none" strike="noStrike" cap="none">
              <a:solidFill>
                <a:srgbClr val="43A047"/>
              </a:solidFill>
              <a:latin typeface="Arial"/>
              <a:ea typeface="Arial"/>
              <a:cs typeface="Arial"/>
              <a:sym typeface="Arial"/>
            </a:endParaRPr>
          </a:p>
        </p:txBody>
      </p:sp>
      <p:sp>
        <p:nvSpPr>
          <p:cNvPr id="325" name="Google Shape;325;p17"/>
          <p:cNvSpPr txBox="1"/>
          <p:nvPr/>
        </p:nvSpPr>
        <p:spPr>
          <a:xfrm>
            <a:off x="11688588" y="3428975"/>
            <a:ext cx="382800" cy="4923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000"/>
              <a:buFont typeface="Arial"/>
              <a:buNone/>
            </a:pPr>
            <a:r>
              <a:rPr lang="en-GB" sz="2000" b="0" i="0" u="none" strike="noStrike" cap="none">
                <a:solidFill>
                  <a:srgbClr val="43A047"/>
                </a:solidFill>
                <a:latin typeface="Century Gothic"/>
                <a:ea typeface="Century Gothic"/>
                <a:cs typeface="Century Gothic"/>
                <a:sym typeface="Century Gothic"/>
              </a:rPr>
              <a:t>8</a:t>
            </a:r>
            <a:endParaRPr sz="2000" b="0" i="0" u="none" strike="noStrike" cap="none">
              <a:solidFill>
                <a:srgbClr val="43A047"/>
              </a:solidFill>
              <a:latin typeface="Arial"/>
              <a:ea typeface="Arial"/>
              <a:cs typeface="Arial"/>
              <a:sym typeface="Arial"/>
            </a:endParaRPr>
          </a:p>
        </p:txBody>
      </p:sp>
      <p:sp>
        <p:nvSpPr>
          <p:cNvPr id="326" name="Google Shape;326;p17"/>
          <p:cNvSpPr txBox="1"/>
          <p:nvPr/>
        </p:nvSpPr>
        <p:spPr>
          <a:xfrm>
            <a:off x="3666263" y="1973700"/>
            <a:ext cx="382800" cy="4923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000"/>
              <a:buFont typeface="Arial"/>
              <a:buNone/>
            </a:pPr>
            <a:r>
              <a:rPr lang="en-GB" sz="2000" b="0" i="0" u="none" strike="noStrike" cap="none">
                <a:solidFill>
                  <a:srgbClr val="43A047"/>
                </a:solidFill>
                <a:latin typeface="Century Gothic"/>
                <a:ea typeface="Century Gothic"/>
                <a:cs typeface="Century Gothic"/>
                <a:sym typeface="Century Gothic"/>
              </a:rPr>
              <a:t>3</a:t>
            </a:r>
            <a:endParaRPr sz="2000" b="0" i="0" u="none" strike="noStrike" cap="none">
              <a:solidFill>
                <a:srgbClr val="43A047"/>
              </a:solidFill>
              <a:latin typeface="Arial"/>
              <a:ea typeface="Arial"/>
              <a:cs typeface="Arial"/>
              <a:sym typeface="Arial"/>
            </a:endParaRPr>
          </a:p>
        </p:txBody>
      </p:sp>
      <p:sp>
        <p:nvSpPr>
          <p:cNvPr id="327" name="Google Shape;327;p17"/>
          <p:cNvSpPr txBox="1"/>
          <p:nvPr/>
        </p:nvSpPr>
        <p:spPr>
          <a:xfrm>
            <a:off x="4786825" y="1951800"/>
            <a:ext cx="382800" cy="4923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000"/>
              <a:buFont typeface="Arial"/>
              <a:buNone/>
            </a:pPr>
            <a:r>
              <a:rPr lang="en-GB" sz="2000" b="0" i="0" u="none" strike="noStrike" cap="none">
                <a:solidFill>
                  <a:srgbClr val="43A047"/>
                </a:solidFill>
                <a:latin typeface="Century Gothic"/>
                <a:ea typeface="Century Gothic"/>
                <a:cs typeface="Century Gothic"/>
                <a:sym typeface="Century Gothic"/>
              </a:rPr>
              <a:t>4</a:t>
            </a:r>
            <a:endParaRPr sz="2000" b="0" i="0" u="none" strike="noStrike" cap="none">
              <a:solidFill>
                <a:srgbClr val="43A047"/>
              </a:solidFill>
              <a:latin typeface="Arial"/>
              <a:ea typeface="Arial"/>
              <a:cs typeface="Arial"/>
              <a:sym typeface="Arial"/>
            </a:endParaRPr>
          </a:p>
        </p:txBody>
      </p:sp>
      <p:sp>
        <p:nvSpPr>
          <p:cNvPr id="328" name="Google Shape;328;p17"/>
          <p:cNvSpPr txBox="1"/>
          <p:nvPr/>
        </p:nvSpPr>
        <p:spPr>
          <a:xfrm>
            <a:off x="5913938" y="1951800"/>
            <a:ext cx="382800" cy="4923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000"/>
              <a:buFont typeface="Arial"/>
              <a:buNone/>
            </a:pPr>
            <a:r>
              <a:rPr lang="en-GB" sz="2000" b="0" i="0" u="none" strike="noStrike" cap="none">
                <a:solidFill>
                  <a:srgbClr val="43A047"/>
                </a:solidFill>
                <a:latin typeface="Century Gothic"/>
                <a:ea typeface="Century Gothic"/>
                <a:cs typeface="Century Gothic"/>
                <a:sym typeface="Century Gothic"/>
              </a:rPr>
              <a:t>5</a:t>
            </a:r>
            <a:endParaRPr sz="2000" b="0" i="0" u="none" strike="noStrike" cap="none">
              <a:solidFill>
                <a:srgbClr val="43A047"/>
              </a:solidFill>
              <a:latin typeface="Arial"/>
              <a:ea typeface="Arial"/>
              <a:cs typeface="Arial"/>
              <a:sym typeface="Arial"/>
            </a:endParaRPr>
          </a:p>
        </p:txBody>
      </p:sp>
      <p:sp>
        <p:nvSpPr>
          <p:cNvPr id="329" name="Google Shape;329;p17"/>
          <p:cNvSpPr txBox="1"/>
          <p:nvPr/>
        </p:nvSpPr>
        <p:spPr>
          <a:xfrm>
            <a:off x="7041063" y="1973700"/>
            <a:ext cx="382800" cy="4923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000"/>
              <a:buFont typeface="Arial"/>
              <a:buNone/>
            </a:pPr>
            <a:r>
              <a:rPr lang="en-GB" sz="2000" b="0" i="0" u="none" strike="noStrike" cap="none">
                <a:solidFill>
                  <a:srgbClr val="43A047"/>
                </a:solidFill>
                <a:latin typeface="Century Gothic"/>
                <a:ea typeface="Century Gothic"/>
                <a:cs typeface="Century Gothic"/>
                <a:sym typeface="Century Gothic"/>
              </a:rPr>
              <a:t>6</a:t>
            </a:r>
            <a:endParaRPr sz="2000" b="0" i="0" u="none" strike="noStrike" cap="none">
              <a:solidFill>
                <a:srgbClr val="43A047"/>
              </a:solidFill>
              <a:latin typeface="Arial"/>
              <a:ea typeface="Arial"/>
              <a:cs typeface="Arial"/>
              <a:sym typeface="Arial"/>
            </a:endParaRPr>
          </a:p>
        </p:txBody>
      </p:sp>
      <p:sp>
        <p:nvSpPr>
          <p:cNvPr id="330" name="Google Shape;330;p17"/>
          <p:cNvSpPr txBox="1"/>
          <p:nvPr/>
        </p:nvSpPr>
        <p:spPr>
          <a:xfrm>
            <a:off x="10389650" y="1973700"/>
            <a:ext cx="382800" cy="4923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000"/>
              <a:buFont typeface="Arial"/>
              <a:buNone/>
            </a:pPr>
            <a:r>
              <a:rPr lang="en-GB" sz="2000" b="0" i="0" u="none" strike="noStrike" cap="none">
                <a:solidFill>
                  <a:srgbClr val="43A047"/>
                </a:solidFill>
                <a:latin typeface="Century Gothic"/>
                <a:ea typeface="Century Gothic"/>
                <a:cs typeface="Century Gothic"/>
                <a:sym typeface="Century Gothic"/>
              </a:rPr>
              <a:t>9</a:t>
            </a:r>
            <a:endParaRPr sz="2000" b="0" i="0" u="none" strike="noStrike" cap="none">
              <a:solidFill>
                <a:srgbClr val="43A047"/>
              </a:solidFill>
              <a:latin typeface="Arial"/>
              <a:ea typeface="Arial"/>
              <a:cs typeface="Arial"/>
              <a:sym typeface="Arial"/>
            </a:endParaRPr>
          </a:p>
        </p:txBody>
      </p:sp>
      <p:sp>
        <p:nvSpPr>
          <p:cNvPr id="331" name="Google Shape;331;p17"/>
          <p:cNvSpPr txBox="1"/>
          <p:nvPr/>
        </p:nvSpPr>
        <p:spPr>
          <a:xfrm>
            <a:off x="11393332" y="1973700"/>
            <a:ext cx="590400" cy="4923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000"/>
              <a:buFont typeface="Arial"/>
              <a:buNone/>
            </a:pPr>
            <a:r>
              <a:rPr lang="en-GB" sz="2000" b="0" i="0" u="none" strike="noStrike" cap="none">
                <a:solidFill>
                  <a:srgbClr val="43A047"/>
                </a:solidFill>
                <a:latin typeface="Century Gothic"/>
                <a:ea typeface="Century Gothic"/>
                <a:cs typeface="Century Gothic"/>
                <a:sym typeface="Century Gothic"/>
              </a:rPr>
              <a:t>10</a:t>
            </a:r>
            <a:endParaRPr sz="2000" b="0" i="0" u="none" strike="noStrike" cap="none">
              <a:solidFill>
                <a:srgbClr val="43A047"/>
              </a:solidFill>
              <a:latin typeface="Arial"/>
              <a:ea typeface="Arial"/>
              <a:cs typeface="Arial"/>
              <a:sym typeface="Arial"/>
            </a:endParaRPr>
          </a:p>
        </p:txBody>
      </p:sp>
      <p:sp>
        <p:nvSpPr>
          <p:cNvPr id="332" name="Google Shape;332;p17"/>
          <p:cNvSpPr txBox="1"/>
          <p:nvPr/>
        </p:nvSpPr>
        <p:spPr>
          <a:xfrm>
            <a:off x="10204788" y="3133150"/>
            <a:ext cx="382800" cy="4923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000"/>
              <a:buFont typeface="Arial"/>
              <a:buNone/>
            </a:pPr>
            <a:r>
              <a:rPr lang="en-GB" sz="2000" b="0" i="0" u="none" strike="noStrike" cap="none">
                <a:solidFill>
                  <a:srgbClr val="43A047"/>
                </a:solidFill>
                <a:latin typeface="Century Gothic"/>
                <a:ea typeface="Century Gothic"/>
                <a:cs typeface="Century Gothic"/>
                <a:sym typeface="Century Gothic"/>
              </a:rPr>
              <a:t>1</a:t>
            </a:r>
            <a:endParaRPr sz="2000" b="0" i="0" u="none" strike="noStrike" cap="none">
              <a:solidFill>
                <a:srgbClr val="43A047"/>
              </a:solidFill>
              <a:latin typeface="Arial"/>
              <a:ea typeface="Arial"/>
              <a:cs typeface="Arial"/>
              <a:sym typeface="Arial"/>
            </a:endParaRPr>
          </a:p>
        </p:txBody>
      </p:sp>
      <p:sp>
        <p:nvSpPr>
          <p:cNvPr id="333" name="Google Shape;333;p17"/>
          <p:cNvSpPr txBox="1"/>
          <p:nvPr/>
        </p:nvSpPr>
        <p:spPr>
          <a:xfrm>
            <a:off x="10587638" y="2971825"/>
            <a:ext cx="382800" cy="4923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000"/>
              <a:buFont typeface="Arial"/>
              <a:buNone/>
            </a:pPr>
            <a:r>
              <a:rPr lang="en-GB" sz="2000" b="0" i="0" u="none" strike="noStrike" cap="none">
                <a:solidFill>
                  <a:srgbClr val="43A047"/>
                </a:solidFill>
                <a:latin typeface="Century Gothic"/>
                <a:ea typeface="Century Gothic"/>
                <a:cs typeface="Century Gothic"/>
                <a:sym typeface="Century Gothic"/>
              </a:rPr>
              <a:t>1</a:t>
            </a:r>
            <a:endParaRPr sz="2000" b="0" i="0" u="none" strike="noStrike" cap="none">
              <a:solidFill>
                <a:srgbClr val="43A047"/>
              </a:solidFill>
              <a:latin typeface="Arial"/>
              <a:ea typeface="Arial"/>
              <a:cs typeface="Arial"/>
              <a:sym typeface="Arial"/>
            </a:endParaRPr>
          </a:p>
        </p:txBody>
      </p:sp>
      <p:sp>
        <p:nvSpPr>
          <p:cNvPr id="334" name="Google Shape;334;p17"/>
          <p:cNvSpPr txBox="1"/>
          <p:nvPr/>
        </p:nvSpPr>
        <p:spPr>
          <a:xfrm>
            <a:off x="11305663" y="3182838"/>
            <a:ext cx="382800" cy="4923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000"/>
              <a:buFont typeface="Arial"/>
              <a:buNone/>
            </a:pPr>
            <a:r>
              <a:rPr lang="en-GB" sz="2000" b="0" i="0" u="none" strike="noStrike" cap="none">
                <a:solidFill>
                  <a:srgbClr val="43A047"/>
                </a:solidFill>
                <a:latin typeface="Century Gothic"/>
                <a:ea typeface="Century Gothic"/>
                <a:cs typeface="Century Gothic"/>
                <a:sym typeface="Century Gothic"/>
              </a:rPr>
              <a:t>1</a:t>
            </a:r>
            <a:endParaRPr sz="2000" b="0" i="0" u="none" strike="noStrike" cap="none">
              <a:solidFill>
                <a:srgbClr val="43A047"/>
              </a:solidFill>
              <a:latin typeface="Arial"/>
              <a:ea typeface="Arial"/>
              <a:cs typeface="Arial"/>
              <a:sym typeface="Arial"/>
            </a:endParaRPr>
          </a:p>
        </p:txBody>
      </p:sp>
      <p:sp>
        <p:nvSpPr>
          <p:cNvPr id="335" name="Google Shape;335;p17"/>
          <p:cNvSpPr txBox="1"/>
          <p:nvPr/>
        </p:nvSpPr>
        <p:spPr>
          <a:xfrm>
            <a:off x="11688588" y="2971825"/>
            <a:ext cx="382800" cy="4923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000"/>
              <a:buFont typeface="Arial"/>
              <a:buNone/>
            </a:pPr>
            <a:r>
              <a:rPr lang="en-GB" sz="2000" b="0" i="0" u="none" strike="noStrike" cap="none">
                <a:solidFill>
                  <a:srgbClr val="43A047"/>
                </a:solidFill>
                <a:latin typeface="Century Gothic"/>
                <a:ea typeface="Century Gothic"/>
                <a:cs typeface="Century Gothic"/>
                <a:sym typeface="Century Gothic"/>
              </a:rPr>
              <a:t>2</a:t>
            </a:r>
            <a:endParaRPr sz="2000" b="0" i="0" u="none" strike="noStrike" cap="none">
              <a:solidFill>
                <a:srgbClr val="43A047"/>
              </a:solidFill>
              <a:latin typeface="Arial"/>
              <a:ea typeface="Arial"/>
              <a:cs typeface="Arial"/>
              <a:sym typeface="Arial"/>
            </a:endParaRPr>
          </a:p>
        </p:txBody>
      </p:sp>
      <mc:AlternateContent xmlns:mc="http://schemas.openxmlformats.org/markup-compatibility/2006">
        <mc:Choice xmlns:a14="http://schemas.microsoft.com/office/drawing/2010/main" Requires="a14">
          <p:sp>
            <p:nvSpPr>
              <p:cNvPr id="44" name="Google Shape;348;p26">
                <a:extLst>
                  <a:ext uri="{FF2B5EF4-FFF2-40B4-BE49-F238E27FC236}">
                    <a16:creationId xmlns:a16="http://schemas.microsoft.com/office/drawing/2014/main" id="{42A8B705-6A1A-F74F-B84C-279FB0086A5B}"/>
                  </a:ext>
                </a:extLst>
              </p:cNvPr>
              <p:cNvSpPr txBox="1"/>
              <p:nvPr/>
            </p:nvSpPr>
            <p:spPr>
              <a:xfrm>
                <a:off x="8350693" y="4450642"/>
                <a:ext cx="508800" cy="743625"/>
              </a:xfrm>
              <a:prstGeom prst="rect">
                <a:avLst/>
              </a:prstGeom>
              <a:noFill/>
              <a:ln>
                <a:noFill/>
              </a:ln>
            </p:spPr>
            <p:txBody>
              <a:bodyPr spcFirstLastPara="1" wrap="square" lIns="91425" tIns="91425" rIns="91425" bIns="91425" anchor="t" anchorCtr="0">
                <a:noAutofit/>
              </a:bodyPr>
              <a:lstStyle/>
              <a:p>
                <a:pPr lvl="0">
                  <a:buClr>
                    <a:srgbClr val="000000"/>
                  </a:buClr>
                  <a:defRPr/>
                </a:pPr>
                <a14:m>
                  <m:oMath xmlns:m="http://schemas.openxmlformats.org/officeDocument/2006/math">
                    <m:f>
                      <m:fPr>
                        <m:ctrlPr>
                          <a:rPr lang="ar-AE" sz="1800" i="1" smtClean="0">
                            <a:solidFill>
                              <a:srgbClr val="43A047"/>
                            </a:solidFill>
                            <a:latin typeface="Cambria Math" panose="02040503050406030204" pitchFamily="18" charset="0"/>
                          </a:rPr>
                        </m:ctrlPr>
                      </m:fPr>
                      <m:num>
                        <m:r>
                          <m:rPr>
                            <m:nor/>
                          </m:rPr>
                          <a:rPr lang="en-GB" sz="1800" b="0" i="0" smtClean="0">
                            <a:solidFill>
                              <a:srgbClr val="43A047"/>
                            </a:solidFill>
                            <a:latin typeface="Century Gothic" panose="020B0502020202020204" pitchFamily="34" charset="0"/>
                          </a:rPr>
                          <m:t>1</m:t>
                        </m:r>
                      </m:num>
                      <m:den>
                        <m:r>
                          <m:rPr>
                            <m:nor/>
                          </m:rPr>
                          <a:rPr lang="ar-AE" sz="1800">
                            <a:solidFill>
                              <a:srgbClr val="43A047"/>
                            </a:solidFill>
                            <a:latin typeface="Century Gothic" panose="020B0502020202020204" pitchFamily="34" charset="0"/>
                          </a:rPr>
                          <m:t> </m:t>
                        </m:r>
                        <m:r>
                          <m:rPr>
                            <m:nor/>
                          </m:rPr>
                          <a:rPr lang="en-GB" sz="1800" b="0" i="0" smtClean="0">
                            <a:solidFill>
                              <a:srgbClr val="43A047"/>
                            </a:solidFill>
                            <a:latin typeface="Century Gothic" panose="020B0502020202020204" pitchFamily="34" charset="0"/>
                          </a:rPr>
                          <m:t>8</m:t>
                        </m:r>
                        <m:r>
                          <m:rPr>
                            <m:nor/>
                          </m:rPr>
                          <a:rPr lang="ar-AE" sz="1800">
                            <a:solidFill>
                              <a:srgbClr val="43A047"/>
                            </a:solidFill>
                            <a:latin typeface="Century Gothic" panose="020B0502020202020204" pitchFamily="34" charset="0"/>
                          </a:rPr>
                          <m:t> </m:t>
                        </m:r>
                      </m:den>
                    </m:f>
                    <m:r>
                      <a:rPr lang="ar-AE" sz="1800" i="1">
                        <a:solidFill>
                          <a:srgbClr val="43A047"/>
                        </a:solidFill>
                        <a:latin typeface="Cambria Math" panose="02040503050406030204" pitchFamily="18" charset="0"/>
                      </a:rPr>
                      <m:t> </m:t>
                    </m:r>
                  </m:oMath>
                </a14:m>
                <a:r>
                  <a:rPr kumimoji="0" lang="ar-AE" sz="1800" b="0" i="0" u="none" strike="noStrike" kern="0" cap="none" spc="0" normalizeH="0" baseline="0" noProof="0" dirty="0">
                    <a:ln>
                      <a:noFill/>
                    </a:ln>
                    <a:solidFill>
                      <a:srgbClr val="43A047"/>
                    </a:solidFill>
                    <a:effectLst/>
                    <a:uLnTx/>
                    <a:uFillTx/>
                    <a:sym typeface="Arial"/>
                  </a:rPr>
                  <a:t> </a:t>
                </a:r>
              </a:p>
            </p:txBody>
          </p:sp>
        </mc:Choice>
        <mc:Fallback>
          <p:sp>
            <p:nvSpPr>
              <p:cNvPr id="44" name="Google Shape;348;p26">
                <a:extLst>
                  <a:ext uri="{FF2B5EF4-FFF2-40B4-BE49-F238E27FC236}">
                    <a16:creationId xmlns:a16="http://schemas.microsoft.com/office/drawing/2014/main" id="{42A8B705-6A1A-F74F-B84C-279FB0086A5B}"/>
                  </a:ext>
                </a:extLst>
              </p:cNvPr>
              <p:cNvSpPr txBox="1">
                <a:spLocks noRot="1" noChangeAspect="1" noMove="1" noResize="1" noEditPoints="1" noAdjustHandles="1" noChangeArrowheads="1" noChangeShapeType="1" noTextEdit="1"/>
              </p:cNvSpPr>
              <p:nvPr/>
            </p:nvSpPr>
            <p:spPr>
              <a:xfrm>
                <a:off x="8350693" y="4450642"/>
                <a:ext cx="508800" cy="743625"/>
              </a:xfrm>
              <a:prstGeom prst="rect">
                <a:avLst/>
              </a:prstGeom>
              <a:blipFill>
                <a:blip r:embed="rId4"/>
                <a:stretch>
                  <a:fillRect l="-9756" b="-35593"/>
                </a:stretch>
              </a:blipFill>
              <a:ln>
                <a:noFill/>
              </a:ln>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45" name="Google Shape;349;p26">
                <a:extLst>
                  <a:ext uri="{FF2B5EF4-FFF2-40B4-BE49-F238E27FC236}">
                    <a16:creationId xmlns:a16="http://schemas.microsoft.com/office/drawing/2014/main" id="{59AC8E6C-8C94-EE4C-842B-62B653322E72}"/>
                  </a:ext>
                </a:extLst>
              </p:cNvPr>
              <p:cNvSpPr txBox="1"/>
              <p:nvPr/>
            </p:nvSpPr>
            <p:spPr>
              <a:xfrm>
                <a:off x="3192744" y="5772255"/>
                <a:ext cx="4294298" cy="573129"/>
              </a:xfrm>
              <a:prstGeom prst="rect">
                <a:avLst/>
              </a:prstGeom>
              <a:noFill/>
              <a:ln>
                <a:noFill/>
              </a:ln>
            </p:spPr>
            <p:txBody>
              <a:bodyPr spcFirstLastPara="1" wrap="square" lIns="91425" tIns="91425" rIns="91425" bIns="91425" anchor="t" anchorCtr="0">
                <a:noAutofit/>
              </a:bodyPr>
              <a:lstStyle/>
              <a:p>
                <a:pPr lvl="0">
                  <a:buClr>
                    <a:srgbClr val="000000"/>
                  </a:buClr>
                  <a:defRPr/>
                </a:pPr>
                <a14:m>
                  <m:oMath xmlns:m="http://schemas.openxmlformats.org/officeDocument/2006/math">
                    <m:f>
                      <m:fPr>
                        <m:ctrlPr>
                          <a:rPr lang="ar-AE" sz="1800" i="1">
                            <a:solidFill>
                              <a:srgbClr val="43A047"/>
                            </a:solidFill>
                            <a:latin typeface="Cambria Math" panose="02040503050406030204" pitchFamily="18" charset="0"/>
                          </a:rPr>
                        </m:ctrlPr>
                      </m:fPr>
                      <m:num>
                        <m:r>
                          <m:rPr>
                            <m:nor/>
                          </m:rPr>
                          <a:rPr lang="en-GB" sz="1800">
                            <a:solidFill>
                              <a:srgbClr val="43A047"/>
                            </a:solidFill>
                            <a:latin typeface="Century Gothic" panose="020B0502020202020204" pitchFamily="34" charset="0"/>
                          </a:rPr>
                          <m:t>1</m:t>
                        </m:r>
                      </m:num>
                      <m:den>
                        <m:r>
                          <m:rPr>
                            <m:nor/>
                          </m:rPr>
                          <a:rPr lang="ar-AE" sz="1800">
                            <a:solidFill>
                              <a:srgbClr val="43A047"/>
                            </a:solidFill>
                            <a:latin typeface="Century Gothic" panose="020B0502020202020204" pitchFamily="34" charset="0"/>
                          </a:rPr>
                          <m:t> </m:t>
                        </m:r>
                        <m:r>
                          <m:rPr>
                            <m:nor/>
                          </m:rPr>
                          <a:rPr lang="en-GB" sz="1800">
                            <a:solidFill>
                              <a:srgbClr val="43A047"/>
                            </a:solidFill>
                            <a:latin typeface="Century Gothic" panose="020B0502020202020204" pitchFamily="34" charset="0"/>
                          </a:rPr>
                          <m:t>8</m:t>
                        </m:r>
                        <m:r>
                          <m:rPr>
                            <m:nor/>
                          </m:rPr>
                          <a:rPr lang="ar-AE" sz="1800">
                            <a:solidFill>
                              <a:srgbClr val="43A047"/>
                            </a:solidFill>
                            <a:latin typeface="Century Gothic" panose="020B0502020202020204" pitchFamily="34" charset="0"/>
                          </a:rPr>
                          <m:t> </m:t>
                        </m:r>
                      </m:den>
                    </m:f>
                  </m:oMath>
                </a14:m>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 </a:t>
                </a:r>
                <a:r>
                  <a:rPr kumimoji="0" lang="ar-AE"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 </a:t>
                </a:r>
                <a14:m>
                  <m:oMath xmlns:m="http://schemas.openxmlformats.org/officeDocument/2006/math">
                    <m:f>
                      <m:fPr>
                        <m:ctrlPr>
                          <a:rPr lang="ar-AE" sz="1800" i="1">
                            <a:solidFill>
                              <a:srgbClr val="43A047"/>
                            </a:solidFill>
                            <a:latin typeface="Cambria Math" panose="02040503050406030204" pitchFamily="18" charset="0"/>
                          </a:rPr>
                        </m:ctrlPr>
                      </m:fPr>
                      <m:num>
                        <m:r>
                          <m:rPr>
                            <m:nor/>
                          </m:rPr>
                          <a:rPr lang="en-GB" sz="1800">
                            <a:solidFill>
                              <a:srgbClr val="43A047"/>
                            </a:solidFill>
                            <a:latin typeface="Century Gothic" panose="020B0502020202020204" pitchFamily="34" charset="0"/>
                          </a:rPr>
                          <m:t>1</m:t>
                        </m:r>
                      </m:num>
                      <m:den>
                        <m:r>
                          <m:rPr>
                            <m:nor/>
                          </m:rPr>
                          <a:rPr lang="ar-AE" sz="1800">
                            <a:solidFill>
                              <a:srgbClr val="43A047"/>
                            </a:solidFill>
                            <a:latin typeface="Century Gothic" panose="020B0502020202020204" pitchFamily="34" charset="0"/>
                          </a:rPr>
                          <m:t> </m:t>
                        </m:r>
                        <m:r>
                          <m:rPr>
                            <m:nor/>
                          </m:rPr>
                          <a:rPr lang="en-GB" sz="1800">
                            <a:solidFill>
                              <a:srgbClr val="43A047"/>
                            </a:solidFill>
                            <a:latin typeface="Century Gothic" panose="020B0502020202020204" pitchFamily="34" charset="0"/>
                          </a:rPr>
                          <m:t>8</m:t>
                        </m:r>
                        <m:r>
                          <m:rPr>
                            <m:nor/>
                          </m:rPr>
                          <a:rPr lang="ar-AE" sz="1800">
                            <a:solidFill>
                              <a:srgbClr val="43A047"/>
                            </a:solidFill>
                            <a:latin typeface="Century Gothic" panose="020B0502020202020204" pitchFamily="34" charset="0"/>
                          </a:rPr>
                          <m:t> </m:t>
                        </m:r>
                      </m:den>
                    </m:f>
                  </m:oMath>
                </a14:m>
                <a:r>
                  <a:rPr lang="en-GB" sz="1800" kern="0" dirty="0">
                    <a:solidFill>
                      <a:srgbClr val="43A047"/>
                    </a:solidFill>
                    <a:latin typeface="Century Gothic"/>
                    <a:ea typeface="Century Gothic"/>
                    <a:cs typeface="Century Gothic"/>
                    <a:sym typeface="Century Gothic"/>
                  </a:rPr>
                  <a:t> </a:t>
                </a:r>
                <a:r>
                  <a:rPr lang="ar-AE" sz="1800" kern="0" dirty="0">
                    <a:solidFill>
                      <a:srgbClr val="43A047"/>
                    </a:solidFill>
                    <a:latin typeface="Century Gothic"/>
                    <a:ea typeface="Century Gothic"/>
                    <a:cs typeface="Century Gothic"/>
                    <a:sym typeface="Century Gothic"/>
                  </a:rPr>
                  <a:t>+ </a:t>
                </a:r>
                <a14:m>
                  <m:oMath xmlns:m="http://schemas.openxmlformats.org/officeDocument/2006/math">
                    <m:f>
                      <m:fPr>
                        <m:ctrlPr>
                          <a:rPr lang="ar-AE" sz="1800" i="1">
                            <a:solidFill>
                              <a:srgbClr val="43A047"/>
                            </a:solidFill>
                            <a:latin typeface="Cambria Math" panose="02040503050406030204" pitchFamily="18" charset="0"/>
                          </a:rPr>
                        </m:ctrlPr>
                      </m:fPr>
                      <m:num>
                        <m:r>
                          <m:rPr>
                            <m:nor/>
                          </m:rPr>
                          <a:rPr lang="en-GB" sz="1800">
                            <a:solidFill>
                              <a:srgbClr val="43A047"/>
                            </a:solidFill>
                            <a:latin typeface="Century Gothic" panose="020B0502020202020204" pitchFamily="34" charset="0"/>
                          </a:rPr>
                          <m:t>1</m:t>
                        </m:r>
                      </m:num>
                      <m:den>
                        <m:r>
                          <m:rPr>
                            <m:nor/>
                          </m:rPr>
                          <a:rPr lang="ar-AE" sz="1800">
                            <a:solidFill>
                              <a:srgbClr val="43A047"/>
                            </a:solidFill>
                            <a:latin typeface="Century Gothic" panose="020B0502020202020204" pitchFamily="34" charset="0"/>
                          </a:rPr>
                          <m:t> </m:t>
                        </m:r>
                        <m:r>
                          <m:rPr>
                            <m:nor/>
                          </m:rPr>
                          <a:rPr lang="en-GB" sz="1800">
                            <a:solidFill>
                              <a:srgbClr val="43A047"/>
                            </a:solidFill>
                            <a:latin typeface="Century Gothic" panose="020B0502020202020204" pitchFamily="34" charset="0"/>
                          </a:rPr>
                          <m:t>8</m:t>
                        </m:r>
                        <m:r>
                          <m:rPr>
                            <m:nor/>
                          </m:rPr>
                          <a:rPr lang="ar-AE" sz="1800">
                            <a:solidFill>
                              <a:srgbClr val="43A047"/>
                            </a:solidFill>
                            <a:latin typeface="Century Gothic" panose="020B0502020202020204" pitchFamily="34" charset="0"/>
                          </a:rPr>
                          <m:t> </m:t>
                        </m:r>
                      </m:den>
                    </m:f>
                  </m:oMath>
                </a14:m>
                <a:r>
                  <a:rPr lang="en-GB" sz="1800" kern="0" dirty="0">
                    <a:solidFill>
                      <a:srgbClr val="43A047"/>
                    </a:solidFill>
                    <a:latin typeface="Century Gothic"/>
                    <a:ea typeface="Century Gothic"/>
                    <a:cs typeface="Century Gothic"/>
                    <a:sym typeface="Century Gothic"/>
                  </a:rPr>
                  <a:t> </a:t>
                </a:r>
                <a:r>
                  <a:rPr lang="ar-AE" sz="1800" kern="0" dirty="0">
                    <a:solidFill>
                      <a:srgbClr val="43A047"/>
                    </a:solidFill>
                    <a:latin typeface="Century Gothic"/>
                    <a:ea typeface="Century Gothic"/>
                    <a:cs typeface="Century Gothic"/>
                    <a:sym typeface="Century Gothic"/>
                  </a:rPr>
                  <a:t>+</a:t>
                </a:r>
                <a:r>
                  <a:rPr lang="ar-AE" sz="1800" dirty="0">
                    <a:solidFill>
                      <a:srgbClr val="43A047"/>
                    </a:solidFill>
                  </a:rPr>
                  <a:t> </a:t>
                </a:r>
                <a14:m>
                  <m:oMath xmlns:m="http://schemas.openxmlformats.org/officeDocument/2006/math">
                    <m:f>
                      <m:fPr>
                        <m:ctrlPr>
                          <a:rPr lang="ar-AE" sz="1800" i="1">
                            <a:solidFill>
                              <a:srgbClr val="43A047"/>
                            </a:solidFill>
                            <a:latin typeface="Cambria Math" panose="02040503050406030204" pitchFamily="18" charset="0"/>
                          </a:rPr>
                        </m:ctrlPr>
                      </m:fPr>
                      <m:num>
                        <m:r>
                          <m:rPr>
                            <m:nor/>
                          </m:rPr>
                          <a:rPr lang="en-GB" sz="1800">
                            <a:solidFill>
                              <a:srgbClr val="43A047"/>
                            </a:solidFill>
                            <a:latin typeface="Century Gothic" panose="020B0502020202020204" pitchFamily="34" charset="0"/>
                          </a:rPr>
                          <m:t>1</m:t>
                        </m:r>
                      </m:num>
                      <m:den>
                        <m:r>
                          <m:rPr>
                            <m:nor/>
                          </m:rPr>
                          <a:rPr lang="ar-AE" sz="1800">
                            <a:solidFill>
                              <a:srgbClr val="43A047"/>
                            </a:solidFill>
                            <a:latin typeface="Century Gothic" panose="020B0502020202020204" pitchFamily="34" charset="0"/>
                          </a:rPr>
                          <m:t> </m:t>
                        </m:r>
                        <m:r>
                          <m:rPr>
                            <m:nor/>
                          </m:rPr>
                          <a:rPr lang="en-GB" sz="1800">
                            <a:solidFill>
                              <a:srgbClr val="43A047"/>
                            </a:solidFill>
                            <a:latin typeface="Century Gothic" panose="020B0502020202020204" pitchFamily="34" charset="0"/>
                          </a:rPr>
                          <m:t>8</m:t>
                        </m:r>
                        <m:r>
                          <m:rPr>
                            <m:nor/>
                          </m:rPr>
                          <a:rPr lang="ar-AE" sz="1800">
                            <a:solidFill>
                              <a:srgbClr val="43A047"/>
                            </a:solidFill>
                            <a:latin typeface="Century Gothic" panose="020B0502020202020204" pitchFamily="34" charset="0"/>
                          </a:rPr>
                          <m:t> </m:t>
                        </m:r>
                      </m:den>
                    </m:f>
                  </m:oMath>
                </a14:m>
                <a:r>
                  <a:rPr lang="en-GB" sz="1800" kern="0" dirty="0">
                    <a:solidFill>
                      <a:srgbClr val="43A047"/>
                    </a:solidFill>
                    <a:latin typeface="Century Gothic"/>
                    <a:ea typeface="Century Gothic"/>
                    <a:cs typeface="Century Gothic"/>
                    <a:sym typeface="Century Gothic"/>
                  </a:rPr>
                  <a:t> </a:t>
                </a:r>
                <a:r>
                  <a:rPr lang="ar-AE" sz="1800" kern="0" dirty="0">
                    <a:solidFill>
                      <a:srgbClr val="43A047"/>
                    </a:solidFill>
                    <a:latin typeface="Century Gothic"/>
                    <a:ea typeface="Century Gothic"/>
                    <a:cs typeface="Century Gothic"/>
                    <a:sym typeface="Century Gothic"/>
                  </a:rPr>
                  <a:t>+</a:t>
                </a:r>
                <a:r>
                  <a:rPr lang="en-GB" sz="1800" kern="0" dirty="0">
                    <a:solidFill>
                      <a:srgbClr val="43A047"/>
                    </a:solidFill>
                    <a:latin typeface="Century Gothic"/>
                    <a:ea typeface="Century Gothic"/>
                    <a:cs typeface="Century Gothic"/>
                    <a:sym typeface="Century Gothic"/>
                  </a:rPr>
                  <a:t> </a:t>
                </a:r>
                <a14:m>
                  <m:oMath xmlns:m="http://schemas.openxmlformats.org/officeDocument/2006/math">
                    <m:f>
                      <m:fPr>
                        <m:ctrlPr>
                          <a:rPr lang="ar-AE" sz="1800" i="1">
                            <a:solidFill>
                              <a:srgbClr val="43A047"/>
                            </a:solidFill>
                            <a:latin typeface="Cambria Math" panose="02040503050406030204" pitchFamily="18" charset="0"/>
                          </a:rPr>
                        </m:ctrlPr>
                      </m:fPr>
                      <m:num>
                        <m:r>
                          <m:rPr>
                            <m:nor/>
                          </m:rPr>
                          <a:rPr lang="en-GB" sz="1800">
                            <a:solidFill>
                              <a:srgbClr val="43A047"/>
                            </a:solidFill>
                            <a:latin typeface="Century Gothic" panose="020B0502020202020204" pitchFamily="34" charset="0"/>
                          </a:rPr>
                          <m:t>1</m:t>
                        </m:r>
                      </m:num>
                      <m:den>
                        <m:r>
                          <m:rPr>
                            <m:nor/>
                          </m:rPr>
                          <a:rPr lang="ar-AE" sz="1800">
                            <a:solidFill>
                              <a:srgbClr val="43A047"/>
                            </a:solidFill>
                            <a:latin typeface="Century Gothic" panose="020B0502020202020204" pitchFamily="34" charset="0"/>
                          </a:rPr>
                          <m:t> </m:t>
                        </m:r>
                        <m:r>
                          <m:rPr>
                            <m:nor/>
                          </m:rPr>
                          <a:rPr lang="en-GB" sz="1800">
                            <a:solidFill>
                              <a:srgbClr val="43A047"/>
                            </a:solidFill>
                            <a:latin typeface="Century Gothic" panose="020B0502020202020204" pitchFamily="34" charset="0"/>
                          </a:rPr>
                          <m:t>8</m:t>
                        </m:r>
                        <m:r>
                          <m:rPr>
                            <m:nor/>
                          </m:rPr>
                          <a:rPr lang="ar-AE" sz="1800">
                            <a:solidFill>
                              <a:srgbClr val="43A047"/>
                            </a:solidFill>
                            <a:latin typeface="Century Gothic" panose="020B0502020202020204" pitchFamily="34" charset="0"/>
                          </a:rPr>
                          <m:t> </m:t>
                        </m:r>
                      </m:den>
                    </m:f>
                  </m:oMath>
                </a14:m>
                <a:r>
                  <a:rPr lang="en-GB" sz="1800" kern="0" dirty="0">
                    <a:solidFill>
                      <a:srgbClr val="43A047"/>
                    </a:solidFill>
                    <a:latin typeface="Century Gothic"/>
                    <a:ea typeface="Century Gothic"/>
                    <a:cs typeface="Century Gothic"/>
                    <a:sym typeface="Century Gothic"/>
                  </a:rPr>
                  <a:t> </a:t>
                </a:r>
                <a:r>
                  <a:rPr lang="ar-AE" sz="1800" kern="0" dirty="0">
                    <a:solidFill>
                      <a:srgbClr val="43A047"/>
                    </a:solidFill>
                    <a:latin typeface="Century Gothic"/>
                    <a:ea typeface="Century Gothic"/>
                    <a:cs typeface="Century Gothic"/>
                    <a:sym typeface="Century Gothic"/>
                  </a:rPr>
                  <a:t>= </a:t>
                </a:r>
                <a14:m>
                  <m:oMath xmlns:m="http://schemas.openxmlformats.org/officeDocument/2006/math">
                    <m:f>
                      <m:fPr>
                        <m:ctrlPr>
                          <a:rPr lang="ar-AE" sz="1800" i="1">
                            <a:solidFill>
                              <a:srgbClr val="43A047"/>
                            </a:solidFill>
                            <a:latin typeface="Cambria Math" panose="02040503050406030204" pitchFamily="18" charset="0"/>
                          </a:rPr>
                        </m:ctrlPr>
                      </m:fPr>
                      <m:num>
                        <m:r>
                          <m:rPr>
                            <m:nor/>
                          </m:rPr>
                          <a:rPr lang="en-GB" sz="1800" b="0" i="0" smtClean="0">
                            <a:solidFill>
                              <a:srgbClr val="43A047"/>
                            </a:solidFill>
                            <a:latin typeface="Century Gothic" panose="020B0502020202020204" pitchFamily="34" charset="0"/>
                          </a:rPr>
                          <m:t>5</m:t>
                        </m:r>
                      </m:num>
                      <m:den>
                        <m:r>
                          <m:rPr>
                            <m:nor/>
                          </m:rPr>
                          <a:rPr lang="ar-AE" sz="1800">
                            <a:solidFill>
                              <a:srgbClr val="43A047"/>
                            </a:solidFill>
                            <a:latin typeface="Century Gothic" panose="020B0502020202020204" pitchFamily="34" charset="0"/>
                          </a:rPr>
                          <m:t> </m:t>
                        </m:r>
                        <m:r>
                          <m:rPr>
                            <m:nor/>
                          </m:rPr>
                          <a:rPr lang="en-GB" sz="1800" b="0" i="0" smtClean="0">
                            <a:solidFill>
                              <a:srgbClr val="43A047"/>
                            </a:solidFill>
                            <a:latin typeface="Century Gothic" panose="020B0502020202020204" pitchFamily="34" charset="0"/>
                          </a:rPr>
                          <m:t>8</m:t>
                        </m:r>
                        <m:r>
                          <m:rPr>
                            <m:nor/>
                          </m:rPr>
                          <a:rPr lang="ar-AE" sz="1800">
                            <a:solidFill>
                              <a:srgbClr val="43A047"/>
                            </a:solidFill>
                            <a:latin typeface="Century Gothic" panose="020B0502020202020204" pitchFamily="34" charset="0"/>
                          </a:rPr>
                          <m:t> </m:t>
                        </m:r>
                      </m:den>
                    </m:f>
                  </m:oMath>
                </a14:m>
                <a:r>
                  <a:rPr kumimoji="0" lang="ar-AE"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 </a:t>
                </a:r>
                <a:endParaRPr kumimoji="0" lang="ar-AE" sz="1800" b="0" i="0" u="none" strike="noStrike" kern="0" cap="none" spc="0" normalizeH="0" baseline="0" noProof="0" dirty="0">
                  <a:ln>
                    <a:noFill/>
                  </a:ln>
                  <a:solidFill>
                    <a:srgbClr val="43A047"/>
                  </a:solidFill>
                  <a:effectLst/>
                  <a:uLnTx/>
                  <a:uFillTx/>
                  <a:sym typeface="Arial"/>
                </a:endParaRPr>
              </a:p>
            </p:txBody>
          </p:sp>
        </mc:Choice>
        <mc:Fallback>
          <p:sp>
            <p:nvSpPr>
              <p:cNvPr id="45" name="Google Shape;349;p26">
                <a:extLst>
                  <a:ext uri="{FF2B5EF4-FFF2-40B4-BE49-F238E27FC236}">
                    <a16:creationId xmlns:a16="http://schemas.microsoft.com/office/drawing/2014/main" id="{59AC8E6C-8C94-EE4C-842B-62B653322E72}"/>
                  </a:ext>
                </a:extLst>
              </p:cNvPr>
              <p:cNvSpPr txBox="1">
                <a:spLocks noRot="1" noChangeAspect="1" noMove="1" noResize="1" noEditPoints="1" noAdjustHandles="1" noChangeArrowheads="1" noChangeShapeType="1" noTextEdit="1"/>
              </p:cNvSpPr>
              <p:nvPr/>
            </p:nvSpPr>
            <p:spPr>
              <a:xfrm>
                <a:off x="3192744" y="5772255"/>
                <a:ext cx="4294298" cy="573129"/>
              </a:xfrm>
              <a:prstGeom prst="rect">
                <a:avLst/>
              </a:prstGeom>
              <a:blipFill>
                <a:blip r:embed="rId5"/>
                <a:stretch>
                  <a:fillRect l="-295" b="-19565"/>
                </a:stretch>
              </a:blipFill>
              <a:ln>
                <a:noFill/>
              </a:ln>
            </p:spPr>
            <p:txBody>
              <a:bodyPr/>
              <a:lstStyle/>
              <a:p>
                <a:r>
                  <a:rPr lang="en-GB">
                    <a:noFill/>
                  </a:rPr>
                  <a:t> </a:t>
                </a:r>
              </a:p>
            </p:txBody>
          </p:sp>
        </mc:Fallback>
      </mc:AlternateContent>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97"/>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14"/>
                                        </p:tgtEl>
                                        <p:attrNameLst>
                                          <p:attrName>style.visibility</p:attrName>
                                        </p:attrNameLst>
                                      </p:cBhvr>
                                      <p:to>
                                        <p:strVal val="visible"/>
                                      </p:to>
                                    </p:set>
                                    <p:animEffect transition="in" filter="fade">
                                      <p:cBhvr>
                                        <p:cTn id="7" dur="1000"/>
                                        <p:tgtEl>
                                          <p:spTgt spid="314"/>
                                        </p:tgtEl>
                                      </p:cBhvr>
                                    </p:animEffect>
                                  </p:childTnLst>
                                </p:cTn>
                              </p:par>
                              <p:par>
                                <p:cTn id="8" presetID="10" presetClass="entr" presetSubtype="0" fill="hold" nodeType="withEffect">
                                  <p:stCondLst>
                                    <p:cond delay="0"/>
                                  </p:stCondLst>
                                  <p:childTnLst>
                                    <p:set>
                                      <p:cBhvr>
                                        <p:cTn id="9" dur="1" fill="hold">
                                          <p:stCondLst>
                                            <p:cond delay="0"/>
                                          </p:stCondLst>
                                        </p:cTn>
                                        <p:tgtEl>
                                          <p:spTgt spid="315"/>
                                        </p:tgtEl>
                                        <p:attrNameLst>
                                          <p:attrName>style.visibility</p:attrName>
                                        </p:attrNameLst>
                                      </p:cBhvr>
                                      <p:to>
                                        <p:strVal val="visible"/>
                                      </p:to>
                                    </p:set>
                                    <p:animEffect transition="in" filter="fade">
                                      <p:cBhvr>
                                        <p:cTn id="10" dur="1000"/>
                                        <p:tgtEl>
                                          <p:spTgt spid="315"/>
                                        </p:tgtEl>
                                      </p:cBhvr>
                                    </p:animEffect>
                                  </p:childTnLst>
                                </p:cTn>
                              </p:par>
                              <p:par>
                                <p:cTn id="11" presetID="10" presetClass="entr" presetSubtype="0" fill="hold" nodeType="withEffect">
                                  <p:stCondLst>
                                    <p:cond delay="0"/>
                                  </p:stCondLst>
                                  <p:childTnLst>
                                    <p:set>
                                      <p:cBhvr>
                                        <p:cTn id="12" dur="1" fill="hold">
                                          <p:stCondLst>
                                            <p:cond delay="0"/>
                                          </p:stCondLst>
                                        </p:cTn>
                                        <p:tgtEl>
                                          <p:spTgt spid="316"/>
                                        </p:tgtEl>
                                        <p:attrNameLst>
                                          <p:attrName>style.visibility</p:attrName>
                                        </p:attrNameLst>
                                      </p:cBhvr>
                                      <p:to>
                                        <p:strVal val="visible"/>
                                      </p:to>
                                    </p:set>
                                    <p:animEffect transition="in" filter="fade">
                                      <p:cBhvr>
                                        <p:cTn id="13" dur="1000"/>
                                        <p:tgtEl>
                                          <p:spTgt spid="316"/>
                                        </p:tgtEl>
                                      </p:cBhvr>
                                    </p:animEffect>
                                  </p:childTnLst>
                                </p:cTn>
                              </p:par>
                              <p:par>
                                <p:cTn id="14" presetID="10" presetClass="entr" presetSubtype="0" fill="hold" nodeType="withEffect">
                                  <p:stCondLst>
                                    <p:cond delay="0"/>
                                  </p:stCondLst>
                                  <p:childTnLst>
                                    <p:set>
                                      <p:cBhvr>
                                        <p:cTn id="15" dur="1" fill="hold">
                                          <p:stCondLst>
                                            <p:cond delay="0"/>
                                          </p:stCondLst>
                                        </p:cTn>
                                        <p:tgtEl>
                                          <p:spTgt spid="317"/>
                                        </p:tgtEl>
                                        <p:attrNameLst>
                                          <p:attrName>style.visibility</p:attrName>
                                        </p:attrNameLst>
                                      </p:cBhvr>
                                      <p:to>
                                        <p:strVal val="visible"/>
                                      </p:to>
                                    </p:set>
                                    <p:animEffect transition="in" filter="fade">
                                      <p:cBhvr>
                                        <p:cTn id="16" dur="1000"/>
                                        <p:tgtEl>
                                          <p:spTgt spid="317"/>
                                        </p:tgtEl>
                                      </p:cBhvr>
                                    </p:animEffect>
                                  </p:childTnLst>
                                </p:cTn>
                              </p:par>
                              <p:par>
                                <p:cTn id="17" presetID="10" presetClass="entr" presetSubtype="0" fill="hold" nodeType="withEffect">
                                  <p:stCondLst>
                                    <p:cond delay="0"/>
                                  </p:stCondLst>
                                  <p:childTnLst>
                                    <p:set>
                                      <p:cBhvr>
                                        <p:cTn id="18" dur="1" fill="hold">
                                          <p:stCondLst>
                                            <p:cond delay="0"/>
                                          </p:stCondLst>
                                        </p:cTn>
                                        <p:tgtEl>
                                          <p:spTgt spid="318"/>
                                        </p:tgtEl>
                                        <p:attrNameLst>
                                          <p:attrName>style.visibility</p:attrName>
                                        </p:attrNameLst>
                                      </p:cBhvr>
                                      <p:to>
                                        <p:strVal val="visible"/>
                                      </p:to>
                                    </p:set>
                                    <p:animEffect transition="in" filter="fade">
                                      <p:cBhvr>
                                        <p:cTn id="19" dur="1000"/>
                                        <p:tgtEl>
                                          <p:spTgt spid="318"/>
                                        </p:tgtEl>
                                      </p:cBhvr>
                                    </p:animEffect>
                                  </p:childTnLst>
                                </p:cTn>
                              </p:par>
                              <p:par>
                                <p:cTn id="20" presetID="10" presetClass="entr" presetSubtype="0" fill="hold" nodeType="withEffect">
                                  <p:stCondLst>
                                    <p:cond delay="0"/>
                                  </p:stCondLst>
                                  <p:childTnLst>
                                    <p:set>
                                      <p:cBhvr>
                                        <p:cTn id="21" dur="1" fill="hold">
                                          <p:stCondLst>
                                            <p:cond delay="0"/>
                                          </p:stCondLst>
                                        </p:cTn>
                                        <p:tgtEl>
                                          <p:spTgt spid="319"/>
                                        </p:tgtEl>
                                        <p:attrNameLst>
                                          <p:attrName>style.visibility</p:attrName>
                                        </p:attrNameLst>
                                      </p:cBhvr>
                                      <p:to>
                                        <p:strVal val="visible"/>
                                      </p:to>
                                    </p:set>
                                    <p:animEffect transition="in" filter="fade">
                                      <p:cBhvr>
                                        <p:cTn id="22" dur="1000"/>
                                        <p:tgtEl>
                                          <p:spTgt spid="319"/>
                                        </p:tgtEl>
                                      </p:cBhvr>
                                    </p:animEffect>
                                  </p:childTnLst>
                                </p:cTn>
                              </p:par>
                              <p:par>
                                <p:cTn id="23" presetID="10" presetClass="entr" presetSubtype="0" fill="hold" nodeType="withEffect">
                                  <p:stCondLst>
                                    <p:cond delay="0"/>
                                  </p:stCondLst>
                                  <p:childTnLst>
                                    <p:set>
                                      <p:cBhvr>
                                        <p:cTn id="24" dur="1" fill="hold">
                                          <p:stCondLst>
                                            <p:cond delay="0"/>
                                          </p:stCondLst>
                                        </p:cTn>
                                        <p:tgtEl>
                                          <p:spTgt spid="320"/>
                                        </p:tgtEl>
                                        <p:attrNameLst>
                                          <p:attrName>style.visibility</p:attrName>
                                        </p:attrNameLst>
                                      </p:cBhvr>
                                      <p:to>
                                        <p:strVal val="visible"/>
                                      </p:to>
                                    </p:set>
                                    <p:animEffect transition="in" filter="fade">
                                      <p:cBhvr>
                                        <p:cTn id="25" dur="1000"/>
                                        <p:tgtEl>
                                          <p:spTgt spid="320"/>
                                        </p:tgtEl>
                                      </p:cBhvr>
                                    </p:animEffect>
                                  </p:childTnLst>
                                </p:cTn>
                              </p:par>
                              <p:par>
                                <p:cTn id="26" presetID="10" presetClass="entr" presetSubtype="0" fill="hold" nodeType="withEffect">
                                  <p:stCondLst>
                                    <p:cond delay="0"/>
                                  </p:stCondLst>
                                  <p:childTnLst>
                                    <p:set>
                                      <p:cBhvr>
                                        <p:cTn id="27" dur="1" fill="hold">
                                          <p:stCondLst>
                                            <p:cond delay="0"/>
                                          </p:stCondLst>
                                        </p:cTn>
                                        <p:tgtEl>
                                          <p:spTgt spid="321"/>
                                        </p:tgtEl>
                                        <p:attrNameLst>
                                          <p:attrName>style.visibility</p:attrName>
                                        </p:attrNameLst>
                                      </p:cBhvr>
                                      <p:to>
                                        <p:strVal val="visible"/>
                                      </p:to>
                                    </p:set>
                                    <p:animEffect transition="in" filter="fade">
                                      <p:cBhvr>
                                        <p:cTn id="28" dur="1000"/>
                                        <p:tgtEl>
                                          <p:spTgt spid="321"/>
                                        </p:tgtEl>
                                      </p:cBhvr>
                                    </p:animEffect>
                                  </p:childTnLst>
                                </p:cTn>
                              </p:par>
                              <p:par>
                                <p:cTn id="29" presetID="10" presetClass="entr" presetSubtype="0" fill="hold" nodeType="withEffect">
                                  <p:stCondLst>
                                    <p:cond delay="0"/>
                                  </p:stCondLst>
                                  <p:childTnLst>
                                    <p:set>
                                      <p:cBhvr>
                                        <p:cTn id="30" dur="1" fill="hold">
                                          <p:stCondLst>
                                            <p:cond delay="0"/>
                                          </p:stCondLst>
                                        </p:cTn>
                                        <p:tgtEl>
                                          <p:spTgt spid="322"/>
                                        </p:tgtEl>
                                        <p:attrNameLst>
                                          <p:attrName>style.visibility</p:attrName>
                                        </p:attrNameLst>
                                      </p:cBhvr>
                                      <p:to>
                                        <p:strVal val="visible"/>
                                      </p:to>
                                    </p:set>
                                    <p:animEffect transition="in" filter="fade">
                                      <p:cBhvr>
                                        <p:cTn id="31" dur="1000"/>
                                        <p:tgtEl>
                                          <p:spTgt spid="322"/>
                                        </p:tgtEl>
                                      </p:cBhvr>
                                    </p:animEffect>
                                  </p:childTnLst>
                                </p:cTn>
                              </p:par>
                              <p:par>
                                <p:cTn id="32" presetID="10" presetClass="entr" presetSubtype="0" fill="hold" nodeType="withEffect">
                                  <p:stCondLst>
                                    <p:cond delay="0"/>
                                  </p:stCondLst>
                                  <p:childTnLst>
                                    <p:set>
                                      <p:cBhvr>
                                        <p:cTn id="33" dur="1" fill="hold">
                                          <p:stCondLst>
                                            <p:cond delay="0"/>
                                          </p:stCondLst>
                                        </p:cTn>
                                        <p:tgtEl>
                                          <p:spTgt spid="323"/>
                                        </p:tgtEl>
                                        <p:attrNameLst>
                                          <p:attrName>style.visibility</p:attrName>
                                        </p:attrNameLst>
                                      </p:cBhvr>
                                      <p:to>
                                        <p:strVal val="visible"/>
                                      </p:to>
                                    </p:set>
                                    <p:animEffect transition="in" filter="fade">
                                      <p:cBhvr>
                                        <p:cTn id="34" dur="1000"/>
                                        <p:tgtEl>
                                          <p:spTgt spid="323"/>
                                        </p:tgtEl>
                                      </p:cBhvr>
                                    </p:animEffect>
                                  </p:childTnLst>
                                </p:cTn>
                              </p:par>
                              <p:par>
                                <p:cTn id="35" presetID="10" presetClass="entr" presetSubtype="0" fill="hold" nodeType="withEffect">
                                  <p:stCondLst>
                                    <p:cond delay="0"/>
                                  </p:stCondLst>
                                  <p:childTnLst>
                                    <p:set>
                                      <p:cBhvr>
                                        <p:cTn id="36" dur="1" fill="hold">
                                          <p:stCondLst>
                                            <p:cond delay="0"/>
                                          </p:stCondLst>
                                        </p:cTn>
                                        <p:tgtEl>
                                          <p:spTgt spid="324"/>
                                        </p:tgtEl>
                                        <p:attrNameLst>
                                          <p:attrName>style.visibility</p:attrName>
                                        </p:attrNameLst>
                                      </p:cBhvr>
                                      <p:to>
                                        <p:strVal val="visible"/>
                                      </p:to>
                                    </p:set>
                                    <p:animEffect transition="in" filter="fade">
                                      <p:cBhvr>
                                        <p:cTn id="37" dur="1000"/>
                                        <p:tgtEl>
                                          <p:spTgt spid="324"/>
                                        </p:tgtEl>
                                      </p:cBhvr>
                                    </p:animEffect>
                                  </p:childTnLst>
                                </p:cTn>
                              </p:par>
                              <p:par>
                                <p:cTn id="38" presetID="10" presetClass="entr" presetSubtype="0" fill="hold" nodeType="withEffect">
                                  <p:stCondLst>
                                    <p:cond delay="0"/>
                                  </p:stCondLst>
                                  <p:childTnLst>
                                    <p:set>
                                      <p:cBhvr>
                                        <p:cTn id="39" dur="1" fill="hold">
                                          <p:stCondLst>
                                            <p:cond delay="0"/>
                                          </p:stCondLst>
                                        </p:cTn>
                                        <p:tgtEl>
                                          <p:spTgt spid="325"/>
                                        </p:tgtEl>
                                        <p:attrNameLst>
                                          <p:attrName>style.visibility</p:attrName>
                                        </p:attrNameLst>
                                      </p:cBhvr>
                                      <p:to>
                                        <p:strVal val="visible"/>
                                      </p:to>
                                    </p:set>
                                    <p:animEffect transition="in" filter="fade">
                                      <p:cBhvr>
                                        <p:cTn id="40" dur="1000"/>
                                        <p:tgtEl>
                                          <p:spTgt spid="325"/>
                                        </p:tgtEl>
                                      </p:cBhvr>
                                    </p:animEffect>
                                  </p:childTnLst>
                                </p:cTn>
                              </p:par>
                              <p:par>
                                <p:cTn id="41" presetID="10" presetClass="entr" presetSubtype="0" fill="hold" nodeType="withEffect">
                                  <p:stCondLst>
                                    <p:cond delay="0"/>
                                  </p:stCondLst>
                                  <p:childTnLst>
                                    <p:set>
                                      <p:cBhvr>
                                        <p:cTn id="42" dur="1" fill="hold">
                                          <p:stCondLst>
                                            <p:cond delay="0"/>
                                          </p:stCondLst>
                                        </p:cTn>
                                        <p:tgtEl>
                                          <p:spTgt spid="326"/>
                                        </p:tgtEl>
                                        <p:attrNameLst>
                                          <p:attrName>style.visibility</p:attrName>
                                        </p:attrNameLst>
                                      </p:cBhvr>
                                      <p:to>
                                        <p:strVal val="visible"/>
                                      </p:to>
                                    </p:set>
                                    <p:animEffect transition="in" filter="fade">
                                      <p:cBhvr>
                                        <p:cTn id="43" dur="1000"/>
                                        <p:tgtEl>
                                          <p:spTgt spid="326"/>
                                        </p:tgtEl>
                                      </p:cBhvr>
                                    </p:animEffect>
                                  </p:childTnLst>
                                </p:cTn>
                              </p:par>
                              <p:par>
                                <p:cTn id="44" presetID="10" presetClass="entr" presetSubtype="0" fill="hold" nodeType="withEffect">
                                  <p:stCondLst>
                                    <p:cond delay="0"/>
                                  </p:stCondLst>
                                  <p:childTnLst>
                                    <p:set>
                                      <p:cBhvr>
                                        <p:cTn id="45" dur="1" fill="hold">
                                          <p:stCondLst>
                                            <p:cond delay="0"/>
                                          </p:stCondLst>
                                        </p:cTn>
                                        <p:tgtEl>
                                          <p:spTgt spid="327"/>
                                        </p:tgtEl>
                                        <p:attrNameLst>
                                          <p:attrName>style.visibility</p:attrName>
                                        </p:attrNameLst>
                                      </p:cBhvr>
                                      <p:to>
                                        <p:strVal val="visible"/>
                                      </p:to>
                                    </p:set>
                                    <p:animEffect transition="in" filter="fade">
                                      <p:cBhvr>
                                        <p:cTn id="46" dur="1000"/>
                                        <p:tgtEl>
                                          <p:spTgt spid="327"/>
                                        </p:tgtEl>
                                      </p:cBhvr>
                                    </p:animEffect>
                                  </p:childTnLst>
                                </p:cTn>
                              </p:par>
                              <p:par>
                                <p:cTn id="47" presetID="10" presetClass="entr" presetSubtype="0" fill="hold" nodeType="withEffect">
                                  <p:stCondLst>
                                    <p:cond delay="0"/>
                                  </p:stCondLst>
                                  <p:childTnLst>
                                    <p:set>
                                      <p:cBhvr>
                                        <p:cTn id="48" dur="1" fill="hold">
                                          <p:stCondLst>
                                            <p:cond delay="0"/>
                                          </p:stCondLst>
                                        </p:cTn>
                                        <p:tgtEl>
                                          <p:spTgt spid="328"/>
                                        </p:tgtEl>
                                        <p:attrNameLst>
                                          <p:attrName>style.visibility</p:attrName>
                                        </p:attrNameLst>
                                      </p:cBhvr>
                                      <p:to>
                                        <p:strVal val="visible"/>
                                      </p:to>
                                    </p:set>
                                    <p:animEffect transition="in" filter="fade">
                                      <p:cBhvr>
                                        <p:cTn id="49" dur="1000"/>
                                        <p:tgtEl>
                                          <p:spTgt spid="328"/>
                                        </p:tgtEl>
                                      </p:cBhvr>
                                    </p:animEffect>
                                  </p:childTnLst>
                                </p:cTn>
                              </p:par>
                              <p:par>
                                <p:cTn id="50" presetID="10" presetClass="entr" presetSubtype="0" fill="hold" nodeType="withEffect">
                                  <p:stCondLst>
                                    <p:cond delay="0"/>
                                  </p:stCondLst>
                                  <p:childTnLst>
                                    <p:set>
                                      <p:cBhvr>
                                        <p:cTn id="51" dur="1" fill="hold">
                                          <p:stCondLst>
                                            <p:cond delay="0"/>
                                          </p:stCondLst>
                                        </p:cTn>
                                        <p:tgtEl>
                                          <p:spTgt spid="329"/>
                                        </p:tgtEl>
                                        <p:attrNameLst>
                                          <p:attrName>style.visibility</p:attrName>
                                        </p:attrNameLst>
                                      </p:cBhvr>
                                      <p:to>
                                        <p:strVal val="visible"/>
                                      </p:to>
                                    </p:set>
                                    <p:animEffect transition="in" filter="fade">
                                      <p:cBhvr>
                                        <p:cTn id="52" dur="1000"/>
                                        <p:tgtEl>
                                          <p:spTgt spid="329"/>
                                        </p:tgtEl>
                                      </p:cBhvr>
                                    </p:animEffect>
                                  </p:childTnLst>
                                </p:cTn>
                              </p:par>
                              <p:par>
                                <p:cTn id="53" presetID="10" presetClass="entr" presetSubtype="0" fill="hold" nodeType="withEffect">
                                  <p:stCondLst>
                                    <p:cond delay="0"/>
                                  </p:stCondLst>
                                  <p:childTnLst>
                                    <p:set>
                                      <p:cBhvr>
                                        <p:cTn id="54" dur="1" fill="hold">
                                          <p:stCondLst>
                                            <p:cond delay="0"/>
                                          </p:stCondLst>
                                        </p:cTn>
                                        <p:tgtEl>
                                          <p:spTgt spid="330"/>
                                        </p:tgtEl>
                                        <p:attrNameLst>
                                          <p:attrName>style.visibility</p:attrName>
                                        </p:attrNameLst>
                                      </p:cBhvr>
                                      <p:to>
                                        <p:strVal val="visible"/>
                                      </p:to>
                                    </p:set>
                                    <p:animEffect transition="in" filter="fade">
                                      <p:cBhvr>
                                        <p:cTn id="55" dur="1000"/>
                                        <p:tgtEl>
                                          <p:spTgt spid="330"/>
                                        </p:tgtEl>
                                      </p:cBhvr>
                                    </p:animEffect>
                                  </p:childTnLst>
                                </p:cTn>
                              </p:par>
                              <p:par>
                                <p:cTn id="56" presetID="10" presetClass="entr" presetSubtype="0" fill="hold" nodeType="withEffect">
                                  <p:stCondLst>
                                    <p:cond delay="0"/>
                                  </p:stCondLst>
                                  <p:childTnLst>
                                    <p:set>
                                      <p:cBhvr>
                                        <p:cTn id="57" dur="1" fill="hold">
                                          <p:stCondLst>
                                            <p:cond delay="0"/>
                                          </p:stCondLst>
                                        </p:cTn>
                                        <p:tgtEl>
                                          <p:spTgt spid="331"/>
                                        </p:tgtEl>
                                        <p:attrNameLst>
                                          <p:attrName>style.visibility</p:attrName>
                                        </p:attrNameLst>
                                      </p:cBhvr>
                                      <p:to>
                                        <p:strVal val="visible"/>
                                      </p:to>
                                    </p:set>
                                    <p:animEffect transition="in" filter="fade">
                                      <p:cBhvr>
                                        <p:cTn id="58" dur="1000"/>
                                        <p:tgtEl>
                                          <p:spTgt spid="331"/>
                                        </p:tgtEl>
                                      </p:cBhvr>
                                    </p:animEffect>
                                  </p:childTnLst>
                                </p:cTn>
                              </p:par>
                              <p:par>
                                <p:cTn id="59" presetID="10" presetClass="entr" presetSubtype="0" fill="hold" nodeType="withEffect">
                                  <p:stCondLst>
                                    <p:cond delay="0"/>
                                  </p:stCondLst>
                                  <p:childTnLst>
                                    <p:set>
                                      <p:cBhvr>
                                        <p:cTn id="60" dur="1" fill="hold">
                                          <p:stCondLst>
                                            <p:cond delay="0"/>
                                          </p:stCondLst>
                                        </p:cTn>
                                        <p:tgtEl>
                                          <p:spTgt spid="332"/>
                                        </p:tgtEl>
                                        <p:attrNameLst>
                                          <p:attrName>style.visibility</p:attrName>
                                        </p:attrNameLst>
                                      </p:cBhvr>
                                      <p:to>
                                        <p:strVal val="visible"/>
                                      </p:to>
                                    </p:set>
                                    <p:animEffect transition="in" filter="fade">
                                      <p:cBhvr>
                                        <p:cTn id="61" dur="1000"/>
                                        <p:tgtEl>
                                          <p:spTgt spid="332"/>
                                        </p:tgtEl>
                                      </p:cBhvr>
                                    </p:animEffect>
                                  </p:childTnLst>
                                </p:cTn>
                              </p:par>
                              <p:par>
                                <p:cTn id="62" presetID="10" presetClass="entr" presetSubtype="0" fill="hold" nodeType="withEffect">
                                  <p:stCondLst>
                                    <p:cond delay="0"/>
                                  </p:stCondLst>
                                  <p:childTnLst>
                                    <p:set>
                                      <p:cBhvr>
                                        <p:cTn id="63" dur="1" fill="hold">
                                          <p:stCondLst>
                                            <p:cond delay="0"/>
                                          </p:stCondLst>
                                        </p:cTn>
                                        <p:tgtEl>
                                          <p:spTgt spid="333"/>
                                        </p:tgtEl>
                                        <p:attrNameLst>
                                          <p:attrName>style.visibility</p:attrName>
                                        </p:attrNameLst>
                                      </p:cBhvr>
                                      <p:to>
                                        <p:strVal val="visible"/>
                                      </p:to>
                                    </p:set>
                                    <p:animEffect transition="in" filter="fade">
                                      <p:cBhvr>
                                        <p:cTn id="64" dur="1000"/>
                                        <p:tgtEl>
                                          <p:spTgt spid="333"/>
                                        </p:tgtEl>
                                      </p:cBhvr>
                                    </p:animEffect>
                                  </p:childTnLst>
                                </p:cTn>
                              </p:par>
                              <p:par>
                                <p:cTn id="65" presetID="10" presetClass="entr" presetSubtype="0" fill="hold" nodeType="withEffect">
                                  <p:stCondLst>
                                    <p:cond delay="0"/>
                                  </p:stCondLst>
                                  <p:childTnLst>
                                    <p:set>
                                      <p:cBhvr>
                                        <p:cTn id="66" dur="1" fill="hold">
                                          <p:stCondLst>
                                            <p:cond delay="0"/>
                                          </p:stCondLst>
                                        </p:cTn>
                                        <p:tgtEl>
                                          <p:spTgt spid="334"/>
                                        </p:tgtEl>
                                        <p:attrNameLst>
                                          <p:attrName>style.visibility</p:attrName>
                                        </p:attrNameLst>
                                      </p:cBhvr>
                                      <p:to>
                                        <p:strVal val="visible"/>
                                      </p:to>
                                    </p:set>
                                    <p:animEffect transition="in" filter="fade">
                                      <p:cBhvr>
                                        <p:cTn id="67" dur="1000"/>
                                        <p:tgtEl>
                                          <p:spTgt spid="334"/>
                                        </p:tgtEl>
                                      </p:cBhvr>
                                    </p:animEffect>
                                  </p:childTnLst>
                                </p:cTn>
                              </p:par>
                              <p:par>
                                <p:cTn id="68" presetID="10" presetClass="entr" presetSubtype="0" fill="hold" nodeType="withEffect">
                                  <p:stCondLst>
                                    <p:cond delay="0"/>
                                  </p:stCondLst>
                                  <p:childTnLst>
                                    <p:set>
                                      <p:cBhvr>
                                        <p:cTn id="69" dur="1" fill="hold">
                                          <p:stCondLst>
                                            <p:cond delay="0"/>
                                          </p:stCondLst>
                                        </p:cTn>
                                        <p:tgtEl>
                                          <p:spTgt spid="335"/>
                                        </p:tgtEl>
                                        <p:attrNameLst>
                                          <p:attrName>style.visibility</p:attrName>
                                        </p:attrNameLst>
                                      </p:cBhvr>
                                      <p:to>
                                        <p:strVal val="visible"/>
                                      </p:to>
                                    </p:set>
                                    <p:animEffect transition="in" filter="fade">
                                      <p:cBhvr>
                                        <p:cTn id="70" dur="1000"/>
                                        <p:tgtEl>
                                          <p:spTgt spid="335"/>
                                        </p:tgtEl>
                                      </p:cBhvr>
                                    </p:animEffect>
                                  </p:childTnLst>
                                </p:cTn>
                              </p:par>
                              <p:par>
                                <p:cTn id="71" presetID="10" presetClass="entr" presetSubtype="0" fill="hold" nodeType="withEffect">
                                  <p:stCondLst>
                                    <p:cond delay="0"/>
                                  </p:stCondLst>
                                  <p:childTnLst>
                                    <p:set>
                                      <p:cBhvr>
                                        <p:cTn id="72" dur="1" fill="hold">
                                          <p:stCondLst>
                                            <p:cond delay="0"/>
                                          </p:stCondLst>
                                        </p:cTn>
                                        <p:tgtEl>
                                          <p:spTgt spid="331"/>
                                        </p:tgtEl>
                                        <p:attrNameLst>
                                          <p:attrName>style.visibility</p:attrName>
                                        </p:attrNameLst>
                                      </p:cBhvr>
                                      <p:to>
                                        <p:strVal val="visible"/>
                                      </p:to>
                                    </p:set>
                                    <p:animEffect transition="in" filter="fade">
                                      <p:cBhvr>
                                        <p:cTn id="73" dur="1000"/>
                                        <p:tgtEl>
                                          <p:spTgt spid="331"/>
                                        </p:tgtEl>
                                      </p:cBhvr>
                                    </p:animEffect>
                                  </p:childTnLst>
                                </p:cTn>
                              </p:par>
                              <p:par>
                                <p:cTn id="74" presetID="10" presetClass="entr" presetSubtype="0" fill="hold" nodeType="withEffect">
                                  <p:stCondLst>
                                    <p:cond delay="0"/>
                                  </p:stCondLst>
                                  <p:childTnLst>
                                    <p:set>
                                      <p:cBhvr>
                                        <p:cTn id="75" dur="1" fill="hold">
                                          <p:stCondLst>
                                            <p:cond delay="0"/>
                                          </p:stCondLst>
                                        </p:cTn>
                                        <p:tgtEl>
                                          <p:spTgt spid="330"/>
                                        </p:tgtEl>
                                        <p:attrNameLst>
                                          <p:attrName>style.visibility</p:attrName>
                                        </p:attrNameLst>
                                      </p:cBhvr>
                                      <p:to>
                                        <p:strVal val="visible"/>
                                      </p:to>
                                    </p:set>
                                    <p:animEffect transition="in" filter="fade">
                                      <p:cBhvr>
                                        <p:cTn id="76" dur="1000"/>
                                        <p:tgtEl>
                                          <p:spTgt spid="330"/>
                                        </p:tgtEl>
                                      </p:cBhvr>
                                    </p:animEffect>
                                  </p:childTnLst>
                                </p:cTn>
                              </p:par>
                              <p:par>
                                <p:cTn id="77" presetID="10" presetClass="entr" presetSubtype="0" fill="hold" nodeType="withEffect">
                                  <p:stCondLst>
                                    <p:cond delay="0"/>
                                  </p:stCondLst>
                                  <p:childTnLst>
                                    <p:set>
                                      <p:cBhvr>
                                        <p:cTn id="78" dur="1" fill="hold">
                                          <p:stCondLst>
                                            <p:cond delay="0"/>
                                          </p:stCondLst>
                                        </p:cTn>
                                        <p:tgtEl>
                                          <p:spTgt spid="45"/>
                                        </p:tgtEl>
                                        <p:attrNameLst>
                                          <p:attrName>style.visibility</p:attrName>
                                        </p:attrNameLst>
                                      </p:cBhvr>
                                      <p:to>
                                        <p:strVal val="visible"/>
                                      </p:to>
                                    </p:set>
                                    <p:animEffect transition="in" filter="fade">
                                      <p:cBhvr>
                                        <p:cTn id="79" dur="1000"/>
                                        <p:tgtEl>
                                          <p:spTgt spid="45"/>
                                        </p:tgtEl>
                                      </p:cBhvr>
                                    </p:animEffect>
                                  </p:childTnLst>
                                </p:cTn>
                              </p:par>
                              <p:par>
                                <p:cTn id="80" presetID="10" presetClass="entr" presetSubtype="0" fill="hold" nodeType="withEffect">
                                  <p:stCondLst>
                                    <p:cond delay="0"/>
                                  </p:stCondLst>
                                  <p:childTnLst>
                                    <p:set>
                                      <p:cBhvr>
                                        <p:cTn id="81" dur="1" fill="hold">
                                          <p:stCondLst>
                                            <p:cond delay="0"/>
                                          </p:stCondLst>
                                        </p:cTn>
                                        <p:tgtEl>
                                          <p:spTgt spid="44"/>
                                        </p:tgtEl>
                                        <p:attrNameLst>
                                          <p:attrName>style.visibility</p:attrName>
                                        </p:attrNameLst>
                                      </p:cBhvr>
                                      <p:to>
                                        <p:strVal val="visible"/>
                                      </p:to>
                                    </p:set>
                                    <p:animEffect transition="in" filter="fade">
                                      <p:cBhvr>
                                        <p:cTn id="82" dur="1000"/>
                                        <p:tgtEl>
                                          <p:spTgt spid="44"/>
                                        </p:tgtEl>
                                      </p:cBhvr>
                                    </p:animEffect>
                                  </p:childTnLst>
                                </p:cTn>
                              </p:par>
                            </p:childTnLst>
                          </p:cTn>
                        </p:par>
                      </p:childTnLst>
                    </p:cTn>
                  </p:par>
                </p:childTnLst>
              </p:cTn>
              <p:nextCondLst>
                <p:cond evt="onClick" delay="0">
                  <p:tgtEl>
                    <p:spTgt spid="297"/>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p2"/>
          <p:cNvSpPr txBox="1"/>
          <p:nvPr/>
        </p:nvSpPr>
        <p:spPr>
          <a:xfrm>
            <a:off x="263525" y="676894"/>
            <a:ext cx="11736388" cy="5759531"/>
          </a:xfrm>
          <a:prstGeom prst="rect">
            <a:avLst/>
          </a:prstGeom>
          <a:noFill/>
          <a:ln>
            <a:noFill/>
          </a:ln>
        </p:spPr>
        <p:txBody>
          <a:bodyPr spcFirstLastPara="1" wrap="square" lIns="91425" tIns="45700" rIns="91425" bIns="45700" anchor="t" anchorCtr="0">
            <a:normAutofit/>
          </a:bodyPr>
          <a:lstStyle/>
          <a:p>
            <a:pPr marL="0" marR="0" lvl="0" indent="0" algn="l" rtl="0">
              <a:lnSpc>
                <a:spcPct val="110000"/>
              </a:lnSpc>
              <a:spcBef>
                <a:spcPts val="0"/>
              </a:spcBef>
              <a:spcAft>
                <a:spcPts val="0"/>
              </a:spcAft>
              <a:buClr>
                <a:schemeClr val="dk1"/>
              </a:buClr>
              <a:buSzPts val="1800"/>
              <a:buFont typeface="Arial"/>
              <a:buNone/>
            </a:pPr>
            <a:r>
              <a:rPr lang="en-GB" sz="2400" b="1" i="0" u="none" strike="noStrike" cap="none">
                <a:solidFill>
                  <a:srgbClr val="222222"/>
                </a:solidFill>
                <a:latin typeface="Century Gothic"/>
                <a:ea typeface="Century Gothic"/>
                <a:cs typeface="Century Gothic"/>
                <a:sym typeface="Century Gothic"/>
              </a:rPr>
              <a:t>Summary</a:t>
            </a:r>
            <a:endParaRPr sz="1400" b="0" i="0" u="none" strike="noStrike" cap="none">
              <a:solidFill>
                <a:srgbClr val="000000"/>
              </a:solidFill>
              <a:latin typeface="Arial"/>
              <a:ea typeface="Arial"/>
              <a:cs typeface="Arial"/>
              <a:sym typeface="Arial"/>
            </a:endParaRPr>
          </a:p>
          <a:p>
            <a:pPr marL="0" marR="0" lvl="0" indent="0" algn="l" rtl="0">
              <a:lnSpc>
                <a:spcPct val="110000"/>
              </a:lnSpc>
              <a:spcBef>
                <a:spcPts val="0"/>
              </a:spcBef>
              <a:spcAft>
                <a:spcPts val="0"/>
              </a:spcAft>
              <a:buClr>
                <a:schemeClr val="dk1"/>
              </a:buClr>
              <a:buSzPts val="1800"/>
              <a:buFont typeface="Arial"/>
              <a:buNone/>
            </a:pPr>
            <a:r>
              <a:rPr lang="en-GB" sz="1800" b="0" i="0" u="none" strike="noStrike" cap="none">
                <a:solidFill>
                  <a:srgbClr val="222222"/>
                </a:solidFill>
                <a:latin typeface="Century Gothic"/>
                <a:ea typeface="Century Gothic"/>
                <a:cs typeface="Century Gothic"/>
                <a:sym typeface="Century Gothic"/>
              </a:rPr>
              <a:t>Key Vocabulary and Sentence Stems </a:t>
            </a:r>
            <a:endParaRPr sz="1400" b="0" i="0" u="none" strike="noStrike" cap="none">
              <a:solidFill>
                <a:srgbClr val="000000"/>
              </a:solidFill>
              <a:latin typeface="Arial"/>
              <a:ea typeface="Arial"/>
              <a:cs typeface="Arial"/>
              <a:sym typeface="Arial"/>
            </a:endParaRPr>
          </a:p>
          <a:p>
            <a:pPr marL="0" marR="0" lvl="0" indent="0" algn="l" rtl="0">
              <a:lnSpc>
                <a:spcPct val="110000"/>
              </a:lnSpc>
              <a:spcBef>
                <a:spcPts val="600"/>
              </a:spcBef>
              <a:spcAft>
                <a:spcPts val="0"/>
              </a:spcAft>
              <a:buClr>
                <a:schemeClr val="dk1"/>
              </a:buClr>
              <a:buSzPts val="1800"/>
              <a:buFont typeface="Arial"/>
              <a:buNone/>
            </a:pPr>
            <a:r>
              <a:rPr lang="en-GB" sz="1800" b="0" i="0" u="none" strike="noStrike" cap="none">
                <a:solidFill>
                  <a:srgbClr val="222222"/>
                </a:solidFill>
                <a:latin typeface="Century Gothic"/>
                <a:ea typeface="Century Gothic"/>
                <a:cs typeface="Century Gothic"/>
                <a:sym typeface="Century Gothic"/>
              </a:rPr>
              <a:t>Diagnostic Question</a:t>
            </a:r>
            <a:endParaRPr sz="1400" b="0" i="0" u="none" strike="noStrike" cap="none">
              <a:solidFill>
                <a:srgbClr val="000000"/>
              </a:solidFill>
              <a:latin typeface="Arial"/>
              <a:ea typeface="Arial"/>
              <a:cs typeface="Arial"/>
              <a:sym typeface="Arial"/>
            </a:endParaRPr>
          </a:p>
          <a:p>
            <a:pPr marL="0" marR="0" lvl="0" indent="0" algn="l" rtl="0">
              <a:lnSpc>
                <a:spcPct val="110000"/>
              </a:lnSpc>
              <a:spcBef>
                <a:spcPts val="600"/>
              </a:spcBef>
              <a:spcAft>
                <a:spcPts val="0"/>
              </a:spcAft>
              <a:buClr>
                <a:schemeClr val="dk1"/>
              </a:buClr>
              <a:buSzPts val="1800"/>
              <a:buFont typeface="Arial"/>
              <a:buNone/>
            </a:pPr>
            <a:r>
              <a:rPr lang="en-GB" sz="1800" b="0" i="0" u="none" strike="noStrike" cap="none">
                <a:solidFill>
                  <a:srgbClr val="222222"/>
                </a:solidFill>
                <a:latin typeface="Century Gothic"/>
                <a:ea typeface="Century Gothic"/>
                <a:cs typeface="Century Gothic"/>
                <a:sym typeface="Century Gothic"/>
              </a:rPr>
              <a:t>Learning Objective</a:t>
            </a:r>
            <a:endParaRPr sz="1400" b="0" i="0" u="none" strike="noStrike" cap="none">
              <a:solidFill>
                <a:srgbClr val="000000"/>
              </a:solidFill>
              <a:latin typeface="Arial"/>
              <a:ea typeface="Arial"/>
              <a:cs typeface="Arial"/>
              <a:sym typeface="Arial"/>
            </a:endParaRPr>
          </a:p>
          <a:p>
            <a:pPr marL="0" marR="0" lvl="0" indent="0" algn="l" rtl="0">
              <a:lnSpc>
                <a:spcPct val="110000"/>
              </a:lnSpc>
              <a:spcBef>
                <a:spcPts val="600"/>
              </a:spcBef>
              <a:spcAft>
                <a:spcPts val="0"/>
              </a:spcAft>
              <a:buClr>
                <a:schemeClr val="dk1"/>
              </a:buClr>
              <a:buSzPts val="1800"/>
              <a:buFont typeface="Arial"/>
              <a:buNone/>
            </a:pPr>
            <a:r>
              <a:rPr lang="en-GB" sz="1800" b="0" i="0" u="none" strike="noStrike" cap="none">
                <a:solidFill>
                  <a:srgbClr val="222222"/>
                </a:solidFill>
                <a:latin typeface="Century Gothic"/>
                <a:ea typeface="Century Gothic"/>
                <a:cs typeface="Century Gothic"/>
                <a:sym typeface="Century Gothic"/>
              </a:rPr>
              <a:t>Starter – Add three or more fractions</a:t>
            </a:r>
            <a:endParaRPr sz="1400" b="0" i="0" u="none" strike="noStrike" cap="none">
              <a:solidFill>
                <a:srgbClr val="000000"/>
              </a:solidFill>
              <a:latin typeface="Arial"/>
              <a:ea typeface="Arial"/>
              <a:cs typeface="Arial"/>
              <a:sym typeface="Arial"/>
            </a:endParaRPr>
          </a:p>
          <a:p>
            <a:pPr marL="0" marR="0" lvl="0" indent="0" algn="l" rtl="0">
              <a:lnSpc>
                <a:spcPct val="110000"/>
              </a:lnSpc>
              <a:spcBef>
                <a:spcPts val="600"/>
              </a:spcBef>
              <a:spcAft>
                <a:spcPts val="0"/>
              </a:spcAft>
              <a:buClr>
                <a:schemeClr val="dk1"/>
              </a:buClr>
              <a:buSzPts val="1800"/>
              <a:buFont typeface="Arial"/>
              <a:buNone/>
            </a:pPr>
            <a:r>
              <a:rPr lang="en-GB" sz="1800" b="0" i="0" u="none" strike="noStrike" cap="none">
                <a:solidFill>
                  <a:srgbClr val="222222"/>
                </a:solidFill>
                <a:latin typeface="Century Gothic"/>
                <a:ea typeface="Century Gothic"/>
                <a:cs typeface="Century Gothic"/>
                <a:sym typeface="Century Gothic"/>
              </a:rPr>
              <a:t>Let’s Learn</a:t>
            </a:r>
            <a:endParaRPr sz="1400" b="0" i="0" u="none" strike="noStrike" cap="none">
              <a:solidFill>
                <a:srgbClr val="000000"/>
              </a:solidFill>
              <a:latin typeface="Arial"/>
              <a:ea typeface="Arial"/>
              <a:cs typeface="Arial"/>
              <a:sym typeface="Arial"/>
            </a:endParaRPr>
          </a:p>
          <a:p>
            <a:pPr marL="0" marR="0" lvl="0" indent="0" algn="l" rtl="0">
              <a:lnSpc>
                <a:spcPct val="110000"/>
              </a:lnSpc>
              <a:spcBef>
                <a:spcPts val="600"/>
              </a:spcBef>
              <a:spcAft>
                <a:spcPts val="0"/>
              </a:spcAft>
              <a:buClr>
                <a:schemeClr val="dk1"/>
              </a:buClr>
              <a:buSzPts val="1800"/>
              <a:buFont typeface="Arial"/>
              <a:buNone/>
            </a:pPr>
            <a:r>
              <a:rPr lang="en-GB" sz="1800" b="0" i="0" u="none" strike="noStrike" cap="none">
                <a:solidFill>
                  <a:srgbClr val="222222"/>
                </a:solidFill>
                <a:latin typeface="Century Gothic"/>
                <a:ea typeface="Century Gothic"/>
                <a:cs typeface="Century Gothic"/>
                <a:sym typeface="Century Gothic"/>
              </a:rPr>
              <a:t>Follow Me – Multiply unit fractions by counting in fractions</a:t>
            </a:r>
            <a:endParaRPr sz="1400" b="0" i="0" u="none" strike="noStrike" cap="none">
              <a:solidFill>
                <a:srgbClr val="000000"/>
              </a:solidFill>
              <a:latin typeface="Arial"/>
              <a:ea typeface="Arial"/>
              <a:cs typeface="Arial"/>
              <a:sym typeface="Arial"/>
            </a:endParaRPr>
          </a:p>
          <a:p>
            <a:pPr marL="0" marR="0" lvl="0" indent="0" algn="l" rtl="0">
              <a:lnSpc>
                <a:spcPct val="110000"/>
              </a:lnSpc>
              <a:spcBef>
                <a:spcPts val="600"/>
              </a:spcBef>
              <a:spcAft>
                <a:spcPts val="0"/>
              </a:spcAft>
              <a:buClr>
                <a:schemeClr val="dk1"/>
              </a:buClr>
              <a:buSzPts val="1800"/>
              <a:buFont typeface="Arial"/>
              <a:buNone/>
            </a:pPr>
            <a:r>
              <a:rPr lang="en-GB" sz="1800" b="0" i="0" u="none" strike="noStrike" cap="none">
                <a:solidFill>
                  <a:srgbClr val="222222"/>
                </a:solidFill>
                <a:latin typeface="Century Gothic"/>
                <a:ea typeface="Century Gothic"/>
                <a:cs typeface="Century Gothic"/>
                <a:sym typeface="Century Gothic"/>
              </a:rPr>
              <a:t>Your Turn (1) – Multiply unit fractions by counting in fractions</a:t>
            </a:r>
            <a:endParaRPr sz="1400" b="0" i="0" u="none" strike="noStrike" cap="none">
              <a:solidFill>
                <a:srgbClr val="000000"/>
              </a:solidFill>
              <a:latin typeface="Arial"/>
              <a:ea typeface="Arial"/>
              <a:cs typeface="Arial"/>
              <a:sym typeface="Arial"/>
            </a:endParaRPr>
          </a:p>
          <a:p>
            <a:pPr marL="0" marR="0" lvl="0" indent="0" algn="l" rtl="0">
              <a:lnSpc>
                <a:spcPct val="110000"/>
              </a:lnSpc>
              <a:spcBef>
                <a:spcPts val="600"/>
              </a:spcBef>
              <a:spcAft>
                <a:spcPts val="0"/>
              </a:spcAft>
              <a:buClr>
                <a:schemeClr val="dk1"/>
              </a:buClr>
              <a:buSzPts val="1800"/>
              <a:buFont typeface="Arial"/>
              <a:buNone/>
            </a:pPr>
            <a:r>
              <a:rPr lang="en-GB" sz="1800" b="0" i="0" u="none" strike="noStrike" cap="none">
                <a:solidFill>
                  <a:srgbClr val="222222"/>
                </a:solidFill>
                <a:latin typeface="Century Gothic"/>
                <a:ea typeface="Century Gothic"/>
                <a:cs typeface="Century Gothic"/>
                <a:sym typeface="Century Gothic"/>
              </a:rPr>
              <a:t>Follow Me – Multiply unit fractions using a bar model</a:t>
            </a:r>
            <a:endParaRPr sz="1400" b="0" i="0" u="none" strike="noStrike" cap="none">
              <a:solidFill>
                <a:srgbClr val="000000"/>
              </a:solidFill>
              <a:latin typeface="Arial"/>
              <a:ea typeface="Arial"/>
              <a:cs typeface="Arial"/>
              <a:sym typeface="Arial"/>
            </a:endParaRPr>
          </a:p>
          <a:p>
            <a:pPr marL="0" marR="0" lvl="0" indent="0" algn="l" rtl="0">
              <a:lnSpc>
                <a:spcPct val="110000"/>
              </a:lnSpc>
              <a:spcBef>
                <a:spcPts val="600"/>
              </a:spcBef>
              <a:spcAft>
                <a:spcPts val="0"/>
              </a:spcAft>
              <a:buClr>
                <a:schemeClr val="dk1"/>
              </a:buClr>
              <a:buSzPts val="1800"/>
              <a:buFont typeface="Arial"/>
              <a:buNone/>
            </a:pPr>
            <a:r>
              <a:rPr lang="en-GB" sz="1800" b="0" i="0" u="none" strike="noStrike" cap="none">
                <a:solidFill>
                  <a:srgbClr val="222222"/>
                </a:solidFill>
                <a:latin typeface="Century Gothic"/>
                <a:ea typeface="Century Gothic"/>
                <a:cs typeface="Century Gothic"/>
                <a:sym typeface="Century Gothic"/>
              </a:rPr>
              <a:t>Your Turn (2) – Multiply unit fractions using a bar model</a:t>
            </a:r>
            <a:endParaRPr sz="1400" b="0" i="0" u="none" strike="noStrike" cap="none">
              <a:solidFill>
                <a:srgbClr val="000000"/>
              </a:solidFill>
              <a:latin typeface="Arial"/>
              <a:ea typeface="Arial"/>
              <a:cs typeface="Arial"/>
              <a:sym typeface="Arial"/>
            </a:endParaRPr>
          </a:p>
          <a:p>
            <a:pPr marL="0" marR="0" lvl="0" indent="0" algn="l" rtl="0">
              <a:lnSpc>
                <a:spcPct val="110000"/>
              </a:lnSpc>
              <a:spcBef>
                <a:spcPts val="600"/>
              </a:spcBef>
              <a:spcAft>
                <a:spcPts val="0"/>
              </a:spcAft>
              <a:buClr>
                <a:schemeClr val="dk1"/>
              </a:buClr>
              <a:buSzPts val="1800"/>
              <a:buFont typeface="Arial"/>
              <a:buNone/>
            </a:pPr>
            <a:r>
              <a:rPr lang="en-GB" sz="1800" b="0" i="0" u="none" strike="noStrike" cap="none">
                <a:solidFill>
                  <a:srgbClr val="222222"/>
                </a:solidFill>
                <a:latin typeface="Century Gothic"/>
                <a:ea typeface="Century Gothic"/>
                <a:cs typeface="Century Gothic"/>
                <a:sym typeface="Century Gothic"/>
              </a:rPr>
              <a:t>Follow Me – Multiply unit fractions using a number line</a:t>
            </a:r>
            <a:endParaRPr sz="1400" b="0" i="0" u="none" strike="noStrike" cap="none">
              <a:solidFill>
                <a:srgbClr val="000000"/>
              </a:solidFill>
              <a:latin typeface="Arial"/>
              <a:ea typeface="Arial"/>
              <a:cs typeface="Arial"/>
              <a:sym typeface="Arial"/>
            </a:endParaRPr>
          </a:p>
          <a:p>
            <a:pPr marL="0" marR="0" lvl="0" indent="0" algn="l" rtl="0">
              <a:lnSpc>
                <a:spcPct val="110000"/>
              </a:lnSpc>
              <a:spcBef>
                <a:spcPts val="600"/>
              </a:spcBef>
              <a:spcAft>
                <a:spcPts val="0"/>
              </a:spcAft>
              <a:buClr>
                <a:schemeClr val="dk1"/>
              </a:buClr>
              <a:buSzPts val="1800"/>
              <a:buFont typeface="Arial"/>
              <a:buNone/>
            </a:pPr>
            <a:r>
              <a:rPr lang="en-GB" sz="1800" b="0" i="0" u="none" strike="noStrike" cap="none">
                <a:solidFill>
                  <a:srgbClr val="222222"/>
                </a:solidFill>
                <a:latin typeface="Century Gothic"/>
                <a:ea typeface="Century Gothic"/>
                <a:cs typeface="Century Gothic"/>
                <a:sym typeface="Century Gothic"/>
              </a:rPr>
              <a:t>Your Turn (3) – Multiply unit fractions using a number line</a:t>
            </a:r>
            <a:endParaRPr sz="1400" b="0" i="0" u="none" strike="noStrike" cap="none">
              <a:solidFill>
                <a:srgbClr val="000000"/>
              </a:solidFill>
              <a:latin typeface="Arial"/>
              <a:ea typeface="Arial"/>
              <a:cs typeface="Arial"/>
              <a:sym typeface="Arial"/>
            </a:endParaRPr>
          </a:p>
          <a:p>
            <a:pPr marL="0" marR="0" lvl="0" indent="0" algn="l" rtl="0">
              <a:lnSpc>
                <a:spcPct val="110000"/>
              </a:lnSpc>
              <a:spcBef>
                <a:spcPts val="600"/>
              </a:spcBef>
              <a:spcAft>
                <a:spcPts val="0"/>
              </a:spcAft>
              <a:buClr>
                <a:schemeClr val="dk1"/>
              </a:buClr>
              <a:buSzPts val="1800"/>
              <a:buFont typeface="Arial"/>
              <a:buNone/>
            </a:pPr>
            <a:r>
              <a:rPr lang="en-GB" sz="1800" b="0" i="0" u="none" strike="noStrike" cap="none">
                <a:solidFill>
                  <a:srgbClr val="222222"/>
                </a:solidFill>
                <a:latin typeface="Century Gothic"/>
                <a:ea typeface="Century Gothic"/>
                <a:cs typeface="Century Gothic"/>
                <a:sym typeface="Century Gothic"/>
              </a:rPr>
              <a:t>Let’s Reflect </a:t>
            </a:r>
            <a:endParaRPr sz="1400" b="0" i="0" u="none" strike="noStrike" cap="none">
              <a:solidFill>
                <a:srgbClr val="000000"/>
              </a:solidFill>
              <a:latin typeface="Arial"/>
              <a:ea typeface="Arial"/>
              <a:cs typeface="Arial"/>
              <a:sym typeface="Arial"/>
            </a:endParaRPr>
          </a:p>
          <a:p>
            <a:pPr marL="0" marR="0" lvl="0" indent="0" algn="l" rtl="0">
              <a:lnSpc>
                <a:spcPct val="110000"/>
              </a:lnSpc>
              <a:spcBef>
                <a:spcPts val="600"/>
              </a:spcBef>
              <a:spcAft>
                <a:spcPts val="0"/>
              </a:spcAft>
              <a:buClr>
                <a:schemeClr val="dk1"/>
              </a:buClr>
              <a:buSzPts val="1800"/>
              <a:buFont typeface="Arial"/>
              <a:buNone/>
            </a:pPr>
            <a:r>
              <a:rPr lang="en-GB" sz="1800" b="0" i="0" u="none" strike="noStrike" cap="none">
                <a:solidFill>
                  <a:srgbClr val="222222"/>
                </a:solidFill>
                <a:latin typeface="Century Gothic"/>
                <a:ea typeface="Century Gothic"/>
                <a:cs typeface="Century Gothic"/>
                <a:sym typeface="Century Gothic"/>
              </a:rPr>
              <a:t>Support Slides – Based on counting in fractions</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Google Shape;60;p3"/>
          <p:cNvSpPr txBox="1">
            <a:spLocks noGrp="1"/>
          </p:cNvSpPr>
          <p:nvPr>
            <p:ph type="body" idx="1"/>
          </p:nvPr>
        </p:nvSpPr>
        <p:spPr>
          <a:xfrm>
            <a:off x="263524" y="653143"/>
            <a:ext cx="2717181" cy="424014"/>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rgbClr val="0277BD"/>
              </a:buClr>
              <a:buSzPts val="1600"/>
              <a:buNone/>
            </a:pPr>
            <a:r>
              <a:rPr lang="en-GB"/>
              <a:t>Key Vocabulary</a:t>
            </a:r>
            <a:endParaRPr/>
          </a:p>
        </p:txBody>
      </p:sp>
      <p:sp>
        <p:nvSpPr>
          <p:cNvPr id="61" name="Google Shape;61;p3"/>
          <p:cNvSpPr txBox="1"/>
          <p:nvPr/>
        </p:nvSpPr>
        <p:spPr>
          <a:xfrm>
            <a:off x="263524" y="3216993"/>
            <a:ext cx="2717181" cy="424014"/>
          </a:xfrm>
          <a:prstGeom prst="rect">
            <a:avLst/>
          </a:prstGeom>
          <a:noFill/>
          <a:ln>
            <a:noFill/>
          </a:ln>
        </p:spPr>
        <p:txBody>
          <a:bodyPr spcFirstLastPara="1" wrap="square" lIns="91425" tIns="45700" rIns="91425" bIns="45700" anchor="t" anchorCtr="0">
            <a:normAutofit/>
          </a:bodyPr>
          <a:lstStyle/>
          <a:p>
            <a:pPr marL="0" marR="0" lvl="0" indent="0" algn="l" rtl="0">
              <a:lnSpc>
                <a:spcPct val="100000"/>
              </a:lnSpc>
              <a:spcBef>
                <a:spcPts val="0"/>
              </a:spcBef>
              <a:spcAft>
                <a:spcPts val="0"/>
              </a:spcAft>
              <a:buClr>
                <a:srgbClr val="0277BD"/>
              </a:buClr>
              <a:buSzPts val="1600"/>
              <a:buFont typeface="Arial"/>
              <a:buNone/>
            </a:pPr>
            <a:r>
              <a:rPr lang="en-GB" sz="1600" b="1" i="0" u="none" strike="noStrike" cap="none">
                <a:solidFill>
                  <a:srgbClr val="0277BD"/>
                </a:solidFill>
                <a:latin typeface="Century Gothic"/>
                <a:ea typeface="Century Gothic"/>
                <a:cs typeface="Century Gothic"/>
                <a:sym typeface="Century Gothic"/>
              </a:rPr>
              <a:t>Sentence Stems</a:t>
            </a:r>
            <a:endParaRPr sz="1400" b="0" i="0" u="none" strike="noStrike" cap="none">
              <a:solidFill>
                <a:srgbClr val="000000"/>
              </a:solidFill>
              <a:latin typeface="Arial"/>
              <a:ea typeface="Arial"/>
              <a:cs typeface="Arial"/>
              <a:sym typeface="Arial"/>
            </a:endParaRPr>
          </a:p>
        </p:txBody>
      </p:sp>
      <p:sp>
        <p:nvSpPr>
          <p:cNvPr id="62" name="Google Shape;62;p3"/>
          <p:cNvSpPr txBox="1"/>
          <p:nvPr/>
        </p:nvSpPr>
        <p:spPr>
          <a:xfrm>
            <a:off x="263524" y="3641007"/>
            <a:ext cx="11736300" cy="1200600"/>
          </a:xfrm>
          <a:prstGeom prst="rect">
            <a:avLst/>
          </a:prstGeom>
          <a:noFill/>
          <a:ln>
            <a:noFill/>
          </a:ln>
        </p:spPr>
        <p:txBody>
          <a:bodyPr spcFirstLastPara="1" wrap="square" lIns="91425" tIns="45700" rIns="91425" bIns="45700" anchor="t" anchorCtr="0">
            <a:spAutoFit/>
          </a:bodyPr>
          <a:lstStyle/>
          <a:p>
            <a:pPr marL="0" marR="0" lvl="0" indent="0" algn="l" rtl="0">
              <a:lnSpc>
                <a:spcPct val="150000"/>
              </a:lnSpc>
              <a:spcBef>
                <a:spcPts val="0"/>
              </a:spcBef>
              <a:spcAft>
                <a:spcPts val="0"/>
              </a:spcAft>
              <a:buClr>
                <a:srgbClr val="000000"/>
              </a:buClr>
              <a:buSzPts val="1800"/>
              <a:buFont typeface="Arial"/>
              <a:buNone/>
            </a:pPr>
            <a:r>
              <a:rPr lang="en-GB" sz="1800" b="0" i="0" u="none" strike="noStrike" cap="none">
                <a:solidFill>
                  <a:srgbClr val="222222"/>
                </a:solidFill>
                <a:latin typeface="Century Gothic"/>
                <a:ea typeface="Century Gothic"/>
                <a:cs typeface="Century Gothic"/>
                <a:sym typeface="Century Gothic"/>
              </a:rPr>
              <a:t>A unit fraction is one equal part of a whole.</a:t>
            </a:r>
            <a:endParaRPr sz="1400" b="0" i="0" u="none" strike="noStrike" cap="none">
              <a:solidFill>
                <a:srgbClr val="000000"/>
              </a:solidFill>
              <a:latin typeface="Arial"/>
              <a:ea typeface="Arial"/>
              <a:cs typeface="Arial"/>
              <a:sym typeface="Arial"/>
            </a:endParaRPr>
          </a:p>
          <a:p>
            <a:pPr marL="0" marR="0" lvl="0" indent="0" algn="l" rtl="0">
              <a:lnSpc>
                <a:spcPct val="150000"/>
              </a:lnSpc>
              <a:spcBef>
                <a:spcPts val="0"/>
              </a:spcBef>
              <a:spcAft>
                <a:spcPts val="0"/>
              </a:spcAft>
              <a:buClr>
                <a:srgbClr val="000000"/>
              </a:buClr>
              <a:buSzPts val="1800"/>
              <a:buFont typeface="Arial"/>
              <a:buNone/>
            </a:pPr>
            <a:r>
              <a:rPr lang="en-GB" sz="1800" b="0" i="0" u="none" strike="noStrike" cap="none">
                <a:solidFill>
                  <a:srgbClr val="222222"/>
                </a:solidFill>
                <a:latin typeface="Century Gothic"/>
                <a:ea typeface="Century Gothic"/>
                <a:cs typeface="Century Gothic"/>
                <a:sym typeface="Century Gothic"/>
              </a:rPr>
              <a:t>An improper fraction is a fraction with a numerator, whi</a:t>
            </a:r>
            <a:r>
              <a:rPr lang="en-GB" sz="1800">
                <a:solidFill>
                  <a:srgbClr val="222222"/>
                </a:solidFill>
                <a:latin typeface="Century Gothic"/>
                <a:ea typeface="Century Gothic"/>
                <a:cs typeface="Century Gothic"/>
                <a:sym typeface="Century Gothic"/>
              </a:rPr>
              <a:t>ch</a:t>
            </a:r>
            <a:r>
              <a:rPr lang="en-GB" sz="1800" b="0" i="0" u="none" strike="noStrike" cap="none">
                <a:solidFill>
                  <a:srgbClr val="222222"/>
                </a:solidFill>
                <a:latin typeface="Century Gothic"/>
                <a:ea typeface="Century Gothic"/>
                <a:cs typeface="Century Gothic"/>
                <a:sym typeface="Century Gothic"/>
              </a:rPr>
              <a:t> is greater than the denominator.</a:t>
            </a:r>
            <a:endParaRPr sz="1400" b="0" i="0" u="none" strike="noStrike" cap="none">
              <a:solidFill>
                <a:srgbClr val="000000"/>
              </a:solidFill>
              <a:latin typeface="Arial"/>
              <a:ea typeface="Arial"/>
              <a:cs typeface="Arial"/>
              <a:sym typeface="Arial"/>
            </a:endParaRPr>
          </a:p>
          <a:p>
            <a:pPr marL="0" marR="0" lvl="0" indent="0" algn="l" rtl="0">
              <a:lnSpc>
                <a:spcPct val="150000"/>
              </a:lnSpc>
              <a:spcBef>
                <a:spcPts val="0"/>
              </a:spcBef>
              <a:spcAft>
                <a:spcPts val="0"/>
              </a:spcAft>
              <a:buClr>
                <a:srgbClr val="000000"/>
              </a:buClr>
              <a:buSzPts val="1800"/>
              <a:buFont typeface="Arial"/>
              <a:buNone/>
            </a:pPr>
            <a:r>
              <a:rPr lang="en-GB" sz="1800" b="0" i="0" u="none" strike="noStrike" cap="none">
                <a:solidFill>
                  <a:srgbClr val="222222"/>
                </a:solidFill>
                <a:latin typeface="Century Gothic"/>
                <a:ea typeface="Century Gothic"/>
                <a:cs typeface="Century Gothic"/>
                <a:sym typeface="Century Gothic"/>
              </a:rPr>
              <a:t>A mixed number contains an integer and a proper fraction.</a:t>
            </a:r>
            <a:endParaRPr sz="1400" b="0" i="0" u="none" strike="noStrike" cap="none">
              <a:solidFill>
                <a:srgbClr val="000000"/>
              </a:solidFill>
              <a:latin typeface="Arial"/>
              <a:ea typeface="Arial"/>
              <a:cs typeface="Arial"/>
              <a:sym typeface="Arial"/>
            </a:endParaRPr>
          </a:p>
        </p:txBody>
      </p:sp>
      <p:graphicFrame>
        <p:nvGraphicFramePr>
          <p:cNvPr id="63" name="Google Shape;63;p3"/>
          <p:cNvGraphicFramePr/>
          <p:nvPr>
            <p:extLst>
              <p:ext uri="{D42A27DB-BD31-4B8C-83A1-F6EECF244321}">
                <p14:modId xmlns:p14="http://schemas.microsoft.com/office/powerpoint/2010/main" val="622172205"/>
              </p:ext>
            </p:extLst>
          </p:nvPr>
        </p:nvGraphicFramePr>
        <p:xfrm>
          <a:off x="263524" y="1155866"/>
          <a:ext cx="11736400" cy="736620"/>
        </p:xfrm>
        <a:graphic>
          <a:graphicData uri="http://schemas.openxmlformats.org/drawingml/2006/table">
            <a:tbl>
              <a:tblPr firstRow="1" bandRow="1">
                <a:noFill/>
                <a:tableStyleId>{17A0A860-B522-456A-8FD5-9CB551B58389}</a:tableStyleId>
              </a:tblPr>
              <a:tblGrid>
                <a:gridCol w="5868200">
                  <a:extLst>
                    <a:ext uri="{9D8B030D-6E8A-4147-A177-3AD203B41FA5}">
                      <a16:colId xmlns:a16="http://schemas.microsoft.com/office/drawing/2014/main" val="20000"/>
                    </a:ext>
                  </a:extLst>
                </a:gridCol>
                <a:gridCol w="5868200">
                  <a:extLst>
                    <a:ext uri="{9D8B030D-6E8A-4147-A177-3AD203B41FA5}">
                      <a16:colId xmlns:a16="http://schemas.microsoft.com/office/drawing/2014/main" val="20001"/>
                    </a:ext>
                  </a:extLst>
                </a:gridCol>
              </a:tblGrid>
              <a:tr h="228600">
                <a:tc>
                  <a:txBody>
                    <a:bodyPr/>
                    <a:lstStyle/>
                    <a:p>
                      <a:pPr marL="0" marR="0" lvl="0" indent="0" algn="l" rtl="0">
                        <a:lnSpc>
                          <a:spcPct val="100000"/>
                        </a:lnSpc>
                        <a:spcBef>
                          <a:spcPts val="0"/>
                        </a:spcBef>
                        <a:spcAft>
                          <a:spcPts val="0"/>
                        </a:spcAft>
                        <a:buClr>
                          <a:srgbClr val="000000"/>
                        </a:buClr>
                        <a:buSzPts val="1800"/>
                        <a:buFont typeface="Arial"/>
                        <a:buNone/>
                      </a:pPr>
                      <a:r>
                        <a:rPr lang="en-GB" sz="1800" b="0" u="none" strike="noStrike" cap="none" dirty="0">
                          <a:solidFill>
                            <a:srgbClr val="222222"/>
                          </a:solidFill>
                          <a:latin typeface="Century Gothic"/>
                          <a:ea typeface="Century Gothic"/>
                          <a:cs typeface="Century Gothic"/>
                          <a:sym typeface="Century Gothic"/>
                        </a:rPr>
                        <a:t>unit fraction</a:t>
                      </a:r>
                      <a:endParaRPr sz="1400" u="none" strike="noStrike" cap="none"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800"/>
                        <a:buFont typeface="Arial"/>
                        <a:buNone/>
                      </a:pPr>
                      <a:r>
                        <a:rPr lang="en-GB" sz="1800" b="0" u="none" strike="noStrike" cap="none" dirty="0">
                          <a:solidFill>
                            <a:srgbClr val="222222"/>
                          </a:solidFill>
                          <a:latin typeface="Century Gothic"/>
                          <a:ea typeface="Century Gothic"/>
                          <a:cs typeface="Century Gothic"/>
                          <a:sym typeface="Century Gothic"/>
                        </a:rPr>
                        <a:t>integer</a:t>
                      </a:r>
                      <a:endParaRPr sz="1400" u="none" strike="noStrike" cap="none"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extLst>
                  <a:ext uri="{0D108BD9-81ED-4DB2-BD59-A6C34878D82A}">
                    <a16:rowId xmlns:a16="http://schemas.microsoft.com/office/drawing/2014/main" val="10000"/>
                  </a:ext>
                </a:extLst>
              </a:tr>
              <a:tr h="370850">
                <a:tc>
                  <a:txBody>
                    <a:bodyPr/>
                    <a:lstStyle/>
                    <a:p>
                      <a:pPr marL="0" marR="0" lvl="0" indent="0" algn="l" rtl="0">
                        <a:lnSpc>
                          <a:spcPct val="100000"/>
                        </a:lnSpc>
                        <a:spcBef>
                          <a:spcPts val="0"/>
                        </a:spcBef>
                        <a:spcAft>
                          <a:spcPts val="0"/>
                        </a:spcAft>
                        <a:buClr>
                          <a:srgbClr val="000000"/>
                        </a:buClr>
                        <a:buSzPts val="1800"/>
                        <a:buFont typeface="Arial"/>
                        <a:buNone/>
                      </a:pPr>
                      <a:r>
                        <a:rPr lang="en-GB" sz="1800" u="none" strike="noStrike" cap="none">
                          <a:solidFill>
                            <a:srgbClr val="222222"/>
                          </a:solidFill>
                          <a:latin typeface="Century Gothic"/>
                          <a:ea typeface="Century Gothic"/>
                          <a:cs typeface="Century Gothic"/>
                          <a:sym typeface="Century Gothic"/>
                        </a:rPr>
                        <a:t>numerator</a:t>
                      </a:r>
                      <a:endParaRPr sz="14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rgbClr val="000000"/>
                        </a:buClr>
                        <a:buSzPts val="1800"/>
                        <a:buFont typeface="Arial"/>
                        <a:buNone/>
                      </a:pPr>
                      <a:r>
                        <a:rPr lang="en-GB" sz="1800" u="none" strike="noStrike" cap="none" dirty="0">
                          <a:solidFill>
                            <a:srgbClr val="222222"/>
                          </a:solidFill>
                          <a:latin typeface="Century Gothic"/>
                          <a:ea typeface="Century Gothic"/>
                          <a:cs typeface="Century Gothic"/>
                          <a:sym typeface="Century Gothic"/>
                        </a:rPr>
                        <a:t>denominator</a:t>
                      </a:r>
                      <a:endParaRPr sz="1400" u="none" strike="noStrike" cap="none"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extLst>
                  <a:ext uri="{0D108BD9-81ED-4DB2-BD59-A6C34878D82A}">
                    <a16:rowId xmlns:a16="http://schemas.microsoft.com/office/drawing/2014/main" val="10001"/>
                  </a:ext>
                </a:extLst>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68"/>
        <p:cNvGrpSpPr/>
        <p:nvPr/>
      </p:nvGrpSpPr>
      <p:grpSpPr>
        <a:xfrm>
          <a:off x="0" y="0"/>
          <a:ext cx="0" cy="0"/>
          <a:chOff x="0" y="0"/>
          <a:chExt cx="0" cy="0"/>
        </a:xfrm>
      </p:grpSpPr>
      <p:sp>
        <p:nvSpPr>
          <p:cNvPr id="69" name="Google Shape;69;p4"/>
          <p:cNvSpPr txBox="1">
            <a:spLocks noGrp="1"/>
          </p:cNvSpPr>
          <p:nvPr>
            <p:ph type="body" idx="1"/>
          </p:nvPr>
        </p:nvSpPr>
        <p:spPr>
          <a:xfrm>
            <a:off x="263047" y="1293813"/>
            <a:ext cx="11736887" cy="576551"/>
          </a:xfrm>
          <a:prstGeom prst="rect">
            <a:avLst/>
          </a:prstGeom>
          <a:noFill/>
          <a:ln>
            <a:noFill/>
          </a:ln>
        </p:spPr>
        <p:txBody>
          <a:bodyPr spcFirstLastPara="1" wrap="square" lIns="91425" tIns="45700" rIns="91425" bIns="45700" anchor="t" anchorCtr="0">
            <a:normAutofit/>
          </a:bodyPr>
          <a:lstStyle/>
          <a:p>
            <a:pPr marL="0" lvl="0" indent="0" algn="l" rtl="0">
              <a:lnSpc>
                <a:spcPct val="150000"/>
              </a:lnSpc>
              <a:spcBef>
                <a:spcPts val="0"/>
              </a:spcBef>
              <a:spcAft>
                <a:spcPts val="0"/>
              </a:spcAft>
              <a:buClr>
                <a:srgbClr val="222222"/>
              </a:buClr>
              <a:buSzPts val="1800"/>
              <a:buNone/>
            </a:pPr>
            <a:r>
              <a:rPr lang="en-GB" b="1"/>
              <a:t>Which of the following could be hidden under the spilled paint?</a:t>
            </a:r>
            <a:endParaRPr/>
          </a:p>
        </p:txBody>
      </p:sp>
      <mc:AlternateContent xmlns:mc="http://schemas.openxmlformats.org/markup-compatibility/2006">
        <mc:Choice xmlns:a14="http://schemas.microsoft.com/office/drawing/2010/main" Requires="a14">
          <p:sp>
            <p:nvSpPr>
              <p:cNvPr id="9" name="Content Placeholder 3">
                <a:extLst>
                  <a:ext uri="{FF2B5EF4-FFF2-40B4-BE49-F238E27FC236}">
                    <a16:creationId xmlns:a16="http://schemas.microsoft.com/office/drawing/2014/main" id="{0B626753-822B-674F-B05D-D0A4EFD0D5FE}"/>
                  </a:ext>
                </a:extLst>
              </p:cNvPr>
              <p:cNvSpPr txBox="1">
                <a:spLocks/>
              </p:cNvSpPr>
              <p:nvPr/>
            </p:nvSpPr>
            <p:spPr>
              <a:xfrm>
                <a:off x="820506" y="3325874"/>
                <a:ext cx="5181036" cy="671104"/>
              </a:xfrm>
              <a:prstGeom prst="rect">
                <a:avLst/>
              </a:prstGeom>
            </p:spPr>
            <p:txBody>
              <a:bodyPr>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14:m>
                  <m:oMath xmlns:m="http://schemas.openxmlformats.org/officeDocument/2006/math">
                    <m:f>
                      <m:fPr>
                        <m:ctrlPr>
                          <a:rPr lang="en-GB" sz="2000" i="1" smtClean="0">
                            <a:solidFill>
                              <a:srgbClr val="222222"/>
                            </a:solidFill>
                            <a:latin typeface="Cambria Math" panose="02040503050406030204" pitchFamily="18" charset="0"/>
                          </a:rPr>
                        </m:ctrlPr>
                      </m:fPr>
                      <m:num>
                        <m:r>
                          <m:rPr>
                            <m:nor/>
                          </m:rPr>
                          <a:rPr lang="en-GB" sz="2000" smtClean="0">
                            <a:solidFill>
                              <a:srgbClr val="222222"/>
                            </a:solidFill>
                            <a:latin typeface="Century Gothic" panose="020B0502020202020204" pitchFamily="34" charset="0"/>
                          </a:rPr>
                          <m:t>5</m:t>
                        </m:r>
                      </m:num>
                      <m:den>
                        <m:r>
                          <m:rPr>
                            <m:nor/>
                          </m:rPr>
                          <a:rPr lang="en-GB" sz="2000" smtClean="0">
                            <a:solidFill>
                              <a:srgbClr val="222222"/>
                            </a:solidFill>
                            <a:latin typeface="Century Gothic" panose="020B0502020202020204" pitchFamily="34" charset="0"/>
                          </a:rPr>
                          <m:t>40</m:t>
                        </m:r>
                      </m:den>
                    </m:f>
                  </m:oMath>
                </a14:m>
                <a:r>
                  <a:rPr lang="en-GB" sz="2000" dirty="0">
                    <a:latin typeface="Century Gothic" panose="020B0502020202020204" pitchFamily="34" charset="0"/>
                  </a:rPr>
                  <a:t> </a:t>
                </a:r>
                <a:endParaRPr lang="en-GB" sz="1200" dirty="0">
                  <a:latin typeface="Century Gothic" panose="020B0502020202020204" pitchFamily="34" charset="0"/>
                </a:endParaRPr>
              </a:p>
            </p:txBody>
          </p:sp>
        </mc:Choice>
        <mc:Fallback>
          <p:sp>
            <p:nvSpPr>
              <p:cNvPr id="9" name="Content Placeholder 3">
                <a:extLst>
                  <a:ext uri="{FF2B5EF4-FFF2-40B4-BE49-F238E27FC236}">
                    <a16:creationId xmlns:a16="http://schemas.microsoft.com/office/drawing/2014/main" id="{0B626753-822B-674F-B05D-D0A4EFD0D5FE}"/>
                  </a:ext>
                </a:extLst>
              </p:cNvPr>
              <p:cNvSpPr txBox="1">
                <a:spLocks noRot="1" noChangeAspect="1" noMove="1" noResize="1" noEditPoints="1" noAdjustHandles="1" noChangeArrowheads="1" noChangeShapeType="1" noTextEdit="1"/>
              </p:cNvSpPr>
              <p:nvPr/>
            </p:nvSpPr>
            <p:spPr>
              <a:xfrm>
                <a:off x="820506" y="3325874"/>
                <a:ext cx="5181036" cy="671104"/>
              </a:xfrm>
              <a:prstGeom prst="rect">
                <a:avLst/>
              </a:prstGeom>
              <a:blipFill>
                <a:blip r:embed="rId3"/>
                <a:stretch>
                  <a:fillRect l="-244"/>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10" name="Content Placeholder 4">
                <a:extLst>
                  <a:ext uri="{FF2B5EF4-FFF2-40B4-BE49-F238E27FC236}">
                    <a16:creationId xmlns:a16="http://schemas.microsoft.com/office/drawing/2014/main" id="{F090E864-E410-254F-BAE9-A290F53C4C4B}"/>
                  </a:ext>
                </a:extLst>
              </p:cNvPr>
              <p:cNvSpPr txBox="1">
                <a:spLocks/>
              </p:cNvSpPr>
              <p:nvPr/>
            </p:nvSpPr>
            <p:spPr>
              <a:xfrm>
                <a:off x="820506" y="4653931"/>
                <a:ext cx="5181036" cy="671104"/>
              </a:xfrm>
              <a:prstGeom prst="rect">
                <a:avLst/>
              </a:prstGeom>
            </p:spPr>
            <p:txBody>
              <a:bodyPr>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GB" sz="2000" dirty="0">
                    <a:latin typeface="Century Gothic" panose="020B0502020202020204" pitchFamily="34" charset="0"/>
                  </a:rPr>
                  <a:t>10 x </a:t>
                </a:r>
                <a14:m>
                  <m:oMath xmlns:m="http://schemas.openxmlformats.org/officeDocument/2006/math">
                    <m:f>
                      <m:fPr>
                        <m:ctrlPr>
                          <a:rPr lang="en-GB" sz="2000" i="1" smtClean="0">
                            <a:solidFill>
                              <a:srgbClr val="222222"/>
                            </a:solidFill>
                            <a:latin typeface="Cambria Math" panose="02040503050406030204" pitchFamily="18" charset="0"/>
                          </a:rPr>
                        </m:ctrlPr>
                      </m:fPr>
                      <m:num>
                        <m:r>
                          <m:rPr>
                            <m:nor/>
                          </m:rPr>
                          <a:rPr lang="en-GB" sz="2000" smtClean="0">
                            <a:solidFill>
                              <a:srgbClr val="222222"/>
                            </a:solidFill>
                            <a:latin typeface="Century Gothic" panose="020B0502020202020204" pitchFamily="34" charset="0"/>
                          </a:rPr>
                          <m:t>1</m:t>
                        </m:r>
                      </m:num>
                      <m:den>
                        <m:r>
                          <m:rPr>
                            <m:nor/>
                          </m:rPr>
                          <a:rPr lang="en-GB" sz="2000" smtClean="0">
                            <a:solidFill>
                              <a:srgbClr val="222222"/>
                            </a:solidFill>
                            <a:latin typeface="Century Gothic" panose="020B0502020202020204" pitchFamily="34" charset="0"/>
                          </a:rPr>
                          <m:t> 4 </m:t>
                        </m:r>
                      </m:den>
                    </m:f>
                  </m:oMath>
                </a14:m>
                <a:r>
                  <a:rPr lang="en-GB" sz="2000" dirty="0">
                    <a:latin typeface="Century Gothic" panose="020B0502020202020204" pitchFamily="34" charset="0"/>
                  </a:rPr>
                  <a:t> </a:t>
                </a:r>
              </a:p>
            </p:txBody>
          </p:sp>
        </mc:Choice>
        <mc:Fallback>
          <p:sp>
            <p:nvSpPr>
              <p:cNvPr id="10" name="Content Placeholder 4">
                <a:extLst>
                  <a:ext uri="{FF2B5EF4-FFF2-40B4-BE49-F238E27FC236}">
                    <a16:creationId xmlns:a16="http://schemas.microsoft.com/office/drawing/2014/main" id="{F090E864-E410-254F-BAE9-A290F53C4C4B}"/>
                  </a:ext>
                </a:extLst>
              </p:cNvPr>
              <p:cNvSpPr txBox="1">
                <a:spLocks noRot="1" noChangeAspect="1" noMove="1" noResize="1" noEditPoints="1" noAdjustHandles="1" noChangeArrowheads="1" noChangeShapeType="1" noTextEdit="1"/>
              </p:cNvSpPr>
              <p:nvPr/>
            </p:nvSpPr>
            <p:spPr>
              <a:xfrm>
                <a:off x="820506" y="4653931"/>
                <a:ext cx="5181036" cy="671104"/>
              </a:xfrm>
              <a:prstGeom prst="rect">
                <a:avLst/>
              </a:prstGeom>
              <a:blipFill>
                <a:blip r:embed="rId4"/>
                <a:stretch>
                  <a:fillRect l="-1222" b="-9259"/>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11" name="Content Placeholder 5">
                <a:extLst>
                  <a:ext uri="{FF2B5EF4-FFF2-40B4-BE49-F238E27FC236}">
                    <a16:creationId xmlns:a16="http://schemas.microsoft.com/office/drawing/2014/main" id="{75D140FB-191B-BF4A-9503-FE315DA891E2}"/>
                  </a:ext>
                </a:extLst>
              </p:cNvPr>
              <p:cNvSpPr txBox="1">
                <a:spLocks/>
              </p:cNvSpPr>
              <p:nvPr/>
            </p:nvSpPr>
            <p:spPr>
              <a:xfrm>
                <a:off x="6688949" y="3325874"/>
                <a:ext cx="5181036" cy="671104"/>
              </a:xfrm>
              <a:prstGeom prst="rect">
                <a:avLst/>
              </a:prstGeom>
            </p:spPr>
            <p:txBody>
              <a:bodyPr>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14:m>
                  <m:oMath xmlns:m="http://schemas.openxmlformats.org/officeDocument/2006/math">
                    <m:f>
                      <m:fPr>
                        <m:ctrlPr>
                          <a:rPr lang="en-GB" sz="2000" i="1" smtClean="0">
                            <a:solidFill>
                              <a:srgbClr val="222222"/>
                            </a:solidFill>
                            <a:latin typeface="Cambria Math" panose="02040503050406030204" pitchFamily="18" charset="0"/>
                          </a:rPr>
                        </m:ctrlPr>
                      </m:fPr>
                      <m:num>
                        <m:r>
                          <m:rPr>
                            <m:nor/>
                          </m:rPr>
                          <a:rPr lang="en-GB" sz="2000" smtClean="0">
                            <a:solidFill>
                              <a:srgbClr val="222222"/>
                            </a:solidFill>
                            <a:latin typeface="Century Gothic" panose="020B0502020202020204" pitchFamily="34" charset="0"/>
                          </a:rPr>
                          <m:t>6</m:t>
                        </m:r>
                      </m:num>
                      <m:den>
                        <m:r>
                          <m:rPr>
                            <m:nor/>
                          </m:rPr>
                          <a:rPr lang="en-GB" sz="2000" smtClean="0">
                            <a:solidFill>
                              <a:srgbClr val="222222"/>
                            </a:solidFill>
                            <a:latin typeface="Century Gothic" panose="020B0502020202020204" pitchFamily="34" charset="0"/>
                          </a:rPr>
                          <m:t> 8 </m:t>
                        </m:r>
                      </m:den>
                    </m:f>
                  </m:oMath>
                </a14:m>
                <a:r>
                  <a:rPr lang="en-GB" sz="2000" dirty="0">
                    <a:latin typeface="Century Gothic" panose="020B0502020202020204" pitchFamily="34" charset="0"/>
                  </a:rPr>
                  <a:t> </a:t>
                </a:r>
                <a:endParaRPr lang="en-GB" sz="1200" dirty="0">
                  <a:latin typeface="Century Gothic" panose="020B0502020202020204" pitchFamily="34" charset="0"/>
                </a:endParaRPr>
              </a:p>
            </p:txBody>
          </p:sp>
        </mc:Choice>
        <mc:Fallback>
          <p:sp>
            <p:nvSpPr>
              <p:cNvPr id="11" name="Content Placeholder 5">
                <a:extLst>
                  <a:ext uri="{FF2B5EF4-FFF2-40B4-BE49-F238E27FC236}">
                    <a16:creationId xmlns:a16="http://schemas.microsoft.com/office/drawing/2014/main" id="{75D140FB-191B-BF4A-9503-FE315DA891E2}"/>
                  </a:ext>
                </a:extLst>
              </p:cNvPr>
              <p:cNvSpPr txBox="1">
                <a:spLocks noRot="1" noChangeAspect="1" noMove="1" noResize="1" noEditPoints="1" noAdjustHandles="1" noChangeArrowheads="1" noChangeShapeType="1" noTextEdit="1"/>
              </p:cNvSpPr>
              <p:nvPr/>
            </p:nvSpPr>
            <p:spPr>
              <a:xfrm>
                <a:off x="6688949" y="3325874"/>
                <a:ext cx="5181036" cy="671104"/>
              </a:xfrm>
              <a:prstGeom prst="rect">
                <a:avLst/>
              </a:prstGeom>
              <a:blipFill>
                <a:blip r:embed="rId5"/>
                <a:stretch>
                  <a:fillRect l="-733" b="-11321"/>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12" name="Content Placeholder 6">
                <a:extLst>
                  <a:ext uri="{FF2B5EF4-FFF2-40B4-BE49-F238E27FC236}">
                    <a16:creationId xmlns:a16="http://schemas.microsoft.com/office/drawing/2014/main" id="{23CF5769-1C2B-BB49-8556-D7C6353DE9D0}"/>
                  </a:ext>
                </a:extLst>
              </p:cNvPr>
              <p:cNvSpPr txBox="1">
                <a:spLocks/>
              </p:cNvSpPr>
              <p:nvPr/>
            </p:nvSpPr>
            <p:spPr>
              <a:xfrm>
                <a:off x="6688947" y="4653931"/>
                <a:ext cx="5181036" cy="671104"/>
              </a:xfrm>
              <a:prstGeom prst="rect">
                <a:avLst/>
              </a:prstGeom>
            </p:spPr>
            <p:txBody>
              <a:bodyPr>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GB" sz="2000" dirty="0">
                    <a:latin typeface="Century Gothic" panose="020B0502020202020204" pitchFamily="34" charset="0"/>
                  </a:rPr>
                  <a:t>10 x </a:t>
                </a:r>
                <a14:m>
                  <m:oMath xmlns:m="http://schemas.openxmlformats.org/officeDocument/2006/math">
                    <m:f>
                      <m:fPr>
                        <m:ctrlPr>
                          <a:rPr lang="en-GB" sz="2000" i="1" smtClean="0">
                            <a:solidFill>
                              <a:srgbClr val="222222"/>
                            </a:solidFill>
                            <a:latin typeface="Cambria Math" panose="02040503050406030204" pitchFamily="18" charset="0"/>
                          </a:rPr>
                        </m:ctrlPr>
                      </m:fPr>
                      <m:num>
                        <m:r>
                          <m:rPr>
                            <m:nor/>
                          </m:rPr>
                          <a:rPr lang="en-GB" sz="2000" smtClean="0">
                            <a:solidFill>
                              <a:srgbClr val="222222"/>
                            </a:solidFill>
                            <a:latin typeface="Century Gothic" panose="020B0502020202020204" pitchFamily="34" charset="0"/>
                          </a:rPr>
                          <m:t>1</m:t>
                        </m:r>
                      </m:num>
                      <m:den>
                        <m:r>
                          <m:rPr>
                            <m:nor/>
                          </m:rPr>
                          <a:rPr lang="en-GB" sz="2000" smtClean="0">
                            <a:solidFill>
                              <a:srgbClr val="222222"/>
                            </a:solidFill>
                            <a:latin typeface="Century Gothic" panose="020B0502020202020204" pitchFamily="34" charset="0"/>
                          </a:rPr>
                          <m:t>16</m:t>
                        </m:r>
                      </m:den>
                    </m:f>
                  </m:oMath>
                </a14:m>
                <a:r>
                  <a:rPr lang="en-GB" sz="2000" dirty="0">
                    <a:latin typeface="Century Gothic" panose="020B0502020202020204" pitchFamily="34" charset="0"/>
                  </a:rPr>
                  <a:t> </a:t>
                </a:r>
              </a:p>
            </p:txBody>
          </p:sp>
        </mc:Choice>
        <mc:Fallback>
          <p:sp>
            <p:nvSpPr>
              <p:cNvPr id="12" name="Content Placeholder 6">
                <a:extLst>
                  <a:ext uri="{FF2B5EF4-FFF2-40B4-BE49-F238E27FC236}">
                    <a16:creationId xmlns:a16="http://schemas.microsoft.com/office/drawing/2014/main" id="{23CF5769-1C2B-BB49-8556-D7C6353DE9D0}"/>
                  </a:ext>
                </a:extLst>
              </p:cNvPr>
              <p:cNvSpPr txBox="1">
                <a:spLocks noRot="1" noChangeAspect="1" noMove="1" noResize="1" noEditPoints="1" noAdjustHandles="1" noChangeArrowheads="1" noChangeShapeType="1" noTextEdit="1"/>
              </p:cNvSpPr>
              <p:nvPr/>
            </p:nvSpPr>
            <p:spPr>
              <a:xfrm>
                <a:off x="6688947" y="4653931"/>
                <a:ext cx="5181036" cy="671104"/>
              </a:xfrm>
              <a:prstGeom prst="rect">
                <a:avLst/>
              </a:prstGeom>
              <a:blipFill>
                <a:blip r:embed="rId6"/>
                <a:stretch>
                  <a:fillRect l="-1222"/>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13" name="Rounded Rectangle 12">
                <a:extLst>
                  <a:ext uri="{FF2B5EF4-FFF2-40B4-BE49-F238E27FC236}">
                    <a16:creationId xmlns:a16="http://schemas.microsoft.com/office/drawing/2014/main" id="{2A86037C-CC76-6048-AEE1-CF22E82ACD6E}"/>
                  </a:ext>
                </a:extLst>
              </p:cNvPr>
              <p:cNvSpPr/>
              <p:nvPr/>
            </p:nvSpPr>
            <p:spPr>
              <a:xfrm>
                <a:off x="4427258" y="1920197"/>
                <a:ext cx="2261689" cy="886690"/>
              </a:xfrm>
              <a:prstGeom prst="roundRect">
                <a:avLst/>
              </a:prstGeom>
              <a:noFill/>
              <a:ln w="38100">
                <a:solidFill>
                  <a:srgbClr val="CCD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2400" dirty="0">
                    <a:solidFill>
                      <a:srgbClr val="222222"/>
                    </a:solidFill>
                    <a:latin typeface="Century Gothic" panose="020B0502020202020204" pitchFamily="34" charset="0"/>
                  </a:rPr>
                  <a:t>= </a:t>
                </a:r>
                <a14:m>
                  <m:oMath xmlns:m="http://schemas.openxmlformats.org/officeDocument/2006/math">
                    <m:f>
                      <m:fPr>
                        <m:ctrlPr>
                          <a:rPr lang="en-GB" sz="2400" i="1" smtClean="0">
                            <a:solidFill>
                              <a:srgbClr val="222222"/>
                            </a:solidFill>
                            <a:latin typeface="Cambria Math" panose="02040503050406030204" pitchFamily="18" charset="0"/>
                          </a:rPr>
                        </m:ctrlPr>
                      </m:fPr>
                      <m:num>
                        <m:r>
                          <m:rPr>
                            <m:nor/>
                          </m:rPr>
                          <a:rPr lang="en-GB" sz="2400" b="0" i="0" smtClean="0">
                            <a:solidFill>
                              <a:srgbClr val="222222"/>
                            </a:solidFill>
                            <a:latin typeface="Century Gothic" panose="020B0502020202020204" pitchFamily="34" charset="0"/>
                          </a:rPr>
                          <m:t>1</m:t>
                        </m:r>
                      </m:num>
                      <m:den>
                        <m:r>
                          <m:rPr>
                            <m:nor/>
                          </m:rPr>
                          <a:rPr lang="en-GB" sz="2400" b="0" i="0" smtClean="0">
                            <a:solidFill>
                              <a:srgbClr val="222222"/>
                            </a:solidFill>
                            <a:latin typeface="Century Gothic" panose="020B0502020202020204" pitchFamily="34" charset="0"/>
                          </a:rPr>
                          <m:t> 8 </m:t>
                        </m:r>
                      </m:den>
                    </m:f>
                  </m:oMath>
                </a14:m>
                <a:r>
                  <a:rPr lang="en-GB" sz="2400" dirty="0">
                    <a:solidFill>
                      <a:srgbClr val="222222"/>
                    </a:solidFill>
                    <a:latin typeface="Century Gothic" panose="020B0502020202020204" pitchFamily="34" charset="0"/>
                  </a:rPr>
                  <a:t> x  5</a:t>
                </a:r>
              </a:p>
            </p:txBody>
          </p:sp>
        </mc:Choice>
        <mc:Fallback>
          <p:sp>
            <p:nvSpPr>
              <p:cNvPr id="13" name="Rounded Rectangle 12">
                <a:extLst>
                  <a:ext uri="{FF2B5EF4-FFF2-40B4-BE49-F238E27FC236}">
                    <a16:creationId xmlns:a16="http://schemas.microsoft.com/office/drawing/2014/main" id="{2A86037C-CC76-6048-AEE1-CF22E82ACD6E}"/>
                  </a:ext>
                </a:extLst>
              </p:cNvPr>
              <p:cNvSpPr>
                <a:spLocks noRot="1" noChangeAspect="1" noMove="1" noResize="1" noEditPoints="1" noAdjustHandles="1" noChangeArrowheads="1" noChangeShapeType="1" noTextEdit="1"/>
              </p:cNvSpPr>
              <p:nvPr/>
            </p:nvSpPr>
            <p:spPr>
              <a:xfrm>
                <a:off x="4427258" y="1920197"/>
                <a:ext cx="2261689" cy="886690"/>
              </a:xfrm>
              <a:prstGeom prst="roundRect">
                <a:avLst/>
              </a:prstGeom>
              <a:blipFill>
                <a:blip r:embed="rId7"/>
                <a:stretch>
                  <a:fillRect r="-1657" b="-6757"/>
                </a:stretch>
              </a:blipFill>
              <a:ln w="38100">
                <a:solidFill>
                  <a:srgbClr val="CCD4F4"/>
                </a:solidFill>
              </a:ln>
            </p:spPr>
            <p:txBody>
              <a:bodyPr/>
              <a:lstStyle/>
              <a:p>
                <a:r>
                  <a:rPr lang="en-GB">
                    <a:noFill/>
                  </a:rPr>
                  <a:t> </a:t>
                </a:r>
              </a:p>
            </p:txBody>
          </p:sp>
        </mc:Fallback>
      </mc:AlternateContent>
      <p:pic>
        <p:nvPicPr>
          <p:cNvPr id="14" name="Google Shape;668;p42">
            <a:extLst>
              <a:ext uri="{FF2B5EF4-FFF2-40B4-BE49-F238E27FC236}">
                <a16:creationId xmlns:a16="http://schemas.microsoft.com/office/drawing/2014/main" id="{DD283109-BE09-A544-9A86-EF9C62E4D272}"/>
              </a:ext>
            </a:extLst>
          </p:cNvPr>
          <p:cNvPicPr preferRelativeResize="0"/>
          <p:nvPr/>
        </p:nvPicPr>
        <p:blipFill>
          <a:blip r:embed="rId8">
            <a:alphaModFix/>
          </a:blip>
          <a:stretch>
            <a:fillRect/>
          </a:stretch>
        </p:blipFill>
        <p:spPr>
          <a:xfrm>
            <a:off x="4005381" y="1755219"/>
            <a:ext cx="1511789" cy="1283031"/>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79"/>
        <p:cNvGrpSpPr/>
        <p:nvPr/>
      </p:nvGrpSpPr>
      <p:grpSpPr>
        <a:xfrm>
          <a:off x="0" y="0"/>
          <a:ext cx="0" cy="0"/>
          <a:chOff x="0" y="0"/>
          <a:chExt cx="0" cy="0"/>
        </a:xfrm>
      </p:grpSpPr>
      <p:sp>
        <p:nvSpPr>
          <p:cNvPr id="80" name="Google Shape;80;p5"/>
          <p:cNvSpPr txBox="1">
            <a:spLocks noGrp="1"/>
          </p:cNvSpPr>
          <p:nvPr>
            <p:ph type="title"/>
          </p:nvPr>
        </p:nvSpPr>
        <p:spPr>
          <a:xfrm>
            <a:off x="838200" y="2921330"/>
            <a:ext cx="10515600" cy="1833233"/>
          </a:xfrm>
          <a:prstGeom prst="rect">
            <a:avLst/>
          </a:prstGeom>
          <a:noFill/>
          <a:ln>
            <a:noFill/>
          </a:ln>
        </p:spPr>
        <p:txBody>
          <a:bodyPr spcFirstLastPara="1" wrap="square" lIns="91425" tIns="45700" rIns="91425" bIns="45700" anchor="t" anchorCtr="0">
            <a:noAutofit/>
          </a:bodyPr>
          <a:lstStyle/>
          <a:p>
            <a:pPr marL="0" lvl="0" indent="0" algn="ctr" rtl="0">
              <a:lnSpc>
                <a:spcPct val="150000"/>
              </a:lnSpc>
              <a:spcBef>
                <a:spcPts val="0"/>
              </a:spcBef>
              <a:spcAft>
                <a:spcPts val="0"/>
              </a:spcAft>
              <a:buClr>
                <a:schemeClr val="dk1"/>
              </a:buClr>
              <a:buSzPts val="2800"/>
              <a:buFont typeface="Calibri"/>
              <a:buNone/>
            </a:pPr>
            <a:r>
              <a:rPr lang="en-GB" sz="2800"/>
              <a:t>To multiply a unit fraction by an integer</a:t>
            </a:r>
            <a:endParaRPr>
              <a:latin typeface="Century Gothic"/>
              <a:ea typeface="Century Gothic"/>
              <a:cs typeface="Century Gothic"/>
              <a:sym typeface="Century Gothic"/>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sp>
        <p:nvSpPr>
          <p:cNvPr id="86" name="Google Shape;86;p6"/>
          <p:cNvSpPr txBox="1">
            <a:spLocks noGrp="1"/>
          </p:cNvSpPr>
          <p:nvPr>
            <p:ph type="body" idx="1"/>
          </p:nvPr>
        </p:nvSpPr>
        <p:spPr>
          <a:xfrm>
            <a:off x="263524" y="653143"/>
            <a:ext cx="2717181" cy="424014"/>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rgbClr val="0277BD"/>
              </a:buClr>
              <a:buSzPts val="1600"/>
              <a:buNone/>
            </a:pPr>
            <a:r>
              <a:rPr lang="en-GB"/>
              <a:t>Starter</a:t>
            </a:r>
            <a:endParaRPr/>
          </a:p>
        </p:txBody>
      </p:sp>
      <p:sp>
        <p:nvSpPr>
          <p:cNvPr id="87" name="Google Shape;87;p6"/>
          <p:cNvSpPr txBox="1">
            <a:spLocks noGrp="1"/>
          </p:cNvSpPr>
          <p:nvPr>
            <p:ph type="body" idx="2"/>
          </p:nvPr>
        </p:nvSpPr>
        <p:spPr>
          <a:xfrm>
            <a:off x="263046" y="1176338"/>
            <a:ext cx="11736887" cy="638607"/>
          </a:xfrm>
          <a:prstGeom prst="rect">
            <a:avLst/>
          </a:prstGeom>
          <a:noFill/>
          <a:ln>
            <a:noFill/>
          </a:ln>
        </p:spPr>
        <p:txBody>
          <a:bodyPr spcFirstLastPara="1" wrap="square" lIns="91425" tIns="45700" rIns="91425" bIns="45700" anchor="t" anchorCtr="0">
            <a:normAutofit/>
          </a:bodyPr>
          <a:lstStyle/>
          <a:p>
            <a:pPr marL="0" lvl="0" indent="0" algn="l" rtl="0">
              <a:lnSpc>
                <a:spcPct val="150000"/>
              </a:lnSpc>
              <a:spcBef>
                <a:spcPts val="0"/>
              </a:spcBef>
              <a:spcAft>
                <a:spcPts val="0"/>
              </a:spcAft>
              <a:buClr>
                <a:srgbClr val="222222"/>
              </a:buClr>
              <a:buSzPts val="1800"/>
              <a:buNone/>
            </a:pPr>
            <a:r>
              <a:rPr lang="en-GB" b="1"/>
              <a:t>Find three fractions which add to make the number on the target. </a:t>
            </a:r>
            <a:endParaRPr/>
          </a:p>
        </p:txBody>
      </p:sp>
      <p:sp>
        <p:nvSpPr>
          <p:cNvPr id="88" name="Google Shape;88;p6"/>
          <p:cNvSpPr/>
          <p:nvPr/>
        </p:nvSpPr>
        <p:spPr>
          <a:xfrm>
            <a:off x="10669706" y="6163001"/>
            <a:ext cx="1401206" cy="514598"/>
          </a:xfrm>
          <a:prstGeom prst="roundRect">
            <a:avLst>
              <a:gd name="adj" fmla="val 16667"/>
            </a:avLst>
          </a:prstGeom>
          <a:solidFill>
            <a:srgbClr val="2196F3"/>
          </a:solidFill>
          <a:ln w="12700" cap="flat" cmpd="sng">
            <a:solidFill>
              <a:srgbClr val="CCD4F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GB" sz="1800" b="0" i="0" u="none" strike="noStrike" cap="none">
                <a:solidFill>
                  <a:schemeClr val="lt1"/>
                </a:solidFill>
                <a:latin typeface="Century Gothic"/>
                <a:ea typeface="Century Gothic"/>
                <a:cs typeface="Century Gothic"/>
                <a:sym typeface="Century Gothic"/>
              </a:rPr>
              <a:t>Answers</a:t>
            </a:r>
            <a:endParaRPr sz="1400" b="0" i="0" u="none" strike="noStrike" cap="none">
              <a:solidFill>
                <a:srgbClr val="000000"/>
              </a:solidFill>
              <a:latin typeface="Arial"/>
              <a:ea typeface="Arial"/>
              <a:cs typeface="Arial"/>
              <a:sym typeface="Arial"/>
            </a:endParaRPr>
          </a:p>
        </p:txBody>
      </p:sp>
      <mc:AlternateContent xmlns:mc="http://schemas.openxmlformats.org/markup-compatibility/2006">
        <mc:Choice xmlns:a14="http://schemas.microsoft.com/office/drawing/2010/main" Requires="a14">
          <p:sp>
            <p:nvSpPr>
              <p:cNvPr id="25" name="Google Shape;98;p15">
                <a:extLst>
                  <a:ext uri="{FF2B5EF4-FFF2-40B4-BE49-F238E27FC236}">
                    <a16:creationId xmlns:a16="http://schemas.microsoft.com/office/drawing/2014/main" id="{1DA7344F-3E12-D544-991C-2E2E30947351}"/>
                  </a:ext>
                </a:extLst>
              </p:cNvPr>
              <p:cNvSpPr txBox="1"/>
              <p:nvPr/>
            </p:nvSpPr>
            <p:spPr>
              <a:xfrm>
                <a:off x="347963" y="5187247"/>
                <a:ext cx="2632742" cy="1329549"/>
              </a:xfrm>
              <a:prstGeom prst="rect">
                <a:avLst/>
              </a:prstGeom>
              <a:noFill/>
              <a:ln>
                <a:noFill/>
              </a:ln>
            </p:spPr>
            <p:txBody>
              <a:bodyPr spcFirstLastPara="1" wrap="square" lIns="91425" tIns="91425" rIns="91425" bIns="91425" anchor="t" anchorCtr="0">
                <a:noAutofit/>
              </a:bodyPr>
              <a:lstStyle/>
              <a:p>
                <a:pPr lvl="0">
                  <a:buClr>
                    <a:srgbClr val="000000"/>
                  </a:buClr>
                  <a:defRPr/>
                </a:pPr>
                <a:r>
                  <a:rPr lang="en-GB" sz="1800" kern="0" dirty="0">
                    <a:solidFill>
                      <a:srgbClr val="43A047"/>
                    </a:solidFill>
                    <a:latin typeface="Century Gothic" panose="020B0502020202020204" pitchFamily="34" charset="0"/>
                    <a:sym typeface="Century Gothic"/>
                  </a:rPr>
                  <a:t>1 </a:t>
                </a:r>
                <a14:m>
                  <m:oMath xmlns:m="http://schemas.openxmlformats.org/officeDocument/2006/math">
                    <m:f>
                      <m:fPr>
                        <m:ctrlPr>
                          <a:rPr lang="ar-AE" sz="1800" i="1" smtClean="0">
                            <a:solidFill>
                              <a:srgbClr val="43A047"/>
                            </a:solidFill>
                            <a:latin typeface="+mj-lt"/>
                          </a:rPr>
                        </m:ctrlPr>
                      </m:fPr>
                      <m:num>
                        <m:r>
                          <m:rPr>
                            <m:nor/>
                          </m:rPr>
                          <a:rPr lang="en-GB" sz="1800" b="0" i="0" smtClean="0">
                            <a:solidFill>
                              <a:srgbClr val="43A047"/>
                            </a:solidFill>
                            <a:latin typeface="Century Gothic" panose="020B0502020202020204" pitchFamily="34" charset="0"/>
                          </a:rPr>
                          <m:t>4</m:t>
                        </m:r>
                      </m:num>
                      <m:den>
                        <m:r>
                          <m:rPr>
                            <m:nor/>
                          </m:rPr>
                          <a:rPr lang="ar-AE" sz="1800">
                            <a:solidFill>
                              <a:srgbClr val="43A047"/>
                            </a:solidFill>
                            <a:latin typeface="Century Gothic" panose="020B0502020202020204" pitchFamily="34" charset="0"/>
                          </a:rPr>
                          <m:t> </m:t>
                        </m:r>
                        <m:r>
                          <m:rPr>
                            <m:nor/>
                          </m:rPr>
                          <a:rPr lang="en-GB" sz="1800" b="0" i="0" smtClean="0">
                            <a:solidFill>
                              <a:srgbClr val="43A047"/>
                            </a:solidFill>
                            <a:latin typeface="Century Gothic" panose="020B0502020202020204" pitchFamily="34" charset="0"/>
                          </a:rPr>
                          <m:t>5</m:t>
                        </m:r>
                        <m:r>
                          <m:rPr>
                            <m:nor/>
                          </m:rPr>
                          <a:rPr lang="ar-AE" sz="1800">
                            <a:solidFill>
                              <a:srgbClr val="43A047"/>
                            </a:solidFill>
                            <a:latin typeface="Century Gothic" panose="020B0502020202020204" pitchFamily="34" charset="0"/>
                          </a:rPr>
                          <m:t> </m:t>
                        </m:r>
                      </m:den>
                    </m:f>
                    <m:r>
                      <a:rPr lang="ar-AE" sz="1800" i="1">
                        <a:solidFill>
                          <a:srgbClr val="43A047"/>
                        </a:solidFill>
                        <a:latin typeface="+mj-lt"/>
                      </a:rPr>
                      <m:t> </m:t>
                    </m:r>
                  </m:oMath>
                </a14:m>
                <a:r>
                  <a:rPr kumimoji="0" lang="ar-AE" sz="1800" b="0" i="0" u="none" strike="noStrike" kern="0" cap="none" spc="0" normalizeH="0" baseline="0" noProof="0" dirty="0">
                    <a:ln>
                      <a:noFill/>
                    </a:ln>
                    <a:solidFill>
                      <a:srgbClr val="43A047"/>
                    </a:solidFill>
                    <a:effectLst/>
                    <a:uLnTx/>
                    <a:uFillTx/>
                    <a:latin typeface="Century Gothic" panose="020B0502020202020204" pitchFamily="34" charset="0"/>
                    <a:ea typeface="Century Gothic"/>
                    <a:cs typeface="Century Gothic"/>
                    <a:sym typeface="Century Gothic"/>
                  </a:rPr>
                  <a:t>= </a:t>
                </a:r>
                <a14:m>
                  <m:oMath xmlns:m="http://schemas.openxmlformats.org/officeDocument/2006/math">
                    <m:f>
                      <m:fPr>
                        <m:ctrlPr>
                          <a:rPr lang="ar-AE" sz="1800" i="1">
                            <a:solidFill>
                              <a:srgbClr val="43A047"/>
                            </a:solidFill>
                            <a:latin typeface="+mj-lt"/>
                          </a:rPr>
                        </m:ctrlPr>
                      </m:fPr>
                      <m:num>
                        <m:r>
                          <m:rPr>
                            <m:nor/>
                          </m:rPr>
                          <a:rPr lang="en-GB" sz="1800" b="0" i="0" smtClean="0">
                            <a:solidFill>
                              <a:srgbClr val="43A047"/>
                            </a:solidFill>
                            <a:latin typeface="Century Gothic" panose="020B0502020202020204" pitchFamily="34" charset="0"/>
                          </a:rPr>
                          <m:t>7</m:t>
                        </m:r>
                      </m:num>
                      <m:den>
                        <m:r>
                          <m:rPr>
                            <m:nor/>
                          </m:rPr>
                          <a:rPr lang="en-GB" sz="1800" b="0" i="0" smtClean="0">
                            <a:solidFill>
                              <a:srgbClr val="43A047"/>
                            </a:solidFill>
                            <a:latin typeface="Century Gothic" panose="020B0502020202020204" pitchFamily="34" charset="0"/>
                          </a:rPr>
                          <m:t>10</m:t>
                        </m:r>
                      </m:den>
                    </m:f>
                  </m:oMath>
                </a14:m>
                <a:r>
                  <a:rPr kumimoji="0" lang="ar-AE" sz="1800" b="0" i="0" u="none" strike="noStrike" kern="0" cap="none" spc="0" normalizeH="0" baseline="0" noProof="0" dirty="0">
                    <a:ln>
                      <a:noFill/>
                    </a:ln>
                    <a:solidFill>
                      <a:srgbClr val="43A047"/>
                    </a:solidFill>
                    <a:effectLst/>
                    <a:uLnTx/>
                    <a:uFillTx/>
                    <a:latin typeface="Century Gothic" panose="020B0502020202020204" pitchFamily="34" charset="0"/>
                    <a:ea typeface="Century Gothic"/>
                    <a:cs typeface="Century Gothic"/>
                    <a:sym typeface="Century Gothic"/>
                  </a:rPr>
                  <a:t> + </a:t>
                </a:r>
                <a14:m>
                  <m:oMath xmlns:m="http://schemas.openxmlformats.org/officeDocument/2006/math">
                    <m:f>
                      <m:fPr>
                        <m:ctrlPr>
                          <a:rPr lang="ar-AE" sz="1800" i="1">
                            <a:solidFill>
                              <a:srgbClr val="43A047"/>
                            </a:solidFill>
                            <a:latin typeface="+mj-lt"/>
                          </a:rPr>
                        </m:ctrlPr>
                      </m:fPr>
                      <m:num>
                        <m:r>
                          <m:rPr>
                            <m:nor/>
                          </m:rPr>
                          <a:rPr lang="en-GB" sz="1800" b="0" i="0" smtClean="0">
                            <a:solidFill>
                              <a:srgbClr val="43A047"/>
                            </a:solidFill>
                            <a:latin typeface="Century Gothic" panose="020B0502020202020204" pitchFamily="34" charset="0"/>
                          </a:rPr>
                          <m:t>3</m:t>
                        </m:r>
                      </m:num>
                      <m:den>
                        <m:r>
                          <m:rPr>
                            <m:nor/>
                          </m:rPr>
                          <a:rPr lang="ar-AE" sz="1800">
                            <a:solidFill>
                              <a:srgbClr val="43A047"/>
                            </a:solidFill>
                            <a:latin typeface="Century Gothic" panose="020B0502020202020204" pitchFamily="34" charset="0"/>
                          </a:rPr>
                          <m:t> </m:t>
                        </m:r>
                        <m:r>
                          <m:rPr>
                            <m:nor/>
                          </m:rPr>
                          <a:rPr lang="en-GB" sz="1800" b="0" i="0" smtClean="0">
                            <a:solidFill>
                              <a:srgbClr val="43A047"/>
                            </a:solidFill>
                            <a:latin typeface="Century Gothic" panose="020B0502020202020204" pitchFamily="34" charset="0"/>
                          </a:rPr>
                          <m:t>5</m:t>
                        </m:r>
                        <m:r>
                          <m:rPr>
                            <m:nor/>
                          </m:rPr>
                          <a:rPr lang="ar-AE" sz="1800">
                            <a:solidFill>
                              <a:srgbClr val="43A047"/>
                            </a:solidFill>
                            <a:latin typeface="Century Gothic" panose="020B0502020202020204" pitchFamily="34" charset="0"/>
                          </a:rPr>
                          <m:t> </m:t>
                        </m:r>
                      </m:den>
                    </m:f>
                    <m:r>
                      <a:rPr lang="ar-AE" sz="1800" i="1">
                        <a:solidFill>
                          <a:srgbClr val="43A047"/>
                        </a:solidFill>
                        <a:latin typeface="+mj-lt"/>
                      </a:rPr>
                      <m:t> </m:t>
                    </m:r>
                  </m:oMath>
                </a14:m>
                <a:r>
                  <a:rPr kumimoji="0" lang="ar-AE" sz="1800" b="0" i="0" u="none" strike="noStrike" kern="0" cap="none" spc="0" normalizeH="0" baseline="0" noProof="0" dirty="0">
                    <a:ln>
                      <a:noFill/>
                    </a:ln>
                    <a:solidFill>
                      <a:srgbClr val="43A047"/>
                    </a:solidFill>
                    <a:effectLst/>
                    <a:uLnTx/>
                    <a:uFillTx/>
                    <a:latin typeface="Century Gothic" panose="020B0502020202020204" pitchFamily="34" charset="0"/>
                    <a:ea typeface="Century Gothic"/>
                    <a:cs typeface="Century Gothic"/>
                    <a:sym typeface="Century Gothic"/>
                  </a:rPr>
                  <a:t>+ </a:t>
                </a:r>
                <a14:m>
                  <m:oMath xmlns:m="http://schemas.openxmlformats.org/officeDocument/2006/math">
                    <m:f>
                      <m:fPr>
                        <m:ctrlPr>
                          <a:rPr lang="ar-AE" sz="1800" i="1">
                            <a:solidFill>
                              <a:srgbClr val="43A047"/>
                            </a:solidFill>
                            <a:latin typeface="+mj-lt"/>
                          </a:rPr>
                        </m:ctrlPr>
                      </m:fPr>
                      <m:num>
                        <m:r>
                          <m:rPr>
                            <m:nor/>
                          </m:rPr>
                          <a:rPr lang="en-GB" sz="1800" b="0" i="0" smtClean="0">
                            <a:solidFill>
                              <a:srgbClr val="43A047"/>
                            </a:solidFill>
                            <a:latin typeface="Century Gothic" panose="020B0502020202020204" pitchFamily="34" charset="0"/>
                          </a:rPr>
                          <m:t>1</m:t>
                        </m:r>
                      </m:num>
                      <m:den>
                        <m:r>
                          <m:rPr>
                            <m:nor/>
                          </m:rPr>
                          <a:rPr lang="ar-AE" sz="1800">
                            <a:solidFill>
                              <a:srgbClr val="43A047"/>
                            </a:solidFill>
                            <a:latin typeface="Century Gothic" panose="020B0502020202020204" pitchFamily="34" charset="0"/>
                          </a:rPr>
                          <m:t> </m:t>
                        </m:r>
                        <m:r>
                          <m:rPr>
                            <m:nor/>
                          </m:rPr>
                          <a:rPr lang="en-GB" sz="1800" b="0" i="0" smtClean="0">
                            <a:solidFill>
                              <a:srgbClr val="43A047"/>
                            </a:solidFill>
                            <a:latin typeface="Century Gothic" panose="020B0502020202020204" pitchFamily="34" charset="0"/>
                          </a:rPr>
                          <m:t>2</m:t>
                        </m:r>
                        <m:r>
                          <m:rPr>
                            <m:nor/>
                          </m:rPr>
                          <a:rPr lang="ar-AE" sz="1800">
                            <a:solidFill>
                              <a:srgbClr val="43A047"/>
                            </a:solidFill>
                            <a:latin typeface="Century Gothic" panose="020B0502020202020204" pitchFamily="34" charset="0"/>
                          </a:rPr>
                          <m:t> </m:t>
                        </m:r>
                      </m:den>
                    </m:f>
                  </m:oMath>
                </a14:m>
                <a:endParaRPr lang="ar-AE" sz="1800" i="0" dirty="0">
                  <a:solidFill>
                    <a:srgbClr val="43A047"/>
                  </a:solidFill>
                  <a:latin typeface="Century Gothic" panose="020B0502020202020204" pitchFamily="34" charset="0"/>
                </a:endParaRPr>
              </a:p>
              <a:p>
                <a:pPr lvl="0">
                  <a:lnSpc>
                    <a:spcPct val="150000"/>
                  </a:lnSpc>
                  <a:buClr>
                    <a:srgbClr val="000000"/>
                  </a:buClr>
                  <a:defRPr/>
                </a:pPr>
                <a:r>
                  <a:rPr lang="en-GB" sz="1800" kern="0" dirty="0">
                    <a:solidFill>
                      <a:srgbClr val="43A047"/>
                    </a:solidFill>
                    <a:latin typeface="Century Gothic" panose="020B0502020202020204" pitchFamily="34" charset="0"/>
                    <a:sym typeface="Century Gothic"/>
                  </a:rPr>
                  <a:t>1 </a:t>
                </a:r>
                <a14:m>
                  <m:oMath xmlns:m="http://schemas.openxmlformats.org/officeDocument/2006/math">
                    <m:f>
                      <m:fPr>
                        <m:ctrlPr>
                          <a:rPr lang="ar-AE" sz="1800" i="1" smtClean="0">
                            <a:solidFill>
                              <a:srgbClr val="43A047"/>
                            </a:solidFill>
                            <a:latin typeface="+mj-lt"/>
                          </a:rPr>
                        </m:ctrlPr>
                      </m:fPr>
                      <m:num>
                        <m:r>
                          <m:rPr>
                            <m:nor/>
                          </m:rPr>
                          <a:rPr lang="en-GB" sz="1800" b="0" i="0" smtClean="0">
                            <a:solidFill>
                              <a:srgbClr val="43A047"/>
                            </a:solidFill>
                            <a:latin typeface="Century Gothic" panose="020B0502020202020204" pitchFamily="34" charset="0"/>
                          </a:rPr>
                          <m:t>11</m:t>
                        </m:r>
                      </m:num>
                      <m:den>
                        <m:r>
                          <m:rPr>
                            <m:nor/>
                          </m:rPr>
                          <a:rPr lang="en-GB" sz="1800" b="0" i="0" smtClean="0">
                            <a:solidFill>
                              <a:srgbClr val="43A047"/>
                            </a:solidFill>
                            <a:latin typeface="Century Gothic" panose="020B0502020202020204" pitchFamily="34" charset="0"/>
                          </a:rPr>
                          <m:t>18</m:t>
                        </m:r>
                      </m:den>
                    </m:f>
                    <m:r>
                      <a:rPr lang="ar-AE" sz="1800" i="1">
                        <a:solidFill>
                          <a:srgbClr val="43A047"/>
                        </a:solidFill>
                        <a:latin typeface="+mj-lt"/>
                      </a:rPr>
                      <m:t> </m:t>
                    </m:r>
                  </m:oMath>
                </a14:m>
                <a:r>
                  <a:rPr kumimoji="0" lang="ar-AE" sz="1800" b="0" i="0" u="none" strike="noStrike" kern="0" cap="none" spc="0" normalizeH="0" baseline="0" noProof="0" dirty="0">
                    <a:ln>
                      <a:noFill/>
                    </a:ln>
                    <a:solidFill>
                      <a:srgbClr val="43A047"/>
                    </a:solidFill>
                    <a:effectLst/>
                    <a:uLnTx/>
                    <a:uFillTx/>
                    <a:latin typeface="Century Gothic" panose="020B0502020202020204" pitchFamily="34" charset="0"/>
                    <a:ea typeface="Century Gothic"/>
                    <a:cs typeface="Century Gothic"/>
                    <a:sym typeface="Century Gothic"/>
                  </a:rPr>
                  <a:t>= </a:t>
                </a:r>
                <a14:m>
                  <m:oMath xmlns:m="http://schemas.openxmlformats.org/officeDocument/2006/math">
                    <m:f>
                      <m:fPr>
                        <m:ctrlPr>
                          <a:rPr lang="ar-AE" sz="1800" i="1">
                            <a:solidFill>
                              <a:srgbClr val="43A047"/>
                            </a:solidFill>
                            <a:latin typeface="+mj-lt"/>
                          </a:rPr>
                        </m:ctrlPr>
                      </m:fPr>
                      <m:num>
                        <m:r>
                          <m:rPr>
                            <m:nor/>
                          </m:rPr>
                          <a:rPr lang="en-GB" sz="1800" b="0" i="0" smtClean="0">
                            <a:solidFill>
                              <a:srgbClr val="43A047"/>
                            </a:solidFill>
                            <a:latin typeface="Century Gothic" panose="020B0502020202020204" pitchFamily="34" charset="0"/>
                          </a:rPr>
                          <m:t>1</m:t>
                        </m:r>
                      </m:num>
                      <m:den>
                        <m:r>
                          <m:rPr>
                            <m:nor/>
                          </m:rPr>
                          <a:rPr lang="ar-AE" sz="1800">
                            <a:solidFill>
                              <a:srgbClr val="43A047"/>
                            </a:solidFill>
                            <a:latin typeface="Century Gothic" panose="020B0502020202020204" pitchFamily="34" charset="0"/>
                          </a:rPr>
                          <m:t> </m:t>
                        </m:r>
                        <m:r>
                          <m:rPr>
                            <m:nor/>
                          </m:rPr>
                          <a:rPr lang="en-GB" sz="1800" b="0" i="0" smtClean="0">
                            <a:solidFill>
                              <a:srgbClr val="43A047"/>
                            </a:solidFill>
                            <a:latin typeface="Century Gothic" panose="020B0502020202020204" pitchFamily="34" charset="0"/>
                          </a:rPr>
                          <m:t>3</m:t>
                        </m:r>
                        <m:r>
                          <m:rPr>
                            <m:nor/>
                          </m:rPr>
                          <a:rPr lang="ar-AE" sz="1800">
                            <a:solidFill>
                              <a:srgbClr val="43A047"/>
                            </a:solidFill>
                            <a:latin typeface="Century Gothic" panose="020B0502020202020204" pitchFamily="34" charset="0"/>
                          </a:rPr>
                          <m:t> </m:t>
                        </m:r>
                      </m:den>
                    </m:f>
                  </m:oMath>
                </a14:m>
                <a:r>
                  <a:rPr kumimoji="0" lang="ar-AE" sz="1800" b="0" i="0" u="none" strike="noStrike" kern="0" cap="none" spc="0" normalizeH="0" baseline="0" noProof="0" dirty="0">
                    <a:ln>
                      <a:noFill/>
                    </a:ln>
                    <a:solidFill>
                      <a:srgbClr val="43A047"/>
                    </a:solidFill>
                    <a:effectLst/>
                    <a:uLnTx/>
                    <a:uFillTx/>
                    <a:latin typeface="Century Gothic" panose="020B0502020202020204" pitchFamily="34" charset="0"/>
                    <a:ea typeface="Century Gothic"/>
                    <a:cs typeface="Century Gothic"/>
                    <a:sym typeface="Century Gothic"/>
                  </a:rPr>
                  <a:t> + </a:t>
                </a:r>
                <a14:m>
                  <m:oMath xmlns:m="http://schemas.openxmlformats.org/officeDocument/2006/math">
                    <m:f>
                      <m:fPr>
                        <m:ctrlPr>
                          <a:rPr lang="ar-AE" sz="1800" i="1">
                            <a:solidFill>
                              <a:srgbClr val="43A047"/>
                            </a:solidFill>
                            <a:latin typeface="+mj-lt"/>
                          </a:rPr>
                        </m:ctrlPr>
                      </m:fPr>
                      <m:num>
                        <m:r>
                          <m:rPr>
                            <m:nor/>
                          </m:rPr>
                          <a:rPr lang="en-GB" sz="1800" b="0" i="0" smtClean="0">
                            <a:solidFill>
                              <a:srgbClr val="43A047"/>
                            </a:solidFill>
                            <a:latin typeface="Century Gothic" panose="020B0502020202020204" pitchFamily="34" charset="0"/>
                          </a:rPr>
                          <m:t>5</m:t>
                        </m:r>
                      </m:num>
                      <m:den>
                        <m:r>
                          <m:rPr>
                            <m:nor/>
                          </m:rPr>
                          <a:rPr lang="ar-AE" sz="1800">
                            <a:solidFill>
                              <a:srgbClr val="43A047"/>
                            </a:solidFill>
                            <a:latin typeface="Century Gothic" panose="020B0502020202020204" pitchFamily="34" charset="0"/>
                          </a:rPr>
                          <m:t> </m:t>
                        </m:r>
                        <m:r>
                          <m:rPr>
                            <m:nor/>
                          </m:rPr>
                          <a:rPr lang="en-GB" sz="1800" b="0" i="0" smtClean="0">
                            <a:solidFill>
                              <a:srgbClr val="43A047"/>
                            </a:solidFill>
                            <a:latin typeface="Century Gothic" panose="020B0502020202020204" pitchFamily="34" charset="0"/>
                          </a:rPr>
                          <m:t>6</m:t>
                        </m:r>
                        <m:r>
                          <m:rPr>
                            <m:nor/>
                          </m:rPr>
                          <a:rPr lang="ar-AE" sz="1800">
                            <a:solidFill>
                              <a:srgbClr val="43A047"/>
                            </a:solidFill>
                            <a:latin typeface="Century Gothic" panose="020B0502020202020204" pitchFamily="34" charset="0"/>
                          </a:rPr>
                          <m:t> </m:t>
                        </m:r>
                      </m:den>
                    </m:f>
                    <m:r>
                      <a:rPr lang="ar-AE" sz="1800" i="1">
                        <a:solidFill>
                          <a:srgbClr val="43A047"/>
                        </a:solidFill>
                        <a:latin typeface="+mj-lt"/>
                      </a:rPr>
                      <m:t> </m:t>
                    </m:r>
                  </m:oMath>
                </a14:m>
                <a:r>
                  <a:rPr kumimoji="0" lang="ar-AE" sz="1800" b="0" i="0" u="none" strike="noStrike" kern="0" cap="none" spc="0" normalizeH="0" baseline="0" noProof="0" dirty="0">
                    <a:ln>
                      <a:noFill/>
                    </a:ln>
                    <a:solidFill>
                      <a:srgbClr val="43A047"/>
                    </a:solidFill>
                    <a:effectLst/>
                    <a:uLnTx/>
                    <a:uFillTx/>
                    <a:latin typeface="Century Gothic" panose="020B0502020202020204" pitchFamily="34" charset="0"/>
                    <a:ea typeface="Century Gothic"/>
                    <a:cs typeface="Century Gothic"/>
                    <a:sym typeface="Century Gothic"/>
                  </a:rPr>
                  <a:t>+ </a:t>
                </a:r>
                <a14:m>
                  <m:oMath xmlns:m="http://schemas.openxmlformats.org/officeDocument/2006/math">
                    <m:f>
                      <m:fPr>
                        <m:ctrlPr>
                          <a:rPr lang="ar-AE" sz="1800" i="1">
                            <a:solidFill>
                              <a:srgbClr val="43A047"/>
                            </a:solidFill>
                            <a:latin typeface="+mj-lt"/>
                          </a:rPr>
                        </m:ctrlPr>
                      </m:fPr>
                      <m:num>
                        <m:r>
                          <m:rPr>
                            <m:nor/>
                          </m:rPr>
                          <a:rPr lang="en-GB" sz="1800" b="0" i="0" smtClean="0">
                            <a:solidFill>
                              <a:srgbClr val="43A047"/>
                            </a:solidFill>
                            <a:latin typeface="Century Gothic" panose="020B0502020202020204" pitchFamily="34" charset="0"/>
                          </a:rPr>
                          <m:t>4</m:t>
                        </m:r>
                      </m:num>
                      <m:den>
                        <m:r>
                          <m:rPr>
                            <m:nor/>
                          </m:rPr>
                          <a:rPr lang="ar-AE" sz="1800">
                            <a:solidFill>
                              <a:srgbClr val="43A047"/>
                            </a:solidFill>
                            <a:latin typeface="Century Gothic" panose="020B0502020202020204" pitchFamily="34" charset="0"/>
                          </a:rPr>
                          <m:t> </m:t>
                        </m:r>
                        <m:r>
                          <m:rPr>
                            <m:nor/>
                          </m:rPr>
                          <a:rPr lang="en-GB" sz="1800" b="0" i="0" smtClean="0">
                            <a:solidFill>
                              <a:srgbClr val="43A047"/>
                            </a:solidFill>
                            <a:latin typeface="Century Gothic" panose="020B0502020202020204" pitchFamily="34" charset="0"/>
                          </a:rPr>
                          <m:t>9</m:t>
                        </m:r>
                        <m:r>
                          <m:rPr>
                            <m:nor/>
                          </m:rPr>
                          <a:rPr lang="ar-AE" sz="1800">
                            <a:solidFill>
                              <a:srgbClr val="43A047"/>
                            </a:solidFill>
                            <a:latin typeface="Century Gothic" panose="020B0502020202020204" pitchFamily="34" charset="0"/>
                          </a:rPr>
                          <m:t> </m:t>
                        </m:r>
                      </m:den>
                    </m:f>
                    <m:r>
                      <a:rPr lang="ar-AE" sz="1800" i="1">
                        <a:solidFill>
                          <a:srgbClr val="43A047"/>
                        </a:solidFill>
                        <a:latin typeface="+mj-lt"/>
                      </a:rPr>
                      <m:t> </m:t>
                    </m:r>
                  </m:oMath>
                </a14:m>
                <a:endParaRPr kumimoji="0" lang="ar-AE" sz="1800" b="0" i="0" u="none" strike="noStrike" kern="0" cap="none" spc="0" normalizeH="0" baseline="0" noProof="0" dirty="0">
                  <a:ln>
                    <a:noFill/>
                  </a:ln>
                  <a:solidFill>
                    <a:srgbClr val="43A047"/>
                  </a:solidFill>
                  <a:effectLst/>
                  <a:uLnTx/>
                  <a:uFillTx/>
                  <a:latin typeface="Century Gothic" panose="020B0502020202020204" pitchFamily="34" charset="0"/>
                  <a:ea typeface="Century Gothic"/>
                  <a:cs typeface="Century Gothic"/>
                  <a:sym typeface="Century Gothic"/>
                </a:endParaRPr>
              </a:p>
            </p:txBody>
          </p:sp>
        </mc:Choice>
        <mc:Fallback>
          <p:sp>
            <p:nvSpPr>
              <p:cNvPr id="25" name="Google Shape;98;p15">
                <a:extLst>
                  <a:ext uri="{FF2B5EF4-FFF2-40B4-BE49-F238E27FC236}">
                    <a16:creationId xmlns:a16="http://schemas.microsoft.com/office/drawing/2014/main" id="{1DA7344F-3E12-D544-991C-2E2E30947351}"/>
                  </a:ext>
                </a:extLst>
              </p:cNvPr>
              <p:cNvSpPr txBox="1">
                <a:spLocks noRot="1" noChangeAspect="1" noMove="1" noResize="1" noEditPoints="1" noAdjustHandles="1" noChangeArrowheads="1" noChangeShapeType="1" noTextEdit="1"/>
              </p:cNvSpPr>
              <p:nvPr/>
            </p:nvSpPr>
            <p:spPr>
              <a:xfrm>
                <a:off x="347963" y="5187247"/>
                <a:ext cx="2632742" cy="1329549"/>
              </a:xfrm>
              <a:prstGeom prst="rect">
                <a:avLst/>
              </a:prstGeom>
              <a:blipFill>
                <a:blip r:embed="rId3"/>
                <a:stretch>
                  <a:fillRect l="-1923" b="-2830"/>
                </a:stretch>
              </a:blipFill>
              <a:ln>
                <a:noFill/>
              </a:ln>
            </p:spPr>
            <p:txBody>
              <a:bodyPr/>
              <a:lstStyle/>
              <a:p>
                <a:r>
                  <a:rPr lang="en-GB">
                    <a:noFill/>
                  </a:rPr>
                  <a:t> </a:t>
                </a:r>
              </a:p>
            </p:txBody>
          </p:sp>
        </mc:Fallback>
      </mc:AlternateContent>
      <p:grpSp>
        <p:nvGrpSpPr>
          <p:cNvPr id="26" name="Google Shape;100;p15">
            <a:extLst>
              <a:ext uri="{FF2B5EF4-FFF2-40B4-BE49-F238E27FC236}">
                <a16:creationId xmlns:a16="http://schemas.microsoft.com/office/drawing/2014/main" id="{471962AA-1C2F-C643-88C6-522600460CD0}"/>
              </a:ext>
            </a:extLst>
          </p:cNvPr>
          <p:cNvGrpSpPr/>
          <p:nvPr/>
        </p:nvGrpSpPr>
        <p:grpSpPr>
          <a:xfrm>
            <a:off x="2063538" y="2001478"/>
            <a:ext cx="8100825" cy="1390800"/>
            <a:chOff x="1118600" y="2250850"/>
            <a:chExt cx="8100825" cy="1390800"/>
          </a:xfrm>
        </p:grpSpPr>
        <p:sp>
          <p:nvSpPr>
            <p:cNvPr id="27" name="Google Shape;101;p15">
              <a:extLst>
                <a:ext uri="{FF2B5EF4-FFF2-40B4-BE49-F238E27FC236}">
                  <a16:creationId xmlns:a16="http://schemas.microsoft.com/office/drawing/2014/main" id="{6B8B0619-118E-0D44-AB5D-9CC007E26BD8}"/>
                </a:ext>
              </a:extLst>
            </p:cNvPr>
            <p:cNvSpPr/>
            <p:nvPr/>
          </p:nvSpPr>
          <p:spPr>
            <a:xfrm>
              <a:off x="1118600" y="2250850"/>
              <a:ext cx="1371600" cy="1390800"/>
            </a:xfrm>
            <a:prstGeom prst="donut">
              <a:avLst>
                <a:gd name="adj" fmla="val 25000"/>
              </a:avLst>
            </a:prstGeom>
            <a:solidFill>
              <a:srgbClr val="80CBC4"/>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2000" b="0" i="0" u="none" strike="noStrike" kern="0" cap="none" spc="0" normalizeH="0" baseline="0" noProof="0">
                <a:ln>
                  <a:noFill/>
                </a:ln>
                <a:solidFill>
                  <a:srgbClr val="000000"/>
                </a:solidFill>
                <a:effectLst/>
                <a:uLnTx/>
                <a:uFillTx/>
                <a:latin typeface="Century Gothic" panose="020B0502020202020204" pitchFamily="34" charset="0"/>
                <a:sym typeface="Arial"/>
              </a:endParaRPr>
            </a:p>
          </p:txBody>
        </p:sp>
        <p:sp>
          <p:nvSpPr>
            <p:cNvPr id="28" name="Google Shape;102;p15">
              <a:extLst>
                <a:ext uri="{FF2B5EF4-FFF2-40B4-BE49-F238E27FC236}">
                  <a16:creationId xmlns:a16="http://schemas.microsoft.com/office/drawing/2014/main" id="{9B8073CB-DAD8-1541-83E8-230F63B9F7E9}"/>
                </a:ext>
              </a:extLst>
            </p:cNvPr>
            <p:cNvSpPr/>
            <p:nvPr/>
          </p:nvSpPr>
          <p:spPr>
            <a:xfrm>
              <a:off x="3361675" y="2250850"/>
              <a:ext cx="1371600" cy="1390800"/>
            </a:xfrm>
            <a:prstGeom prst="donut">
              <a:avLst>
                <a:gd name="adj" fmla="val 25000"/>
              </a:avLst>
            </a:prstGeom>
            <a:solidFill>
              <a:srgbClr val="C5E1A5"/>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2000" b="0" i="0" u="none" strike="noStrike" kern="0" cap="none" spc="0" normalizeH="0" baseline="0" noProof="0">
                <a:ln>
                  <a:noFill/>
                </a:ln>
                <a:solidFill>
                  <a:srgbClr val="000000"/>
                </a:solidFill>
                <a:effectLst/>
                <a:uLnTx/>
                <a:uFillTx/>
                <a:latin typeface="Century Gothic" panose="020B0502020202020204" pitchFamily="34" charset="0"/>
                <a:sym typeface="Arial"/>
              </a:endParaRPr>
            </a:p>
          </p:txBody>
        </p:sp>
        <p:sp>
          <p:nvSpPr>
            <p:cNvPr id="29" name="Google Shape;103;p15">
              <a:extLst>
                <a:ext uri="{FF2B5EF4-FFF2-40B4-BE49-F238E27FC236}">
                  <a16:creationId xmlns:a16="http://schemas.microsoft.com/office/drawing/2014/main" id="{A459B5F7-7B1B-5C45-820D-8BA630DE795D}"/>
                </a:ext>
              </a:extLst>
            </p:cNvPr>
            <p:cNvSpPr/>
            <p:nvPr/>
          </p:nvSpPr>
          <p:spPr>
            <a:xfrm>
              <a:off x="5604750" y="2250850"/>
              <a:ext cx="1371600" cy="1390800"/>
            </a:xfrm>
            <a:prstGeom prst="donut">
              <a:avLst>
                <a:gd name="adj" fmla="val 25000"/>
              </a:avLst>
            </a:prstGeom>
            <a:solidFill>
              <a:srgbClr val="FFE08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2000" b="0" i="0" u="none" strike="noStrike" kern="0" cap="none" spc="0" normalizeH="0" baseline="0" noProof="0">
                <a:ln>
                  <a:noFill/>
                </a:ln>
                <a:solidFill>
                  <a:srgbClr val="000000"/>
                </a:solidFill>
                <a:effectLst/>
                <a:uLnTx/>
                <a:uFillTx/>
                <a:latin typeface="Century Gothic" panose="020B0502020202020204" pitchFamily="34" charset="0"/>
                <a:sym typeface="Arial"/>
              </a:endParaRPr>
            </a:p>
          </p:txBody>
        </p:sp>
        <p:sp>
          <p:nvSpPr>
            <p:cNvPr id="30" name="Google Shape;104;p15">
              <a:extLst>
                <a:ext uri="{FF2B5EF4-FFF2-40B4-BE49-F238E27FC236}">
                  <a16:creationId xmlns:a16="http://schemas.microsoft.com/office/drawing/2014/main" id="{A4ECF9EA-E934-4643-BB47-12206DB77459}"/>
                </a:ext>
              </a:extLst>
            </p:cNvPr>
            <p:cNvSpPr/>
            <p:nvPr/>
          </p:nvSpPr>
          <p:spPr>
            <a:xfrm>
              <a:off x="7847825" y="2250850"/>
              <a:ext cx="1371600" cy="1390800"/>
            </a:xfrm>
            <a:prstGeom prst="donut">
              <a:avLst>
                <a:gd name="adj" fmla="val 25000"/>
              </a:avLst>
            </a:prstGeom>
            <a:solidFill>
              <a:srgbClr val="B39DD8"/>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2000" b="0" i="0" u="none" strike="noStrike" kern="0" cap="none" spc="0" normalizeH="0" baseline="0" noProof="0">
                <a:ln>
                  <a:noFill/>
                </a:ln>
                <a:solidFill>
                  <a:srgbClr val="000000"/>
                </a:solidFill>
                <a:effectLst/>
                <a:uLnTx/>
                <a:uFillTx/>
                <a:latin typeface="Century Gothic" panose="020B0502020202020204" pitchFamily="34" charset="0"/>
                <a:sym typeface="Arial"/>
              </a:endParaRPr>
            </a:p>
          </p:txBody>
        </p:sp>
      </p:grpSp>
      <mc:AlternateContent xmlns:mc="http://schemas.openxmlformats.org/markup-compatibility/2006">
        <mc:Choice xmlns:a14="http://schemas.microsoft.com/office/drawing/2010/main" Requires="a14">
          <p:sp>
            <p:nvSpPr>
              <p:cNvPr id="31" name="Google Shape;105;p15">
                <a:extLst>
                  <a:ext uri="{FF2B5EF4-FFF2-40B4-BE49-F238E27FC236}">
                    <a16:creationId xmlns:a16="http://schemas.microsoft.com/office/drawing/2014/main" id="{B16597E3-046A-6A4A-8AE5-F25AAC9BBF9E}"/>
                  </a:ext>
                </a:extLst>
              </p:cNvPr>
              <p:cNvSpPr txBox="1"/>
              <p:nvPr/>
            </p:nvSpPr>
            <p:spPr>
              <a:xfrm>
                <a:off x="2387968" y="2467190"/>
                <a:ext cx="758644" cy="482700"/>
              </a:xfrm>
              <a:prstGeom prst="rect">
                <a:avLst/>
              </a:prstGeom>
              <a:noFill/>
              <a:ln>
                <a:noFill/>
              </a:ln>
            </p:spPr>
            <p:txBody>
              <a:bodyPr spcFirstLastPara="1" wrap="square" lIns="91425" tIns="91425" rIns="91425" bIns="9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2000" b="0" i="0" u="none" strike="noStrike" kern="0" cap="none" spc="0" normalizeH="0" baseline="0" noProof="0" dirty="0">
                    <a:ln>
                      <a:noFill/>
                    </a:ln>
                    <a:solidFill>
                      <a:srgbClr val="000000"/>
                    </a:solidFill>
                    <a:effectLst/>
                    <a:uLnTx/>
                    <a:uFillTx/>
                    <a:latin typeface="Century Gothic" panose="020B0502020202020204" pitchFamily="34" charset="0"/>
                    <a:ea typeface="Century Gothic"/>
                    <a:cs typeface="Century Gothic"/>
                    <a:sym typeface="Century Gothic"/>
                  </a:rPr>
                  <a:t>1 </a:t>
                </a:r>
                <a14:m>
                  <m:oMath xmlns:m="http://schemas.openxmlformats.org/officeDocument/2006/math">
                    <m:f>
                      <m:fPr>
                        <m:ctrlPr>
                          <a:rPr lang="en-GB" sz="2000" i="1" smtClean="0">
                            <a:latin typeface="Cambria Math" panose="02040503050406030204" pitchFamily="18" charset="0"/>
                          </a:rPr>
                        </m:ctrlPr>
                      </m:fPr>
                      <m:num>
                        <m:r>
                          <m:rPr>
                            <m:nor/>
                          </m:rPr>
                          <a:rPr lang="en-US" sz="2000" b="0" i="0" smtClean="0">
                            <a:latin typeface="Century Gothic" panose="020B0502020202020204" pitchFamily="34" charset="0"/>
                          </a:rPr>
                          <m:t>4</m:t>
                        </m:r>
                      </m:num>
                      <m:den>
                        <m:r>
                          <m:rPr>
                            <m:nor/>
                          </m:rPr>
                          <a:rPr lang="en-US" sz="2000" b="0" i="0" smtClean="0">
                            <a:latin typeface="Century Gothic" panose="020B0502020202020204" pitchFamily="34" charset="0"/>
                          </a:rPr>
                          <m:t> 5 </m:t>
                        </m:r>
                      </m:den>
                    </m:f>
                    <m:r>
                      <a:rPr lang="en-US" sz="2000" b="0" i="1" smtClean="0">
                        <a:latin typeface="Cambria Math" panose="02040503050406030204" pitchFamily="18" charset="0"/>
                      </a:rPr>
                      <m:t> </m:t>
                    </m:r>
                  </m:oMath>
                </a14:m>
                <a:r>
                  <a:rPr kumimoji="0" lang="en-GB" sz="2000" b="0" i="0" u="none" strike="noStrike" kern="0" cap="none" spc="0" normalizeH="0" baseline="0" noProof="0" dirty="0">
                    <a:ln>
                      <a:noFill/>
                    </a:ln>
                    <a:solidFill>
                      <a:srgbClr val="000000"/>
                    </a:solidFill>
                    <a:effectLst/>
                    <a:uLnTx/>
                    <a:uFillTx/>
                    <a:latin typeface="Century Gothic" panose="020B0502020202020204" pitchFamily="34" charset="0"/>
                    <a:ea typeface="Century Gothic"/>
                    <a:cs typeface="Century Gothic"/>
                    <a:sym typeface="Century Gothic"/>
                  </a:rPr>
                  <a:t> </a:t>
                </a:r>
                <a:endParaRPr kumimoji="0" sz="2000" b="0" i="0" u="none" strike="noStrike" kern="0" cap="none" spc="0" normalizeH="0" baseline="0" noProof="0" dirty="0">
                  <a:ln>
                    <a:noFill/>
                  </a:ln>
                  <a:solidFill>
                    <a:srgbClr val="000000"/>
                  </a:solidFill>
                  <a:effectLst/>
                  <a:uLnTx/>
                  <a:uFillTx/>
                  <a:latin typeface="Century Gothic" panose="020B0502020202020204" pitchFamily="34" charset="0"/>
                  <a:ea typeface="Century Gothic"/>
                  <a:cs typeface="Century Gothic"/>
                  <a:sym typeface="Century Gothic"/>
                </a:endParaRPr>
              </a:p>
            </p:txBody>
          </p:sp>
        </mc:Choice>
        <mc:Fallback>
          <p:sp>
            <p:nvSpPr>
              <p:cNvPr id="31" name="Google Shape;105;p15">
                <a:extLst>
                  <a:ext uri="{FF2B5EF4-FFF2-40B4-BE49-F238E27FC236}">
                    <a16:creationId xmlns:a16="http://schemas.microsoft.com/office/drawing/2014/main" id="{B16597E3-046A-6A4A-8AE5-F25AAC9BBF9E}"/>
                  </a:ext>
                </a:extLst>
              </p:cNvPr>
              <p:cNvSpPr txBox="1">
                <a:spLocks noRot="1" noChangeAspect="1" noMove="1" noResize="1" noEditPoints="1" noAdjustHandles="1" noChangeArrowheads="1" noChangeShapeType="1" noTextEdit="1"/>
              </p:cNvSpPr>
              <p:nvPr/>
            </p:nvSpPr>
            <p:spPr>
              <a:xfrm>
                <a:off x="2387968" y="2467190"/>
                <a:ext cx="758644" cy="482700"/>
              </a:xfrm>
              <a:prstGeom prst="rect">
                <a:avLst/>
              </a:prstGeom>
              <a:blipFill>
                <a:blip r:embed="rId4"/>
                <a:stretch>
                  <a:fillRect l="-6667" t="-7692" r="-3333" b="-38462"/>
                </a:stretch>
              </a:blipFill>
              <a:ln>
                <a:noFill/>
              </a:ln>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32" name="Google Shape;106;p15">
                <a:extLst>
                  <a:ext uri="{FF2B5EF4-FFF2-40B4-BE49-F238E27FC236}">
                    <a16:creationId xmlns:a16="http://schemas.microsoft.com/office/drawing/2014/main" id="{F9EC8998-2F28-B947-8C0C-B9851455637A}"/>
                  </a:ext>
                </a:extLst>
              </p:cNvPr>
              <p:cNvSpPr txBox="1"/>
              <p:nvPr/>
            </p:nvSpPr>
            <p:spPr>
              <a:xfrm>
                <a:off x="4661900" y="2455540"/>
                <a:ext cx="701100" cy="482700"/>
              </a:xfrm>
              <a:prstGeom prst="rect">
                <a:avLst/>
              </a:prstGeom>
              <a:noFill/>
              <a:ln>
                <a:noFill/>
              </a:ln>
            </p:spPr>
            <p:txBody>
              <a:bodyPr spcFirstLastPara="1" wrap="square" lIns="91425" tIns="91425" rIns="91425" bIns="9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2000" b="0" i="0" u="none" strike="noStrike" kern="0" cap="none" spc="0" normalizeH="0" baseline="0" noProof="0" dirty="0">
                    <a:ln>
                      <a:noFill/>
                    </a:ln>
                    <a:solidFill>
                      <a:srgbClr val="000000"/>
                    </a:solidFill>
                    <a:effectLst/>
                    <a:uLnTx/>
                    <a:uFillTx/>
                    <a:latin typeface="Century Gothic" panose="020B0502020202020204" pitchFamily="34" charset="0"/>
                    <a:ea typeface="Century Gothic"/>
                    <a:cs typeface="Century Gothic"/>
                    <a:sym typeface="Century Gothic"/>
                  </a:rPr>
                  <a:t>1 </a:t>
                </a:r>
                <a14:m>
                  <m:oMath xmlns:m="http://schemas.openxmlformats.org/officeDocument/2006/math">
                    <m:f>
                      <m:fPr>
                        <m:ctrlPr>
                          <a:rPr lang="en-GB" sz="2000" i="1" smtClean="0">
                            <a:latin typeface="Cambria Math" panose="02040503050406030204" pitchFamily="18" charset="0"/>
                          </a:rPr>
                        </m:ctrlPr>
                      </m:fPr>
                      <m:num>
                        <m:r>
                          <m:rPr>
                            <m:nor/>
                          </m:rPr>
                          <a:rPr lang="en-US" sz="2000" b="0" i="0" smtClean="0">
                            <a:latin typeface="Century Gothic" panose="020B0502020202020204" pitchFamily="34" charset="0"/>
                          </a:rPr>
                          <m:t>1</m:t>
                        </m:r>
                      </m:num>
                      <m:den>
                        <m:r>
                          <m:rPr>
                            <m:nor/>
                          </m:rPr>
                          <a:rPr lang="en-US" sz="2000" b="0" i="0" smtClean="0">
                            <a:latin typeface="Century Gothic" panose="020B0502020202020204" pitchFamily="34" charset="0"/>
                          </a:rPr>
                          <m:t> 2 </m:t>
                        </m:r>
                      </m:den>
                    </m:f>
                  </m:oMath>
                </a14:m>
                <a:r>
                  <a:rPr kumimoji="0" lang="en-GB" sz="2000" b="0" i="0" u="none" strike="noStrike" kern="0" cap="none" spc="0" normalizeH="0" baseline="0" noProof="0" dirty="0">
                    <a:ln>
                      <a:noFill/>
                    </a:ln>
                    <a:solidFill>
                      <a:srgbClr val="000000"/>
                    </a:solidFill>
                    <a:effectLst/>
                    <a:uLnTx/>
                    <a:uFillTx/>
                    <a:latin typeface="Century Gothic" panose="020B0502020202020204" pitchFamily="34" charset="0"/>
                    <a:ea typeface="Century Gothic"/>
                    <a:cs typeface="Century Gothic"/>
                    <a:sym typeface="Century Gothic"/>
                  </a:rPr>
                  <a:t>   </a:t>
                </a:r>
                <a:endParaRPr kumimoji="0" sz="2000" b="0" i="0" u="none" strike="noStrike" kern="0" cap="none" spc="0" normalizeH="0" baseline="0" noProof="0" dirty="0">
                  <a:ln>
                    <a:noFill/>
                  </a:ln>
                  <a:solidFill>
                    <a:srgbClr val="000000"/>
                  </a:solidFill>
                  <a:effectLst/>
                  <a:uLnTx/>
                  <a:uFillTx/>
                  <a:latin typeface="Century Gothic" panose="020B0502020202020204" pitchFamily="34" charset="0"/>
                  <a:ea typeface="Century Gothic"/>
                  <a:cs typeface="Century Gothic"/>
                  <a:sym typeface="Century Gothic"/>
                </a:endParaRPr>
              </a:p>
            </p:txBody>
          </p:sp>
        </mc:Choice>
        <mc:Fallback>
          <p:sp>
            <p:nvSpPr>
              <p:cNvPr id="32" name="Google Shape;106;p15">
                <a:extLst>
                  <a:ext uri="{FF2B5EF4-FFF2-40B4-BE49-F238E27FC236}">
                    <a16:creationId xmlns:a16="http://schemas.microsoft.com/office/drawing/2014/main" id="{F9EC8998-2F28-B947-8C0C-B9851455637A}"/>
                  </a:ext>
                </a:extLst>
              </p:cNvPr>
              <p:cNvSpPr txBox="1">
                <a:spLocks noRot="1" noChangeAspect="1" noMove="1" noResize="1" noEditPoints="1" noAdjustHandles="1" noChangeArrowheads="1" noChangeShapeType="1" noTextEdit="1"/>
              </p:cNvSpPr>
              <p:nvPr/>
            </p:nvSpPr>
            <p:spPr>
              <a:xfrm>
                <a:off x="4661900" y="2455540"/>
                <a:ext cx="701100" cy="482700"/>
              </a:xfrm>
              <a:prstGeom prst="rect">
                <a:avLst/>
              </a:prstGeom>
              <a:blipFill>
                <a:blip r:embed="rId5"/>
                <a:stretch>
                  <a:fillRect l="-8929" t="-7692" r="-3571" b="-41026"/>
                </a:stretch>
              </a:blipFill>
              <a:ln>
                <a:noFill/>
              </a:ln>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33" name="Google Shape;107;p15">
                <a:extLst>
                  <a:ext uri="{FF2B5EF4-FFF2-40B4-BE49-F238E27FC236}">
                    <a16:creationId xmlns:a16="http://schemas.microsoft.com/office/drawing/2014/main" id="{7E7F9DCD-F4A7-2F41-AD12-07ACEF91A9F9}"/>
                  </a:ext>
                </a:extLst>
              </p:cNvPr>
              <p:cNvSpPr txBox="1"/>
              <p:nvPr/>
            </p:nvSpPr>
            <p:spPr>
              <a:xfrm>
                <a:off x="6861031" y="2467190"/>
                <a:ext cx="747900" cy="482700"/>
              </a:xfrm>
              <a:prstGeom prst="rect">
                <a:avLst/>
              </a:prstGeom>
              <a:noFill/>
              <a:ln>
                <a:noFill/>
              </a:ln>
            </p:spPr>
            <p:txBody>
              <a:bodyPr spcFirstLastPara="1" wrap="square" lIns="91425" tIns="91425" rIns="91425" bIns="9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2000" b="0" i="0" u="none" strike="noStrike" kern="0" cap="none" spc="0" normalizeH="0" baseline="0" noProof="0" dirty="0">
                    <a:ln>
                      <a:noFill/>
                    </a:ln>
                    <a:solidFill>
                      <a:srgbClr val="000000"/>
                    </a:solidFill>
                    <a:effectLst/>
                    <a:uLnTx/>
                    <a:uFillTx/>
                    <a:latin typeface="Century Gothic" panose="020B0502020202020204" pitchFamily="34" charset="0"/>
                    <a:ea typeface="Century Gothic"/>
                    <a:cs typeface="Century Gothic"/>
                    <a:sym typeface="Century Gothic"/>
                  </a:rPr>
                  <a:t>1 </a:t>
                </a:r>
                <a14:m>
                  <m:oMath xmlns:m="http://schemas.openxmlformats.org/officeDocument/2006/math">
                    <m:f>
                      <m:fPr>
                        <m:ctrlPr>
                          <a:rPr lang="en-GB" sz="2000" i="1" smtClean="0">
                            <a:latin typeface="Cambria Math" panose="02040503050406030204" pitchFamily="18" charset="0"/>
                          </a:rPr>
                        </m:ctrlPr>
                      </m:fPr>
                      <m:num>
                        <m:r>
                          <m:rPr>
                            <m:nor/>
                          </m:rPr>
                          <a:rPr lang="en-US" sz="2000" b="0" i="0" smtClean="0">
                            <a:latin typeface="Century Gothic" panose="020B0502020202020204" pitchFamily="34" charset="0"/>
                          </a:rPr>
                          <m:t>11</m:t>
                        </m:r>
                      </m:num>
                      <m:den>
                        <m:r>
                          <m:rPr>
                            <m:nor/>
                          </m:rPr>
                          <a:rPr lang="en-US" sz="2000" b="0" i="0" smtClean="0">
                            <a:latin typeface="Century Gothic" panose="020B0502020202020204" pitchFamily="34" charset="0"/>
                          </a:rPr>
                          <m:t>18</m:t>
                        </m:r>
                      </m:den>
                    </m:f>
                  </m:oMath>
                </a14:m>
                <a:r>
                  <a:rPr kumimoji="0" lang="en-GB" sz="2000" b="0" i="0" u="none" strike="noStrike" kern="0" cap="none" spc="0" normalizeH="0" baseline="0" noProof="0" dirty="0">
                    <a:ln>
                      <a:noFill/>
                    </a:ln>
                    <a:solidFill>
                      <a:srgbClr val="000000"/>
                    </a:solidFill>
                    <a:effectLst/>
                    <a:uLnTx/>
                    <a:uFillTx/>
                    <a:latin typeface="Century Gothic" panose="020B0502020202020204" pitchFamily="34" charset="0"/>
                    <a:ea typeface="Century Gothic"/>
                    <a:cs typeface="Century Gothic"/>
                    <a:sym typeface="Century Gothic"/>
                  </a:rPr>
                  <a:t> </a:t>
                </a:r>
                <a:endParaRPr kumimoji="0" sz="2000" b="0" i="0" u="none" strike="noStrike" kern="0" cap="none" spc="0" normalizeH="0" baseline="0" noProof="0" dirty="0">
                  <a:ln>
                    <a:noFill/>
                  </a:ln>
                  <a:solidFill>
                    <a:srgbClr val="000000"/>
                  </a:solidFill>
                  <a:effectLst/>
                  <a:uLnTx/>
                  <a:uFillTx/>
                  <a:latin typeface="Century Gothic" panose="020B0502020202020204" pitchFamily="34" charset="0"/>
                  <a:ea typeface="Century Gothic"/>
                  <a:cs typeface="Century Gothic"/>
                  <a:sym typeface="Century Gothic"/>
                </a:endParaRPr>
              </a:p>
            </p:txBody>
          </p:sp>
        </mc:Choice>
        <mc:Fallback>
          <p:sp>
            <p:nvSpPr>
              <p:cNvPr id="33" name="Google Shape;107;p15">
                <a:extLst>
                  <a:ext uri="{FF2B5EF4-FFF2-40B4-BE49-F238E27FC236}">
                    <a16:creationId xmlns:a16="http://schemas.microsoft.com/office/drawing/2014/main" id="{7E7F9DCD-F4A7-2F41-AD12-07ACEF91A9F9}"/>
                  </a:ext>
                </a:extLst>
              </p:cNvPr>
              <p:cNvSpPr txBox="1">
                <a:spLocks noRot="1" noChangeAspect="1" noMove="1" noResize="1" noEditPoints="1" noAdjustHandles="1" noChangeArrowheads="1" noChangeShapeType="1" noTextEdit="1"/>
              </p:cNvSpPr>
              <p:nvPr/>
            </p:nvSpPr>
            <p:spPr>
              <a:xfrm>
                <a:off x="6861031" y="2467190"/>
                <a:ext cx="747900" cy="482700"/>
              </a:xfrm>
              <a:prstGeom prst="rect">
                <a:avLst/>
              </a:prstGeom>
              <a:blipFill>
                <a:blip r:embed="rId6"/>
                <a:stretch>
                  <a:fillRect l="-3333" t="-7692" b="-20513"/>
                </a:stretch>
              </a:blipFill>
              <a:ln>
                <a:noFill/>
              </a:ln>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34" name="Google Shape;108;p15">
                <a:extLst>
                  <a:ext uri="{FF2B5EF4-FFF2-40B4-BE49-F238E27FC236}">
                    <a16:creationId xmlns:a16="http://schemas.microsoft.com/office/drawing/2014/main" id="{D4B693DB-1447-E74B-A778-216B5D4C849D}"/>
                  </a:ext>
                </a:extLst>
              </p:cNvPr>
              <p:cNvSpPr txBox="1"/>
              <p:nvPr/>
            </p:nvSpPr>
            <p:spPr>
              <a:xfrm>
                <a:off x="9077750" y="2455540"/>
                <a:ext cx="747900" cy="482700"/>
              </a:xfrm>
              <a:prstGeom prst="rect">
                <a:avLst/>
              </a:prstGeom>
              <a:noFill/>
              <a:ln>
                <a:noFill/>
              </a:ln>
            </p:spPr>
            <p:txBody>
              <a:bodyPr spcFirstLastPara="1" wrap="square" lIns="91425" tIns="91425" rIns="91425" bIns="9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100"/>
                  <a:buFont typeface="Arial"/>
                  <a:buNone/>
                  <a:tabLst/>
                  <a:defRPr/>
                </a:pPr>
                <a:r>
                  <a:rPr kumimoji="0" lang="en-GB" sz="2000" b="0" i="0" u="none" strike="noStrike" kern="0" cap="none" spc="0" normalizeH="0" baseline="0" noProof="0" dirty="0">
                    <a:ln>
                      <a:noFill/>
                    </a:ln>
                    <a:solidFill>
                      <a:srgbClr val="000000"/>
                    </a:solidFill>
                    <a:effectLst/>
                    <a:uLnTx/>
                    <a:uFillTx/>
                    <a:latin typeface="Century Gothic" panose="020B0502020202020204" pitchFamily="34" charset="0"/>
                    <a:ea typeface="Century Gothic"/>
                    <a:cs typeface="Century Gothic"/>
                    <a:sym typeface="Century Gothic"/>
                  </a:rPr>
                  <a:t>1 </a:t>
                </a:r>
                <a14:m>
                  <m:oMath xmlns:m="http://schemas.openxmlformats.org/officeDocument/2006/math">
                    <m:f>
                      <m:fPr>
                        <m:ctrlPr>
                          <a:rPr lang="en-GB" sz="2000" i="1" smtClean="0">
                            <a:latin typeface="Cambria Math" panose="02040503050406030204" pitchFamily="18" charset="0"/>
                          </a:rPr>
                        </m:ctrlPr>
                      </m:fPr>
                      <m:num>
                        <m:r>
                          <m:rPr>
                            <m:nor/>
                          </m:rPr>
                          <a:rPr lang="en-US" sz="2000" b="0" i="0" smtClean="0">
                            <a:latin typeface="Century Gothic" panose="020B0502020202020204" pitchFamily="34" charset="0"/>
                          </a:rPr>
                          <m:t>19</m:t>
                        </m:r>
                      </m:num>
                      <m:den>
                        <m:r>
                          <m:rPr>
                            <m:nor/>
                          </m:rPr>
                          <a:rPr lang="en-US" sz="2000" b="0" i="0" smtClean="0">
                            <a:latin typeface="Century Gothic" panose="020B0502020202020204" pitchFamily="34" charset="0"/>
                          </a:rPr>
                          <m:t>24</m:t>
                        </m:r>
                      </m:den>
                    </m:f>
                  </m:oMath>
                </a14:m>
                <a:endParaRPr kumimoji="0" sz="2000" b="0" i="0" u="none" strike="noStrike" kern="0" cap="none" spc="0" normalizeH="0" baseline="0" noProof="0" dirty="0">
                  <a:ln>
                    <a:noFill/>
                  </a:ln>
                  <a:solidFill>
                    <a:srgbClr val="000000"/>
                  </a:solidFill>
                  <a:effectLst/>
                  <a:uLnTx/>
                  <a:uFillTx/>
                  <a:latin typeface="Century Gothic" panose="020B0502020202020204" pitchFamily="34" charset="0"/>
                  <a:ea typeface="Century Gothic"/>
                  <a:cs typeface="Century Gothic"/>
                  <a:sym typeface="Century Gothic"/>
                </a:endParaRPr>
              </a:p>
            </p:txBody>
          </p:sp>
        </mc:Choice>
        <mc:Fallback>
          <p:sp>
            <p:nvSpPr>
              <p:cNvPr id="34" name="Google Shape;108;p15">
                <a:extLst>
                  <a:ext uri="{FF2B5EF4-FFF2-40B4-BE49-F238E27FC236}">
                    <a16:creationId xmlns:a16="http://schemas.microsoft.com/office/drawing/2014/main" id="{D4B693DB-1447-E74B-A778-216B5D4C849D}"/>
                  </a:ext>
                </a:extLst>
              </p:cNvPr>
              <p:cNvSpPr txBox="1">
                <a:spLocks noRot="1" noChangeAspect="1" noMove="1" noResize="1" noEditPoints="1" noAdjustHandles="1" noChangeArrowheads="1" noChangeShapeType="1" noTextEdit="1"/>
              </p:cNvSpPr>
              <p:nvPr/>
            </p:nvSpPr>
            <p:spPr>
              <a:xfrm>
                <a:off x="9077750" y="2455540"/>
                <a:ext cx="747900" cy="482700"/>
              </a:xfrm>
              <a:prstGeom prst="rect">
                <a:avLst/>
              </a:prstGeom>
              <a:blipFill>
                <a:blip r:embed="rId7"/>
                <a:stretch>
                  <a:fillRect l="-3333" t="-7692" b="-23077"/>
                </a:stretch>
              </a:blipFill>
              <a:ln>
                <a:noFill/>
              </a:ln>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35" name="Google Shape;98;p15">
                <a:extLst>
                  <a:ext uri="{FF2B5EF4-FFF2-40B4-BE49-F238E27FC236}">
                    <a16:creationId xmlns:a16="http://schemas.microsoft.com/office/drawing/2014/main" id="{6B677D30-ABB0-8443-970B-4ECF5B45171F}"/>
                  </a:ext>
                </a:extLst>
              </p:cNvPr>
              <p:cNvSpPr txBox="1"/>
              <p:nvPr/>
            </p:nvSpPr>
            <p:spPr>
              <a:xfrm>
                <a:off x="4306613" y="5316706"/>
                <a:ext cx="2894000" cy="1329549"/>
              </a:xfrm>
              <a:prstGeom prst="rect">
                <a:avLst/>
              </a:prstGeom>
              <a:noFill/>
              <a:ln>
                <a:noFill/>
              </a:ln>
            </p:spPr>
            <p:txBody>
              <a:bodyPr spcFirstLastPara="1" wrap="square" lIns="91425" tIns="91425" rIns="91425" bIns="91425" anchor="t" anchorCtr="0">
                <a:noAutofit/>
              </a:bodyPr>
              <a:lstStyle/>
              <a:p>
                <a:pPr lvl="0">
                  <a:buClr>
                    <a:srgbClr val="000000"/>
                  </a:buClr>
                  <a:defRPr/>
                </a:pPr>
                <a:r>
                  <a:rPr kumimoji="0" lang="ar-AE" sz="1800" b="0" i="0" u="none" strike="noStrike" kern="0" cap="none" spc="0" normalizeH="0" baseline="0" noProof="0" dirty="0">
                    <a:ln>
                      <a:noFill/>
                    </a:ln>
                    <a:solidFill>
                      <a:srgbClr val="43A047"/>
                    </a:solidFill>
                    <a:effectLst/>
                    <a:uLnTx/>
                    <a:uFillTx/>
                    <a:latin typeface="Century Gothic" panose="020B0502020202020204" pitchFamily="34" charset="0"/>
                    <a:ea typeface="Century Gothic"/>
                    <a:cs typeface="Century Gothic"/>
                    <a:sym typeface="Century Gothic"/>
                  </a:rPr>
                  <a:t> </a:t>
                </a:r>
                <a:r>
                  <a:rPr kumimoji="0" lang="en-GB" sz="1800" b="0" i="0" u="none" strike="noStrike" kern="0" cap="none" spc="0" normalizeH="0" baseline="0" noProof="0" dirty="0">
                    <a:ln>
                      <a:noFill/>
                    </a:ln>
                    <a:solidFill>
                      <a:srgbClr val="43A047"/>
                    </a:solidFill>
                    <a:effectLst/>
                    <a:uLnTx/>
                    <a:uFillTx/>
                    <a:latin typeface="Century Gothic" panose="020B0502020202020204" pitchFamily="34" charset="0"/>
                    <a:ea typeface="Century Gothic"/>
                    <a:cs typeface="Century Gothic"/>
                    <a:sym typeface="Century Gothic"/>
                  </a:rPr>
                  <a:t>1</a:t>
                </a:r>
                <a:r>
                  <a:rPr kumimoji="0" lang="en-GB" sz="1800" b="0" i="0" u="none" strike="noStrike" kern="0" cap="none" spc="0" normalizeH="0" noProof="0" dirty="0">
                    <a:ln>
                      <a:noFill/>
                    </a:ln>
                    <a:solidFill>
                      <a:srgbClr val="43A047"/>
                    </a:solidFill>
                    <a:effectLst/>
                    <a:uLnTx/>
                    <a:uFillTx/>
                    <a:latin typeface="Century Gothic" panose="020B0502020202020204" pitchFamily="34" charset="0"/>
                    <a:ea typeface="Century Gothic"/>
                    <a:cs typeface="Century Gothic"/>
                    <a:sym typeface="Century Gothic"/>
                  </a:rPr>
                  <a:t> </a:t>
                </a:r>
                <a14:m>
                  <m:oMath xmlns:m="http://schemas.openxmlformats.org/officeDocument/2006/math">
                    <m:f>
                      <m:fPr>
                        <m:ctrlPr>
                          <a:rPr lang="ar-AE" sz="1800" i="1">
                            <a:solidFill>
                              <a:srgbClr val="43A047"/>
                            </a:solidFill>
                            <a:latin typeface="+mj-lt"/>
                          </a:rPr>
                        </m:ctrlPr>
                      </m:fPr>
                      <m:num>
                        <m:r>
                          <m:rPr>
                            <m:nor/>
                          </m:rPr>
                          <a:rPr lang="en-GB" sz="1800" b="0" i="0" smtClean="0">
                            <a:solidFill>
                              <a:srgbClr val="43A047"/>
                            </a:solidFill>
                            <a:latin typeface="Century Gothic" panose="020B0502020202020204" pitchFamily="34" charset="0"/>
                          </a:rPr>
                          <m:t>1</m:t>
                        </m:r>
                      </m:num>
                      <m:den>
                        <m:r>
                          <m:rPr>
                            <m:nor/>
                          </m:rPr>
                          <a:rPr lang="ar-AE" sz="1800">
                            <a:solidFill>
                              <a:srgbClr val="43A047"/>
                            </a:solidFill>
                            <a:latin typeface="Century Gothic" panose="020B0502020202020204" pitchFamily="34" charset="0"/>
                          </a:rPr>
                          <m:t> </m:t>
                        </m:r>
                        <m:r>
                          <m:rPr>
                            <m:nor/>
                          </m:rPr>
                          <a:rPr lang="en-GB" sz="1800" b="0" i="0" smtClean="0">
                            <a:solidFill>
                              <a:srgbClr val="43A047"/>
                            </a:solidFill>
                            <a:latin typeface="Century Gothic" panose="020B0502020202020204" pitchFamily="34" charset="0"/>
                          </a:rPr>
                          <m:t>2</m:t>
                        </m:r>
                        <m:r>
                          <m:rPr>
                            <m:nor/>
                          </m:rPr>
                          <a:rPr lang="ar-AE" sz="1800">
                            <a:solidFill>
                              <a:srgbClr val="43A047"/>
                            </a:solidFill>
                            <a:latin typeface="Century Gothic" panose="020B0502020202020204" pitchFamily="34" charset="0"/>
                          </a:rPr>
                          <m:t> </m:t>
                        </m:r>
                      </m:den>
                    </m:f>
                  </m:oMath>
                </a14:m>
                <a:r>
                  <a:rPr kumimoji="0" lang="ar-AE" sz="1800" b="0" i="0" u="none" strike="noStrike" kern="0" cap="none" spc="0" normalizeH="0" baseline="0" noProof="0" dirty="0">
                    <a:ln>
                      <a:noFill/>
                    </a:ln>
                    <a:solidFill>
                      <a:srgbClr val="43A047"/>
                    </a:solidFill>
                    <a:effectLst/>
                    <a:uLnTx/>
                    <a:uFillTx/>
                    <a:latin typeface="Century Gothic" panose="020B0502020202020204" pitchFamily="34" charset="0"/>
                    <a:ea typeface="Century Gothic"/>
                    <a:cs typeface="Century Gothic"/>
                    <a:sym typeface="Century Gothic"/>
                  </a:rPr>
                  <a:t> = </a:t>
                </a:r>
                <a14:m>
                  <m:oMath xmlns:m="http://schemas.openxmlformats.org/officeDocument/2006/math">
                    <m:f>
                      <m:fPr>
                        <m:ctrlPr>
                          <a:rPr lang="ar-AE" sz="1800" i="1">
                            <a:solidFill>
                              <a:srgbClr val="43A047"/>
                            </a:solidFill>
                            <a:latin typeface="+mj-lt"/>
                          </a:rPr>
                        </m:ctrlPr>
                      </m:fPr>
                      <m:num>
                        <m:r>
                          <m:rPr>
                            <m:nor/>
                          </m:rPr>
                          <a:rPr lang="en-GB" sz="1800" b="0" i="0" smtClean="0">
                            <a:solidFill>
                              <a:srgbClr val="43A047"/>
                            </a:solidFill>
                            <a:latin typeface="Century Gothic" panose="020B0502020202020204" pitchFamily="34" charset="0"/>
                          </a:rPr>
                          <m:t>3</m:t>
                        </m:r>
                      </m:num>
                      <m:den>
                        <m:r>
                          <m:rPr>
                            <m:nor/>
                          </m:rPr>
                          <a:rPr lang="ar-AE" sz="1800">
                            <a:solidFill>
                              <a:srgbClr val="43A047"/>
                            </a:solidFill>
                            <a:latin typeface="Century Gothic" panose="020B0502020202020204" pitchFamily="34" charset="0"/>
                          </a:rPr>
                          <m:t> </m:t>
                        </m:r>
                        <m:r>
                          <m:rPr>
                            <m:nor/>
                          </m:rPr>
                          <a:rPr lang="en-GB" sz="1800" b="0" i="0" smtClean="0">
                            <a:solidFill>
                              <a:srgbClr val="43A047"/>
                            </a:solidFill>
                            <a:latin typeface="Century Gothic" panose="020B0502020202020204" pitchFamily="34" charset="0"/>
                          </a:rPr>
                          <m:t>4</m:t>
                        </m:r>
                        <m:r>
                          <m:rPr>
                            <m:nor/>
                          </m:rPr>
                          <a:rPr lang="ar-AE" sz="1800">
                            <a:solidFill>
                              <a:srgbClr val="43A047"/>
                            </a:solidFill>
                            <a:latin typeface="Century Gothic" panose="020B0502020202020204" pitchFamily="34" charset="0"/>
                          </a:rPr>
                          <m:t> </m:t>
                        </m:r>
                      </m:den>
                    </m:f>
                    <m:r>
                      <a:rPr lang="ar-AE" sz="1800" i="1">
                        <a:solidFill>
                          <a:srgbClr val="43A047"/>
                        </a:solidFill>
                        <a:latin typeface="+mj-lt"/>
                      </a:rPr>
                      <m:t> </m:t>
                    </m:r>
                  </m:oMath>
                </a14:m>
                <a:r>
                  <a:rPr kumimoji="0" lang="ar-AE" sz="1800" b="0" i="0" u="none" strike="noStrike" kern="0" cap="none" spc="0" normalizeH="0" baseline="0" noProof="0" dirty="0">
                    <a:ln>
                      <a:noFill/>
                    </a:ln>
                    <a:solidFill>
                      <a:srgbClr val="43A047"/>
                    </a:solidFill>
                    <a:effectLst/>
                    <a:uLnTx/>
                    <a:uFillTx/>
                    <a:latin typeface="Century Gothic" panose="020B0502020202020204" pitchFamily="34" charset="0"/>
                    <a:ea typeface="Century Gothic"/>
                    <a:cs typeface="Century Gothic"/>
                    <a:sym typeface="Century Gothic"/>
                  </a:rPr>
                  <a:t>+ </a:t>
                </a:r>
                <a14:m>
                  <m:oMath xmlns:m="http://schemas.openxmlformats.org/officeDocument/2006/math">
                    <m:f>
                      <m:fPr>
                        <m:ctrlPr>
                          <a:rPr lang="ar-AE" sz="1800" i="1">
                            <a:solidFill>
                              <a:srgbClr val="43A047"/>
                            </a:solidFill>
                            <a:latin typeface="+mj-lt"/>
                          </a:rPr>
                        </m:ctrlPr>
                      </m:fPr>
                      <m:num>
                        <m:r>
                          <m:rPr>
                            <m:nor/>
                          </m:rPr>
                          <a:rPr lang="en-GB" sz="1800" b="0" i="0" smtClean="0">
                            <a:solidFill>
                              <a:srgbClr val="43A047"/>
                            </a:solidFill>
                            <a:latin typeface="Century Gothic" panose="020B0502020202020204" pitchFamily="34" charset="0"/>
                          </a:rPr>
                          <m:t>1</m:t>
                        </m:r>
                      </m:num>
                      <m:den>
                        <m:r>
                          <m:rPr>
                            <m:nor/>
                          </m:rPr>
                          <a:rPr lang="ar-AE" sz="1800">
                            <a:solidFill>
                              <a:srgbClr val="43A047"/>
                            </a:solidFill>
                            <a:latin typeface="Century Gothic" panose="020B0502020202020204" pitchFamily="34" charset="0"/>
                          </a:rPr>
                          <m:t> </m:t>
                        </m:r>
                        <m:r>
                          <m:rPr>
                            <m:nor/>
                          </m:rPr>
                          <a:rPr lang="en-GB" sz="1800" b="0" i="0" smtClean="0">
                            <a:solidFill>
                              <a:srgbClr val="43A047"/>
                            </a:solidFill>
                            <a:latin typeface="Century Gothic" panose="020B0502020202020204" pitchFamily="34" charset="0"/>
                          </a:rPr>
                          <m:t>3</m:t>
                        </m:r>
                        <m:r>
                          <m:rPr>
                            <m:nor/>
                          </m:rPr>
                          <a:rPr lang="ar-AE" sz="1800">
                            <a:solidFill>
                              <a:srgbClr val="43A047"/>
                            </a:solidFill>
                            <a:latin typeface="Century Gothic" panose="020B0502020202020204" pitchFamily="34" charset="0"/>
                          </a:rPr>
                          <m:t> </m:t>
                        </m:r>
                      </m:den>
                    </m:f>
                    <m:r>
                      <a:rPr lang="ar-AE" sz="1800" i="1">
                        <a:solidFill>
                          <a:srgbClr val="43A047"/>
                        </a:solidFill>
                        <a:latin typeface="+mj-lt"/>
                      </a:rPr>
                      <m:t> </m:t>
                    </m:r>
                  </m:oMath>
                </a14:m>
                <a:r>
                  <a:rPr kumimoji="0" lang="ar-AE" sz="1800" b="0" i="0" u="none" strike="noStrike" kern="0" cap="none" spc="0" normalizeH="0" baseline="0" noProof="0" dirty="0">
                    <a:ln>
                      <a:noFill/>
                    </a:ln>
                    <a:solidFill>
                      <a:srgbClr val="43A047"/>
                    </a:solidFill>
                    <a:effectLst/>
                    <a:uLnTx/>
                    <a:uFillTx/>
                    <a:latin typeface="Century Gothic" panose="020B0502020202020204" pitchFamily="34" charset="0"/>
                    <a:ea typeface="Century Gothic"/>
                    <a:cs typeface="Century Gothic"/>
                    <a:sym typeface="Century Gothic"/>
                  </a:rPr>
                  <a:t>+ </a:t>
                </a:r>
                <a14:m>
                  <m:oMath xmlns:m="http://schemas.openxmlformats.org/officeDocument/2006/math">
                    <m:f>
                      <m:fPr>
                        <m:ctrlPr>
                          <a:rPr lang="ar-AE" sz="1800" i="1">
                            <a:solidFill>
                              <a:srgbClr val="43A047"/>
                            </a:solidFill>
                            <a:latin typeface="+mj-lt"/>
                          </a:rPr>
                        </m:ctrlPr>
                      </m:fPr>
                      <m:num>
                        <m:r>
                          <m:rPr>
                            <m:nor/>
                          </m:rPr>
                          <a:rPr lang="en-GB" sz="1800" b="0" i="0" smtClean="0">
                            <a:solidFill>
                              <a:srgbClr val="43A047"/>
                            </a:solidFill>
                            <a:latin typeface="Century Gothic" panose="020B0502020202020204" pitchFamily="34" charset="0"/>
                          </a:rPr>
                          <m:t>5</m:t>
                        </m:r>
                      </m:num>
                      <m:den>
                        <m:r>
                          <m:rPr>
                            <m:nor/>
                          </m:rPr>
                          <a:rPr lang="en-GB" sz="1800" b="0" i="0" smtClean="0">
                            <a:solidFill>
                              <a:srgbClr val="43A047"/>
                            </a:solidFill>
                            <a:latin typeface="Century Gothic" panose="020B0502020202020204" pitchFamily="34" charset="0"/>
                          </a:rPr>
                          <m:t>12</m:t>
                        </m:r>
                      </m:den>
                    </m:f>
                    <m:r>
                      <a:rPr lang="ar-AE" sz="1800" i="1">
                        <a:solidFill>
                          <a:srgbClr val="43A047"/>
                        </a:solidFill>
                        <a:latin typeface="+mj-lt"/>
                      </a:rPr>
                      <m:t> </m:t>
                    </m:r>
                  </m:oMath>
                </a14:m>
                <a:endParaRPr lang="ar-AE" sz="1800" i="0" dirty="0">
                  <a:solidFill>
                    <a:srgbClr val="43A047"/>
                  </a:solidFill>
                  <a:latin typeface="Century Gothic" panose="020B0502020202020204" pitchFamily="34" charset="0"/>
                </a:endParaRPr>
              </a:p>
              <a:p>
                <a:pPr lvl="0">
                  <a:lnSpc>
                    <a:spcPct val="150000"/>
                  </a:lnSpc>
                  <a:buClr>
                    <a:srgbClr val="000000"/>
                  </a:buClr>
                  <a:defRPr/>
                </a:pPr>
                <a:r>
                  <a:rPr lang="en-GB" sz="1800" kern="0" dirty="0">
                    <a:solidFill>
                      <a:srgbClr val="43A047"/>
                    </a:solidFill>
                    <a:latin typeface="Century Gothic" panose="020B0502020202020204" pitchFamily="34" charset="0"/>
                    <a:ea typeface="Century Gothic"/>
                    <a:cs typeface="Century Gothic"/>
                    <a:sym typeface="Century Gothic"/>
                  </a:rPr>
                  <a:t>1 </a:t>
                </a:r>
                <a14:m>
                  <m:oMath xmlns:m="http://schemas.openxmlformats.org/officeDocument/2006/math">
                    <m:f>
                      <m:fPr>
                        <m:ctrlPr>
                          <a:rPr lang="ar-AE" sz="1800" i="1">
                            <a:solidFill>
                              <a:srgbClr val="43A047"/>
                            </a:solidFill>
                            <a:latin typeface="+mj-lt"/>
                          </a:rPr>
                        </m:ctrlPr>
                      </m:fPr>
                      <m:num>
                        <m:r>
                          <m:rPr>
                            <m:nor/>
                          </m:rPr>
                          <a:rPr lang="en-GB" sz="1800" b="0" i="0" smtClean="0">
                            <a:solidFill>
                              <a:srgbClr val="43A047"/>
                            </a:solidFill>
                            <a:latin typeface="Century Gothic" panose="020B0502020202020204" pitchFamily="34" charset="0"/>
                          </a:rPr>
                          <m:t>19</m:t>
                        </m:r>
                      </m:num>
                      <m:den>
                        <m:r>
                          <m:rPr>
                            <m:nor/>
                          </m:rPr>
                          <a:rPr lang="en-GB" sz="1800" b="0" i="0" smtClean="0">
                            <a:solidFill>
                              <a:srgbClr val="43A047"/>
                            </a:solidFill>
                            <a:latin typeface="Century Gothic" panose="020B0502020202020204" pitchFamily="34" charset="0"/>
                          </a:rPr>
                          <m:t>24</m:t>
                        </m:r>
                      </m:den>
                    </m:f>
                    <m:r>
                      <a:rPr lang="ar-AE" sz="1800" i="1">
                        <a:solidFill>
                          <a:srgbClr val="43A047"/>
                        </a:solidFill>
                        <a:latin typeface="+mj-lt"/>
                      </a:rPr>
                      <m:t> </m:t>
                    </m:r>
                  </m:oMath>
                </a14:m>
                <a:r>
                  <a:rPr kumimoji="0" lang="ar-AE" sz="1800" b="0" i="0" u="none" strike="noStrike" kern="0" cap="none" spc="0" normalizeH="0" baseline="0" noProof="0" dirty="0">
                    <a:ln>
                      <a:noFill/>
                    </a:ln>
                    <a:solidFill>
                      <a:srgbClr val="43A047"/>
                    </a:solidFill>
                    <a:effectLst/>
                    <a:uLnTx/>
                    <a:uFillTx/>
                    <a:latin typeface="Century Gothic" panose="020B0502020202020204" pitchFamily="34" charset="0"/>
                    <a:ea typeface="Century Gothic"/>
                    <a:cs typeface="Century Gothic"/>
                    <a:sym typeface="Century Gothic"/>
                  </a:rPr>
                  <a:t>= </a:t>
                </a:r>
                <a14:m>
                  <m:oMath xmlns:m="http://schemas.openxmlformats.org/officeDocument/2006/math">
                    <m:f>
                      <m:fPr>
                        <m:ctrlPr>
                          <a:rPr lang="ar-AE" sz="1800" i="1">
                            <a:solidFill>
                              <a:srgbClr val="43A047"/>
                            </a:solidFill>
                            <a:latin typeface="+mj-lt"/>
                          </a:rPr>
                        </m:ctrlPr>
                      </m:fPr>
                      <m:num>
                        <m:r>
                          <m:rPr>
                            <m:nor/>
                          </m:rPr>
                          <a:rPr lang="en-GB" sz="1800" b="0" i="0" smtClean="0">
                            <a:solidFill>
                              <a:srgbClr val="43A047"/>
                            </a:solidFill>
                            <a:latin typeface="Century Gothic" panose="020B0502020202020204" pitchFamily="34" charset="0"/>
                          </a:rPr>
                          <m:t>5</m:t>
                        </m:r>
                      </m:num>
                      <m:den>
                        <m:r>
                          <m:rPr>
                            <m:nor/>
                          </m:rPr>
                          <a:rPr lang="ar-AE" sz="1800">
                            <a:solidFill>
                              <a:srgbClr val="43A047"/>
                            </a:solidFill>
                            <a:latin typeface="Century Gothic" panose="020B0502020202020204" pitchFamily="34" charset="0"/>
                          </a:rPr>
                          <m:t> </m:t>
                        </m:r>
                        <m:r>
                          <m:rPr>
                            <m:nor/>
                          </m:rPr>
                          <a:rPr lang="en-GB" sz="1800" b="0" i="0" smtClean="0">
                            <a:solidFill>
                              <a:srgbClr val="43A047"/>
                            </a:solidFill>
                            <a:latin typeface="Century Gothic" panose="020B0502020202020204" pitchFamily="34" charset="0"/>
                          </a:rPr>
                          <m:t>8</m:t>
                        </m:r>
                        <m:r>
                          <m:rPr>
                            <m:nor/>
                          </m:rPr>
                          <a:rPr lang="ar-AE" sz="1800">
                            <a:solidFill>
                              <a:srgbClr val="43A047"/>
                            </a:solidFill>
                            <a:latin typeface="Century Gothic" panose="020B0502020202020204" pitchFamily="34" charset="0"/>
                          </a:rPr>
                          <m:t> </m:t>
                        </m:r>
                      </m:den>
                    </m:f>
                    <m:r>
                      <a:rPr lang="ar-AE" sz="1800" i="1">
                        <a:solidFill>
                          <a:srgbClr val="43A047"/>
                        </a:solidFill>
                        <a:latin typeface="+mj-lt"/>
                      </a:rPr>
                      <m:t> </m:t>
                    </m:r>
                  </m:oMath>
                </a14:m>
                <a:r>
                  <a:rPr kumimoji="0" lang="ar-AE" sz="1800" b="0" i="0" u="none" strike="noStrike" kern="0" cap="none" spc="0" normalizeH="0" baseline="0" noProof="0" dirty="0">
                    <a:ln>
                      <a:noFill/>
                    </a:ln>
                    <a:solidFill>
                      <a:srgbClr val="43A047"/>
                    </a:solidFill>
                    <a:effectLst/>
                    <a:uLnTx/>
                    <a:uFillTx/>
                    <a:latin typeface="Century Gothic" panose="020B0502020202020204" pitchFamily="34" charset="0"/>
                    <a:ea typeface="Century Gothic"/>
                    <a:cs typeface="Century Gothic"/>
                    <a:sym typeface="Century Gothic"/>
                  </a:rPr>
                  <a:t>+ </a:t>
                </a:r>
                <a14:m>
                  <m:oMath xmlns:m="http://schemas.openxmlformats.org/officeDocument/2006/math">
                    <m:f>
                      <m:fPr>
                        <m:ctrlPr>
                          <a:rPr lang="ar-AE" sz="1800" i="1">
                            <a:solidFill>
                              <a:srgbClr val="43A047"/>
                            </a:solidFill>
                            <a:latin typeface="+mj-lt"/>
                          </a:rPr>
                        </m:ctrlPr>
                      </m:fPr>
                      <m:num>
                        <m:r>
                          <m:rPr>
                            <m:nor/>
                          </m:rPr>
                          <a:rPr lang="en-GB" sz="1800" b="0" i="0" smtClean="0">
                            <a:solidFill>
                              <a:srgbClr val="43A047"/>
                            </a:solidFill>
                            <a:latin typeface="Century Gothic" panose="020B0502020202020204" pitchFamily="34" charset="0"/>
                          </a:rPr>
                          <m:t>3</m:t>
                        </m:r>
                      </m:num>
                      <m:den>
                        <m:r>
                          <m:rPr>
                            <m:nor/>
                          </m:rPr>
                          <a:rPr lang="ar-AE" sz="1800">
                            <a:solidFill>
                              <a:srgbClr val="43A047"/>
                            </a:solidFill>
                            <a:latin typeface="Century Gothic" panose="020B0502020202020204" pitchFamily="34" charset="0"/>
                          </a:rPr>
                          <m:t> </m:t>
                        </m:r>
                        <m:r>
                          <m:rPr>
                            <m:nor/>
                          </m:rPr>
                          <a:rPr lang="en-GB" sz="1800" b="0" i="0" smtClean="0">
                            <a:solidFill>
                              <a:srgbClr val="43A047"/>
                            </a:solidFill>
                            <a:latin typeface="Century Gothic" panose="020B0502020202020204" pitchFamily="34" charset="0"/>
                          </a:rPr>
                          <m:t>4</m:t>
                        </m:r>
                        <m:r>
                          <m:rPr>
                            <m:nor/>
                          </m:rPr>
                          <a:rPr lang="ar-AE" sz="1800">
                            <a:solidFill>
                              <a:srgbClr val="43A047"/>
                            </a:solidFill>
                            <a:latin typeface="Century Gothic" panose="020B0502020202020204" pitchFamily="34" charset="0"/>
                          </a:rPr>
                          <m:t> </m:t>
                        </m:r>
                      </m:den>
                    </m:f>
                    <m:r>
                      <a:rPr lang="ar-AE" sz="1800" i="1">
                        <a:solidFill>
                          <a:srgbClr val="43A047"/>
                        </a:solidFill>
                        <a:latin typeface="+mj-lt"/>
                      </a:rPr>
                      <m:t> </m:t>
                    </m:r>
                  </m:oMath>
                </a14:m>
                <a:r>
                  <a:rPr kumimoji="0" lang="ar-AE" sz="1800" b="0" i="0" u="none" strike="noStrike" kern="0" cap="none" spc="0" normalizeH="0" baseline="0" noProof="0" dirty="0">
                    <a:ln>
                      <a:noFill/>
                    </a:ln>
                    <a:solidFill>
                      <a:srgbClr val="43A047"/>
                    </a:solidFill>
                    <a:effectLst/>
                    <a:uLnTx/>
                    <a:uFillTx/>
                    <a:latin typeface="Century Gothic" panose="020B0502020202020204" pitchFamily="34" charset="0"/>
                    <a:ea typeface="Century Gothic"/>
                    <a:cs typeface="Century Gothic"/>
                    <a:sym typeface="Century Gothic"/>
                  </a:rPr>
                  <a:t>+ </a:t>
                </a:r>
                <a14:m>
                  <m:oMath xmlns:m="http://schemas.openxmlformats.org/officeDocument/2006/math">
                    <m:f>
                      <m:fPr>
                        <m:ctrlPr>
                          <a:rPr lang="ar-AE" sz="1800" i="1">
                            <a:solidFill>
                              <a:srgbClr val="43A047"/>
                            </a:solidFill>
                            <a:latin typeface="+mj-lt"/>
                          </a:rPr>
                        </m:ctrlPr>
                      </m:fPr>
                      <m:num>
                        <m:r>
                          <m:rPr>
                            <m:nor/>
                          </m:rPr>
                          <a:rPr lang="en-GB" sz="1800" b="0" i="0" smtClean="0">
                            <a:solidFill>
                              <a:srgbClr val="43A047"/>
                            </a:solidFill>
                            <a:latin typeface="Century Gothic" panose="020B0502020202020204" pitchFamily="34" charset="0"/>
                          </a:rPr>
                          <m:t>5</m:t>
                        </m:r>
                      </m:num>
                      <m:den>
                        <m:r>
                          <m:rPr>
                            <m:nor/>
                          </m:rPr>
                          <a:rPr lang="en-GB" sz="1800" b="0" i="0" smtClean="0">
                            <a:solidFill>
                              <a:srgbClr val="43A047"/>
                            </a:solidFill>
                            <a:latin typeface="Century Gothic" panose="020B0502020202020204" pitchFamily="34" charset="0"/>
                          </a:rPr>
                          <m:t>12</m:t>
                        </m:r>
                      </m:den>
                    </m:f>
                  </m:oMath>
                </a14:m>
                <a:endParaRPr kumimoji="0" lang="ar-AE" sz="1800" b="0" i="0" u="none" strike="noStrike" kern="0" cap="none" spc="0" normalizeH="0" baseline="0" noProof="0" dirty="0">
                  <a:ln>
                    <a:noFill/>
                  </a:ln>
                  <a:solidFill>
                    <a:srgbClr val="43A047"/>
                  </a:solidFill>
                  <a:effectLst/>
                  <a:uLnTx/>
                  <a:uFillTx/>
                  <a:latin typeface="Century Gothic" panose="020B0502020202020204" pitchFamily="34" charset="0"/>
                  <a:ea typeface="Century Gothic"/>
                  <a:cs typeface="Century Gothic"/>
                  <a:sym typeface="Century Gothic"/>
                </a:endParaRPr>
              </a:p>
            </p:txBody>
          </p:sp>
        </mc:Choice>
        <mc:Fallback>
          <p:sp>
            <p:nvSpPr>
              <p:cNvPr id="35" name="Google Shape;98;p15">
                <a:extLst>
                  <a:ext uri="{FF2B5EF4-FFF2-40B4-BE49-F238E27FC236}">
                    <a16:creationId xmlns:a16="http://schemas.microsoft.com/office/drawing/2014/main" id="{6B677D30-ABB0-8443-970B-4ECF5B45171F}"/>
                  </a:ext>
                </a:extLst>
              </p:cNvPr>
              <p:cNvSpPr txBox="1">
                <a:spLocks noRot="1" noChangeAspect="1" noMove="1" noResize="1" noEditPoints="1" noAdjustHandles="1" noChangeArrowheads="1" noChangeShapeType="1" noTextEdit="1"/>
              </p:cNvSpPr>
              <p:nvPr/>
            </p:nvSpPr>
            <p:spPr>
              <a:xfrm>
                <a:off x="4306613" y="5316706"/>
                <a:ext cx="2894000" cy="1329549"/>
              </a:xfrm>
              <a:prstGeom prst="rect">
                <a:avLst/>
              </a:prstGeom>
              <a:blipFill>
                <a:blip r:embed="rId8"/>
                <a:stretch>
                  <a:fillRect l="-1310" b="-3774"/>
                </a:stretch>
              </a:blipFill>
              <a:ln>
                <a:noFill/>
              </a:ln>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36" name="Rounded Rectangle 35">
                <a:extLst>
                  <a:ext uri="{FF2B5EF4-FFF2-40B4-BE49-F238E27FC236}">
                    <a16:creationId xmlns:a16="http://schemas.microsoft.com/office/drawing/2014/main" id="{C17A80B9-97B5-F547-BE8D-9008F48F5F93}"/>
                  </a:ext>
                </a:extLst>
              </p:cNvPr>
              <p:cNvSpPr/>
              <p:nvPr/>
            </p:nvSpPr>
            <p:spPr>
              <a:xfrm>
                <a:off x="1778216" y="3820081"/>
                <a:ext cx="826439" cy="924778"/>
              </a:xfrm>
              <a:prstGeom prst="roundRect">
                <a:avLst/>
              </a:prstGeom>
              <a:solidFill>
                <a:srgbClr val="CCD4F4"/>
              </a:solidFill>
              <a:ln w="38100">
                <a:solidFill>
                  <a:srgbClr val="CCD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f>
                        <m:fPr>
                          <m:ctrlPr>
                            <a:rPr lang="en-GB" sz="2400" i="1" smtClean="0">
                              <a:solidFill>
                                <a:srgbClr val="222222"/>
                              </a:solidFill>
                              <a:latin typeface="Cambria Math" panose="02040503050406030204" pitchFamily="18" charset="0"/>
                            </a:rPr>
                          </m:ctrlPr>
                        </m:fPr>
                        <m:num>
                          <m:r>
                            <m:rPr>
                              <m:nor/>
                            </m:rPr>
                            <a:rPr lang="en-GB" sz="2400" b="0" i="0" smtClean="0">
                              <a:solidFill>
                                <a:srgbClr val="222222"/>
                              </a:solidFill>
                              <a:latin typeface="Century Gothic" panose="020B0502020202020204" pitchFamily="34" charset="0"/>
                            </a:rPr>
                            <m:t>3</m:t>
                          </m:r>
                        </m:num>
                        <m:den>
                          <m:r>
                            <m:rPr>
                              <m:nor/>
                            </m:rPr>
                            <a:rPr lang="en-GB" sz="2400" b="0" i="0" smtClean="0">
                              <a:solidFill>
                                <a:srgbClr val="222222"/>
                              </a:solidFill>
                              <a:latin typeface="Century Gothic" panose="020B0502020202020204" pitchFamily="34" charset="0"/>
                            </a:rPr>
                            <m:t> 4 </m:t>
                          </m:r>
                        </m:den>
                      </m:f>
                    </m:oMath>
                  </m:oMathPara>
                </a14:m>
                <a:endParaRPr lang="en-GB" sz="2400" dirty="0">
                  <a:solidFill>
                    <a:srgbClr val="222222"/>
                  </a:solidFill>
                  <a:latin typeface="Century Gothic" panose="020B0502020202020204" pitchFamily="34" charset="0"/>
                </a:endParaRPr>
              </a:p>
            </p:txBody>
          </p:sp>
        </mc:Choice>
        <mc:Fallback>
          <p:sp>
            <p:nvSpPr>
              <p:cNvPr id="36" name="Rounded Rectangle 35">
                <a:extLst>
                  <a:ext uri="{FF2B5EF4-FFF2-40B4-BE49-F238E27FC236}">
                    <a16:creationId xmlns:a16="http://schemas.microsoft.com/office/drawing/2014/main" id="{C17A80B9-97B5-F547-BE8D-9008F48F5F93}"/>
                  </a:ext>
                </a:extLst>
              </p:cNvPr>
              <p:cNvSpPr>
                <a:spLocks noRot="1" noChangeAspect="1" noMove="1" noResize="1" noEditPoints="1" noAdjustHandles="1" noChangeArrowheads="1" noChangeShapeType="1" noTextEdit="1"/>
              </p:cNvSpPr>
              <p:nvPr/>
            </p:nvSpPr>
            <p:spPr>
              <a:xfrm>
                <a:off x="1778216" y="3820081"/>
                <a:ext cx="826439" cy="924778"/>
              </a:xfrm>
              <a:prstGeom prst="roundRect">
                <a:avLst/>
              </a:prstGeom>
              <a:blipFill>
                <a:blip r:embed="rId9"/>
                <a:stretch>
                  <a:fillRect b="-10526"/>
                </a:stretch>
              </a:blipFill>
              <a:ln w="38100">
                <a:solidFill>
                  <a:srgbClr val="CCD4F4"/>
                </a:solidFill>
              </a:ln>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37" name="Rounded Rectangle 36">
                <a:extLst>
                  <a:ext uri="{FF2B5EF4-FFF2-40B4-BE49-F238E27FC236}">
                    <a16:creationId xmlns:a16="http://schemas.microsoft.com/office/drawing/2014/main" id="{CE42A0FB-A8DD-B04D-A842-5B2EA749578A}"/>
                  </a:ext>
                </a:extLst>
              </p:cNvPr>
              <p:cNvSpPr/>
              <p:nvPr/>
            </p:nvSpPr>
            <p:spPr>
              <a:xfrm>
                <a:off x="2769799" y="3820081"/>
                <a:ext cx="826439" cy="924778"/>
              </a:xfrm>
              <a:prstGeom prst="roundRect">
                <a:avLst/>
              </a:prstGeom>
              <a:solidFill>
                <a:srgbClr val="CCD4F4"/>
              </a:solidFill>
              <a:ln w="38100">
                <a:solidFill>
                  <a:srgbClr val="CCD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f>
                        <m:fPr>
                          <m:ctrlPr>
                            <a:rPr lang="en-GB" sz="2400" i="1" smtClean="0">
                              <a:solidFill>
                                <a:srgbClr val="222222"/>
                              </a:solidFill>
                              <a:latin typeface="Cambria Math" panose="02040503050406030204" pitchFamily="18" charset="0"/>
                            </a:rPr>
                          </m:ctrlPr>
                        </m:fPr>
                        <m:num>
                          <m:r>
                            <m:rPr>
                              <m:nor/>
                            </m:rPr>
                            <a:rPr lang="en-GB" sz="2400" b="0" i="0" smtClean="0">
                              <a:solidFill>
                                <a:srgbClr val="222222"/>
                              </a:solidFill>
                              <a:latin typeface="Century Gothic" panose="020B0502020202020204" pitchFamily="34" charset="0"/>
                            </a:rPr>
                            <m:t>1</m:t>
                          </m:r>
                        </m:num>
                        <m:den>
                          <m:r>
                            <m:rPr>
                              <m:nor/>
                            </m:rPr>
                            <a:rPr lang="en-GB" sz="2400" b="0" i="0" smtClean="0">
                              <a:solidFill>
                                <a:srgbClr val="222222"/>
                              </a:solidFill>
                              <a:latin typeface="Century Gothic" panose="020B0502020202020204" pitchFamily="34" charset="0"/>
                            </a:rPr>
                            <m:t> 2 </m:t>
                          </m:r>
                        </m:den>
                      </m:f>
                    </m:oMath>
                  </m:oMathPara>
                </a14:m>
                <a:endParaRPr lang="en-GB" sz="2400" dirty="0">
                  <a:solidFill>
                    <a:srgbClr val="222222"/>
                  </a:solidFill>
                  <a:latin typeface="Century Gothic" panose="020B0502020202020204" pitchFamily="34" charset="0"/>
                </a:endParaRPr>
              </a:p>
            </p:txBody>
          </p:sp>
        </mc:Choice>
        <mc:Fallback>
          <p:sp>
            <p:nvSpPr>
              <p:cNvPr id="37" name="Rounded Rectangle 36">
                <a:extLst>
                  <a:ext uri="{FF2B5EF4-FFF2-40B4-BE49-F238E27FC236}">
                    <a16:creationId xmlns:a16="http://schemas.microsoft.com/office/drawing/2014/main" id="{CE42A0FB-A8DD-B04D-A842-5B2EA749578A}"/>
                  </a:ext>
                </a:extLst>
              </p:cNvPr>
              <p:cNvSpPr>
                <a:spLocks noRot="1" noChangeAspect="1" noMove="1" noResize="1" noEditPoints="1" noAdjustHandles="1" noChangeArrowheads="1" noChangeShapeType="1" noTextEdit="1"/>
              </p:cNvSpPr>
              <p:nvPr/>
            </p:nvSpPr>
            <p:spPr>
              <a:xfrm>
                <a:off x="2769799" y="3820081"/>
                <a:ext cx="826439" cy="924778"/>
              </a:xfrm>
              <a:prstGeom prst="roundRect">
                <a:avLst/>
              </a:prstGeom>
              <a:blipFill>
                <a:blip r:embed="rId10"/>
                <a:stretch>
                  <a:fillRect b="-10526"/>
                </a:stretch>
              </a:blipFill>
              <a:ln w="38100">
                <a:solidFill>
                  <a:srgbClr val="CCD4F4"/>
                </a:solidFill>
              </a:ln>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38" name="Rounded Rectangle 37">
                <a:extLst>
                  <a:ext uri="{FF2B5EF4-FFF2-40B4-BE49-F238E27FC236}">
                    <a16:creationId xmlns:a16="http://schemas.microsoft.com/office/drawing/2014/main" id="{F7498E0C-3F36-4E4A-A2F4-A2F442091284}"/>
                  </a:ext>
                </a:extLst>
              </p:cNvPr>
              <p:cNvSpPr/>
              <p:nvPr/>
            </p:nvSpPr>
            <p:spPr>
              <a:xfrm>
                <a:off x="3761382" y="3820081"/>
                <a:ext cx="826439" cy="924778"/>
              </a:xfrm>
              <a:prstGeom prst="roundRect">
                <a:avLst/>
              </a:prstGeom>
              <a:solidFill>
                <a:srgbClr val="CCD4F4"/>
              </a:solidFill>
              <a:ln w="38100">
                <a:solidFill>
                  <a:srgbClr val="CCD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f>
                        <m:fPr>
                          <m:ctrlPr>
                            <a:rPr lang="en-GB" sz="2400" i="1" smtClean="0">
                              <a:solidFill>
                                <a:srgbClr val="222222"/>
                              </a:solidFill>
                              <a:latin typeface="Cambria Math" panose="02040503050406030204" pitchFamily="18" charset="0"/>
                            </a:rPr>
                          </m:ctrlPr>
                        </m:fPr>
                        <m:num>
                          <m:r>
                            <m:rPr>
                              <m:nor/>
                            </m:rPr>
                            <a:rPr lang="en-GB" sz="2400" b="0" i="0" smtClean="0">
                              <a:solidFill>
                                <a:srgbClr val="222222"/>
                              </a:solidFill>
                              <a:latin typeface="Century Gothic" panose="020B0502020202020204" pitchFamily="34" charset="0"/>
                            </a:rPr>
                            <m:t>5</m:t>
                          </m:r>
                        </m:num>
                        <m:den>
                          <m:r>
                            <m:rPr>
                              <m:nor/>
                            </m:rPr>
                            <a:rPr lang="en-GB" sz="2400" b="0" i="0" smtClean="0">
                              <a:solidFill>
                                <a:srgbClr val="222222"/>
                              </a:solidFill>
                              <a:latin typeface="Century Gothic" panose="020B0502020202020204" pitchFamily="34" charset="0"/>
                            </a:rPr>
                            <m:t> 8 </m:t>
                          </m:r>
                        </m:den>
                      </m:f>
                    </m:oMath>
                  </m:oMathPara>
                </a14:m>
                <a:endParaRPr lang="en-GB" sz="2400" dirty="0">
                  <a:solidFill>
                    <a:srgbClr val="222222"/>
                  </a:solidFill>
                  <a:latin typeface="Century Gothic" panose="020B0502020202020204" pitchFamily="34" charset="0"/>
                </a:endParaRPr>
              </a:p>
            </p:txBody>
          </p:sp>
        </mc:Choice>
        <mc:Fallback>
          <p:sp>
            <p:nvSpPr>
              <p:cNvPr id="38" name="Rounded Rectangle 37">
                <a:extLst>
                  <a:ext uri="{FF2B5EF4-FFF2-40B4-BE49-F238E27FC236}">
                    <a16:creationId xmlns:a16="http://schemas.microsoft.com/office/drawing/2014/main" id="{F7498E0C-3F36-4E4A-A2F4-A2F442091284}"/>
                  </a:ext>
                </a:extLst>
              </p:cNvPr>
              <p:cNvSpPr>
                <a:spLocks noRot="1" noChangeAspect="1" noMove="1" noResize="1" noEditPoints="1" noAdjustHandles="1" noChangeArrowheads="1" noChangeShapeType="1" noTextEdit="1"/>
              </p:cNvSpPr>
              <p:nvPr/>
            </p:nvSpPr>
            <p:spPr>
              <a:xfrm>
                <a:off x="3761382" y="3820081"/>
                <a:ext cx="826439" cy="924778"/>
              </a:xfrm>
              <a:prstGeom prst="roundRect">
                <a:avLst/>
              </a:prstGeom>
              <a:blipFill>
                <a:blip r:embed="rId11"/>
                <a:stretch>
                  <a:fillRect b="-10526"/>
                </a:stretch>
              </a:blipFill>
              <a:ln w="38100">
                <a:solidFill>
                  <a:srgbClr val="CCD4F4"/>
                </a:solidFill>
              </a:ln>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39" name="Rounded Rectangle 38">
                <a:extLst>
                  <a:ext uri="{FF2B5EF4-FFF2-40B4-BE49-F238E27FC236}">
                    <a16:creationId xmlns:a16="http://schemas.microsoft.com/office/drawing/2014/main" id="{FB9B84B2-7050-A045-9BB8-53EEAFD8B027}"/>
                  </a:ext>
                </a:extLst>
              </p:cNvPr>
              <p:cNvSpPr/>
              <p:nvPr/>
            </p:nvSpPr>
            <p:spPr>
              <a:xfrm>
                <a:off x="4754935" y="3820081"/>
                <a:ext cx="826439" cy="924778"/>
              </a:xfrm>
              <a:prstGeom prst="roundRect">
                <a:avLst/>
              </a:prstGeom>
              <a:solidFill>
                <a:srgbClr val="CCD4F4"/>
              </a:solidFill>
              <a:ln w="38100">
                <a:solidFill>
                  <a:srgbClr val="CCD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f>
                        <m:fPr>
                          <m:ctrlPr>
                            <a:rPr lang="en-GB" sz="2400" i="1" smtClean="0">
                              <a:solidFill>
                                <a:srgbClr val="222222"/>
                              </a:solidFill>
                              <a:latin typeface="Cambria Math" panose="02040503050406030204" pitchFamily="18" charset="0"/>
                            </a:rPr>
                          </m:ctrlPr>
                        </m:fPr>
                        <m:num>
                          <m:r>
                            <m:rPr>
                              <m:nor/>
                            </m:rPr>
                            <a:rPr lang="en-GB" sz="2400" b="0" i="0" smtClean="0">
                              <a:solidFill>
                                <a:srgbClr val="222222"/>
                              </a:solidFill>
                              <a:latin typeface="Century Gothic" panose="020B0502020202020204" pitchFamily="34" charset="0"/>
                            </a:rPr>
                            <m:t>3</m:t>
                          </m:r>
                        </m:num>
                        <m:den>
                          <m:r>
                            <m:rPr>
                              <m:nor/>
                            </m:rPr>
                            <a:rPr lang="en-GB" sz="2400" b="0" i="0" smtClean="0">
                              <a:solidFill>
                                <a:srgbClr val="222222"/>
                              </a:solidFill>
                              <a:latin typeface="Century Gothic" panose="020B0502020202020204" pitchFamily="34" charset="0"/>
                            </a:rPr>
                            <m:t> 5 </m:t>
                          </m:r>
                        </m:den>
                      </m:f>
                    </m:oMath>
                  </m:oMathPara>
                </a14:m>
                <a:endParaRPr lang="en-GB" sz="2400" dirty="0">
                  <a:solidFill>
                    <a:srgbClr val="222222"/>
                  </a:solidFill>
                  <a:latin typeface="Century Gothic" panose="020B0502020202020204" pitchFamily="34" charset="0"/>
                </a:endParaRPr>
              </a:p>
            </p:txBody>
          </p:sp>
        </mc:Choice>
        <mc:Fallback>
          <p:sp>
            <p:nvSpPr>
              <p:cNvPr id="39" name="Rounded Rectangle 38">
                <a:extLst>
                  <a:ext uri="{FF2B5EF4-FFF2-40B4-BE49-F238E27FC236}">
                    <a16:creationId xmlns:a16="http://schemas.microsoft.com/office/drawing/2014/main" id="{FB9B84B2-7050-A045-9BB8-53EEAFD8B027}"/>
                  </a:ext>
                </a:extLst>
              </p:cNvPr>
              <p:cNvSpPr>
                <a:spLocks noRot="1" noChangeAspect="1" noMove="1" noResize="1" noEditPoints="1" noAdjustHandles="1" noChangeArrowheads="1" noChangeShapeType="1" noTextEdit="1"/>
              </p:cNvSpPr>
              <p:nvPr/>
            </p:nvSpPr>
            <p:spPr>
              <a:xfrm>
                <a:off x="4754935" y="3820081"/>
                <a:ext cx="826439" cy="924778"/>
              </a:xfrm>
              <a:prstGeom prst="roundRect">
                <a:avLst/>
              </a:prstGeom>
              <a:blipFill>
                <a:blip r:embed="rId12"/>
                <a:stretch>
                  <a:fillRect b="-10526"/>
                </a:stretch>
              </a:blipFill>
              <a:ln w="38100">
                <a:solidFill>
                  <a:srgbClr val="CCD4F4"/>
                </a:solidFill>
              </a:ln>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40" name="Rounded Rectangle 39">
                <a:extLst>
                  <a:ext uri="{FF2B5EF4-FFF2-40B4-BE49-F238E27FC236}">
                    <a16:creationId xmlns:a16="http://schemas.microsoft.com/office/drawing/2014/main" id="{3EB16165-627E-6B42-9F6D-40D1237E33A0}"/>
                  </a:ext>
                </a:extLst>
              </p:cNvPr>
              <p:cNvSpPr/>
              <p:nvPr/>
            </p:nvSpPr>
            <p:spPr>
              <a:xfrm>
                <a:off x="5746518" y="3820081"/>
                <a:ext cx="826439" cy="924778"/>
              </a:xfrm>
              <a:prstGeom prst="roundRect">
                <a:avLst/>
              </a:prstGeom>
              <a:solidFill>
                <a:srgbClr val="CCD4F4"/>
              </a:solidFill>
              <a:ln w="38100">
                <a:solidFill>
                  <a:srgbClr val="CCD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f>
                        <m:fPr>
                          <m:ctrlPr>
                            <a:rPr lang="en-GB" sz="2400" i="1" smtClean="0">
                              <a:solidFill>
                                <a:srgbClr val="222222"/>
                              </a:solidFill>
                              <a:latin typeface="Cambria Math" panose="02040503050406030204" pitchFamily="18" charset="0"/>
                            </a:rPr>
                          </m:ctrlPr>
                        </m:fPr>
                        <m:num>
                          <m:r>
                            <m:rPr>
                              <m:nor/>
                            </m:rPr>
                            <a:rPr lang="en-GB" sz="2400" b="0" i="0" smtClean="0">
                              <a:solidFill>
                                <a:srgbClr val="222222"/>
                              </a:solidFill>
                              <a:latin typeface="Century Gothic" panose="020B0502020202020204" pitchFamily="34" charset="0"/>
                            </a:rPr>
                            <m:t>7</m:t>
                          </m:r>
                        </m:num>
                        <m:den>
                          <m:r>
                            <m:rPr>
                              <m:nor/>
                            </m:rPr>
                            <a:rPr lang="en-GB" sz="2400" b="0" i="0" smtClean="0">
                              <a:solidFill>
                                <a:srgbClr val="222222"/>
                              </a:solidFill>
                              <a:latin typeface="Century Gothic" panose="020B0502020202020204" pitchFamily="34" charset="0"/>
                            </a:rPr>
                            <m:t>10</m:t>
                          </m:r>
                        </m:den>
                      </m:f>
                    </m:oMath>
                  </m:oMathPara>
                </a14:m>
                <a:endParaRPr lang="en-GB" sz="2400" dirty="0">
                  <a:solidFill>
                    <a:srgbClr val="222222"/>
                  </a:solidFill>
                  <a:latin typeface="Century Gothic" panose="020B0502020202020204" pitchFamily="34" charset="0"/>
                </a:endParaRPr>
              </a:p>
            </p:txBody>
          </p:sp>
        </mc:Choice>
        <mc:Fallback>
          <p:sp>
            <p:nvSpPr>
              <p:cNvPr id="40" name="Rounded Rectangle 39">
                <a:extLst>
                  <a:ext uri="{FF2B5EF4-FFF2-40B4-BE49-F238E27FC236}">
                    <a16:creationId xmlns:a16="http://schemas.microsoft.com/office/drawing/2014/main" id="{3EB16165-627E-6B42-9F6D-40D1237E33A0}"/>
                  </a:ext>
                </a:extLst>
              </p:cNvPr>
              <p:cNvSpPr>
                <a:spLocks noRot="1" noChangeAspect="1" noMove="1" noResize="1" noEditPoints="1" noAdjustHandles="1" noChangeArrowheads="1" noChangeShapeType="1" noTextEdit="1"/>
              </p:cNvSpPr>
              <p:nvPr/>
            </p:nvSpPr>
            <p:spPr>
              <a:xfrm>
                <a:off x="5746518" y="3820081"/>
                <a:ext cx="826439" cy="924778"/>
              </a:xfrm>
              <a:prstGeom prst="roundRect">
                <a:avLst/>
              </a:prstGeom>
              <a:blipFill>
                <a:blip r:embed="rId13"/>
                <a:stretch>
                  <a:fillRect/>
                </a:stretch>
              </a:blipFill>
              <a:ln w="38100">
                <a:solidFill>
                  <a:srgbClr val="CCD4F4"/>
                </a:solidFill>
              </a:ln>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41" name="Rounded Rectangle 40">
                <a:extLst>
                  <a:ext uri="{FF2B5EF4-FFF2-40B4-BE49-F238E27FC236}">
                    <a16:creationId xmlns:a16="http://schemas.microsoft.com/office/drawing/2014/main" id="{F667582F-8331-8047-9313-F1E1B45CC681}"/>
                  </a:ext>
                </a:extLst>
              </p:cNvPr>
              <p:cNvSpPr/>
              <p:nvPr/>
            </p:nvSpPr>
            <p:spPr>
              <a:xfrm>
                <a:off x="6738101" y="3820081"/>
                <a:ext cx="826439" cy="924778"/>
              </a:xfrm>
              <a:prstGeom prst="roundRect">
                <a:avLst/>
              </a:prstGeom>
              <a:solidFill>
                <a:srgbClr val="CCD4F4"/>
              </a:solidFill>
              <a:ln w="38100">
                <a:solidFill>
                  <a:srgbClr val="CCD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f>
                        <m:fPr>
                          <m:ctrlPr>
                            <a:rPr lang="en-GB" sz="2400" i="1" smtClean="0">
                              <a:solidFill>
                                <a:srgbClr val="222222"/>
                              </a:solidFill>
                              <a:latin typeface="Cambria Math" panose="02040503050406030204" pitchFamily="18" charset="0"/>
                            </a:rPr>
                          </m:ctrlPr>
                        </m:fPr>
                        <m:num>
                          <m:r>
                            <m:rPr>
                              <m:nor/>
                            </m:rPr>
                            <a:rPr lang="en-GB" sz="2400" b="0" i="0" smtClean="0">
                              <a:solidFill>
                                <a:srgbClr val="222222"/>
                              </a:solidFill>
                              <a:latin typeface="Century Gothic" panose="020B0502020202020204" pitchFamily="34" charset="0"/>
                            </a:rPr>
                            <m:t>4</m:t>
                          </m:r>
                        </m:num>
                        <m:den>
                          <m:r>
                            <m:rPr>
                              <m:nor/>
                            </m:rPr>
                            <a:rPr lang="en-GB" sz="2400" b="0" i="0" smtClean="0">
                              <a:solidFill>
                                <a:srgbClr val="222222"/>
                              </a:solidFill>
                              <a:latin typeface="Century Gothic" panose="020B0502020202020204" pitchFamily="34" charset="0"/>
                            </a:rPr>
                            <m:t> 9 </m:t>
                          </m:r>
                        </m:den>
                      </m:f>
                    </m:oMath>
                  </m:oMathPara>
                </a14:m>
                <a:endParaRPr lang="en-GB" sz="2400" dirty="0">
                  <a:solidFill>
                    <a:srgbClr val="222222"/>
                  </a:solidFill>
                  <a:latin typeface="Century Gothic" panose="020B0502020202020204" pitchFamily="34" charset="0"/>
                </a:endParaRPr>
              </a:p>
            </p:txBody>
          </p:sp>
        </mc:Choice>
        <mc:Fallback>
          <p:sp>
            <p:nvSpPr>
              <p:cNvPr id="41" name="Rounded Rectangle 40">
                <a:extLst>
                  <a:ext uri="{FF2B5EF4-FFF2-40B4-BE49-F238E27FC236}">
                    <a16:creationId xmlns:a16="http://schemas.microsoft.com/office/drawing/2014/main" id="{F667582F-8331-8047-9313-F1E1B45CC681}"/>
                  </a:ext>
                </a:extLst>
              </p:cNvPr>
              <p:cNvSpPr>
                <a:spLocks noRot="1" noChangeAspect="1" noMove="1" noResize="1" noEditPoints="1" noAdjustHandles="1" noChangeArrowheads="1" noChangeShapeType="1" noTextEdit="1"/>
              </p:cNvSpPr>
              <p:nvPr/>
            </p:nvSpPr>
            <p:spPr>
              <a:xfrm>
                <a:off x="6738101" y="3820081"/>
                <a:ext cx="826439" cy="924778"/>
              </a:xfrm>
              <a:prstGeom prst="roundRect">
                <a:avLst/>
              </a:prstGeom>
              <a:blipFill>
                <a:blip r:embed="rId14"/>
                <a:stretch>
                  <a:fillRect b="-10526"/>
                </a:stretch>
              </a:blipFill>
              <a:ln w="38100">
                <a:solidFill>
                  <a:srgbClr val="CCD4F4"/>
                </a:solidFill>
              </a:ln>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42" name="Rounded Rectangle 41">
                <a:extLst>
                  <a:ext uri="{FF2B5EF4-FFF2-40B4-BE49-F238E27FC236}">
                    <a16:creationId xmlns:a16="http://schemas.microsoft.com/office/drawing/2014/main" id="{DF872DBF-DACC-8749-AE6E-EFF8C112D27D}"/>
                  </a:ext>
                </a:extLst>
              </p:cNvPr>
              <p:cNvSpPr/>
              <p:nvPr/>
            </p:nvSpPr>
            <p:spPr>
              <a:xfrm>
                <a:off x="7729684" y="3820081"/>
                <a:ext cx="826439" cy="924778"/>
              </a:xfrm>
              <a:prstGeom prst="roundRect">
                <a:avLst/>
              </a:prstGeom>
              <a:solidFill>
                <a:srgbClr val="CCD4F4"/>
              </a:solidFill>
              <a:ln w="38100">
                <a:solidFill>
                  <a:srgbClr val="CCD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f>
                        <m:fPr>
                          <m:ctrlPr>
                            <a:rPr lang="en-GB" sz="2400" i="1" smtClean="0">
                              <a:solidFill>
                                <a:srgbClr val="222222"/>
                              </a:solidFill>
                              <a:latin typeface="Cambria Math" panose="02040503050406030204" pitchFamily="18" charset="0"/>
                            </a:rPr>
                          </m:ctrlPr>
                        </m:fPr>
                        <m:num>
                          <m:r>
                            <m:rPr>
                              <m:nor/>
                            </m:rPr>
                            <a:rPr lang="en-GB" sz="2400" b="0" i="0" smtClean="0">
                              <a:solidFill>
                                <a:srgbClr val="222222"/>
                              </a:solidFill>
                              <a:latin typeface="Century Gothic" panose="020B0502020202020204" pitchFamily="34" charset="0"/>
                            </a:rPr>
                            <m:t>1</m:t>
                          </m:r>
                        </m:num>
                        <m:den>
                          <m:r>
                            <m:rPr>
                              <m:nor/>
                            </m:rPr>
                            <a:rPr lang="en-GB" sz="2400" b="0" i="0" smtClean="0">
                              <a:solidFill>
                                <a:srgbClr val="222222"/>
                              </a:solidFill>
                              <a:latin typeface="Century Gothic" panose="020B0502020202020204" pitchFamily="34" charset="0"/>
                            </a:rPr>
                            <m:t> 3 </m:t>
                          </m:r>
                        </m:den>
                      </m:f>
                    </m:oMath>
                  </m:oMathPara>
                </a14:m>
                <a:endParaRPr lang="en-GB" sz="2400" dirty="0">
                  <a:solidFill>
                    <a:srgbClr val="222222"/>
                  </a:solidFill>
                  <a:latin typeface="Century Gothic" panose="020B0502020202020204" pitchFamily="34" charset="0"/>
                </a:endParaRPr>
              </a:p>
            </p:txBody>
          </p:sp>
        </mc:Choice>
        <mc:Fallback>
          <p:sp>
            <p:nvSpPr>
              <p:cNvPr id="42" name="Rounded Rectangle 41">
                <a:extLst>
                  <a:ext uri="{FF2B5EF4-FFF2-40B4-BE49-F238E27FC236}">
                    <a16:creationId xmlns:a16="http://schemas.microsoft.com/office/drawing/2014/main" id="{DF872DBF-DACC-8749-AE6E-EFF8C112D27D}"/>
                  </a:ext>
                </a:extLst>
              </p:cNvPr>
              <p:cNvSpPr>
                <a:spLocks noRot="1" noChangeAspect="1" noMove="1" noResize="1" noEditPoints="1" noAdjustHandles="1" noChangeArrowheads="1" noChangeShapeType="1" noTextEdit="1"/>
              </p:cNvSpPr>
              <p:nvPr/>
            </p:nvSpPr>
            <p:spPr>
              <a:xfrm>
                <a:off x="7729684" y="3820081"/>
                <a:ext cx="826439" cy="924778"/>
              </a:xfrm>
              <a:prstGeom prst="roundRect">
                <a:avLst/>
              </a:prstGeom>
              <a:blipFill>
                <a:blip r:embed="rId15"/>
                <a:stretch>
                  <a:fillRect b="-10526"/>
                </a:stretch>
              </a:blipFill>
              <a:ln w="38100">
                <a:solidFill>
                  <a:srgbClr val="CCD4F4"/>
                </a:solidFill>
              </a:ln>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43" name="Rounded Rectangle 42">
                <a:extLst>
                  <a:ext uri="{FF2B5EF4-FFF2-40B4-BE49-F238E27FC236}">
                    <a16:creationId xmlns:a16="http://schemas.microsoft.com/office/drawing/2014/main" id="{BDB657A7-045F-B148-BE85-D06D8A9185DD}"/>
                  </a:ext>
                </a:extLst>
              </p:cNvPr>
              <p:cNvSpPr/>
              <p:nvPr/>
            </p:nvSpPr>
            <p:spPr>
              <a:xfrm>
                <a:off x="8721267" y="3820081"/>
                <a:ext cx="826439" cy="924778"/>
              </a:xfrm>
              <a:prstGeom prst="roundRect">
                <a:avLst/>
              </a:prstGeom>
              <a:solidFill>
                <a:srgbClr val="CCD4F4"/>
              </a:solidFill>
              <a:ln w="38100">
                <a:solidFill>
                  <a:srgbClr val="CCD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f>
                        <m:fPr>
                          <m:ctrlPr>
                            <a:rPr lang="en-GB" sz="2400" i="1" smtClean="0">
                              <a:solidFill>
                                <a:srgbClr val="222222"/>
                              </a:solidFill>
                              <a:latin typeface="Cambria Math" panose="02040503050406030204" pitchFamily="18" charset="0"/>
                            </a:rPr>
                          </m:ctrlPr>
                        </m:fPr>
                        <m:num>
                          <m:r>
                            <m:rPr>
                              <m:nor/>
                            </m:rPr>
                            <a:rPr lang="en-GB" sz="2400" b="0" i="0" smtClean="0">
                              <a:solidFill>
                                <a:srgbClr val="222222"/>
                              </a:solidFill>
                              <a:latin typeface="Century Gothic" panose="020B0502020202020204" pitchFamily="34" charset="0"/>
                            </a:rPr>
                            <m:t>5</m:t>
                          </m:r>
                        </m:num>
                        <m:den>
                          <m:r>
                            <m:rPr>
                              <m:nor/>
                            </m:rPr>
                            <a:rPr lang="en-GB" sz="2400" b="0" i="0" smtClean="0">
                              <a:solidFill>
                                <a:srgbClr val="222222"/>
                              </a:solidFill>
                              <a:latin typeface="Century Gothic" panose="020B0502020202020204" pitchFamily="34" charset="0"/>
                            </a:rPr>
                            <m:t> 6 </m:t>
                          </m:r>
                        </m:den>
                      </m:f>
                    </m:oMath>
                  </m:oMathPara>
                </a14:m>
                <a:endParaRPr lang="en-GB" sz="2400" dirty="0">
                  <a:solidFill>
                    <a:srgbClr val="222222"/>
                  </a:solidFill>
                  <a:latin typeface="Century Gothic" panose="020B0502020202020204" pitchFamily="34" charset="0"/>
                </a:endParaRPr>
              </a:p>
            </p:txBody>
          </p:sp>
        </mc:Choice>
        <mc:Fallback>
          <p:sp>
            <p:nvSpPr>
              <p:cNvPr id="43" name="Rounded Rectangle 42">
                <a:extLst>
                  <a:ext uri="{FF2B5EF4-FFF2-40B4-BE49-F238E27FC236}">
                    <a16:creationId xmlns:a16="http://schemas.microsoft.com/office/drawing/2014/main" id="{BDB657A7-045F-B148-BE85-D06D8A9185DD}"/>
                  </a:ext>
                </a:extLst>
              </p:cNvPr>
              <p:cNvSpPr>
                <a:spLocks noRot="1" noChangeAspect="1" noMove="1" noResize="1" noEditPoints="1" noAdjustHandles="1" noChangeArrowheads="1" noChangeShapeType="1" noTextEdit="1"/>
              </p:cNvSpPr>
              <p:nvPr/>
            </p:nvSpPr>
            <p:spPr>
              <a:xfrm>
                <a:off x="8721267" y="3820081"/>
                <a:ext cx="826439" cy="924778"/>
              </a:xfrm>
              <a:prstGeom prst="roundRect">
                <a:avLst/>
              </a:prstGeom>
              <a:blipFill>
                <a:blip r:embed="rId16"/>
                <a:stretch>
                  <a:fillRect b="-10526"/>
                </a:stretch>
              </a:blipFill>
              <a:ln w="38100">
                <a:solidFill>
                  <a:srgbClr val="CCD4F4"/>
                </a:solidFill>
              </a:ln>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44" name="Rounded Rectangle 43">
                <a:extLst>
                  <a:ext uri="{FF2B5EF4-FFF2-40B4-BE49-F238E27FC236}">
                    <a16:creationId xmlns:a16="http://schemas.microsoft.com/office/drawing/2014/main" id="{A35C4323-EBE7-164C-A85D-1A59517C7D28}"/>
                  </a:ext>
                </a:extLst>
              </p:cNvPr>
              <p:cNvSpPr/>
              <p:nvPr/>
            </p:nvSpPr>
            <p:spPr>
              <a:xfrm>
                <a:off x="9712850" y="3820081"/>
                <a:ext cx="826439" cy="924778"/>
              </a:xfrm>
              <a:prstGeom prst="roundRect">
                <a:avLst/>
              </a:prstGeom>
              <a:solidFill>
                <a:srgbClr val="CCD4F4"/>
              </a:solidFill>
              <a:ln w="38100">
                <a:solidFill>
                  <a:srgbClr val="CCD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f>
                        <m:fPr>
                          <m:ctrlPr>
                            <a:rPr lang="en-GB" sz="2400" i="1" smtClean="0">
                              <a:solidFill>
                                <a:srgbClr val="222222"/>
                              </a:solidFill>
                              <a:latin typeface="Cambria Math" panose="02040503050406030204" pitchFamily="18" charset="0"/>
                            </a:rPr>
                          </m:ctrlPr>
                        </m:fPr>
                        <m:num>
                          <m:r>
                            <m:rPr>
                              <m:nor/>
                            </m:rPr>
                            <a:rPr lang="en-GB" sz="2400" b="0" i="0" smtClean="0">
                              <a:solidFill>
                                <a:srgbClr val="222222"/>
                              </a:solidFill>
                              <a:latin typeface="Century Gothic" panose="020B0502020202020204" pitchFamily="34" charset="0"/>
                            </a:rPr>
                            <m:t>5</m:t>
                          </m:r>
                        </m:num>
                        <m:den>
                          <m:r>
                            <m:rPr>
                              <m:nor/>
                            </m:rPr>
                            <a:rPr lang="en-GB" sz="2400" b="0" i="0" smtClean="0">
                              <a:solidFill>
                                <a:srgbClr val="222222"/>
                              </a:solidFill>
                              <a:latin typeface="Century Gothic" panose="020B0502020202020204" pitchFamily="34" charset="0"/>
                            </a:rPr>
                            <m:t>12</m:t>
                          </m:r>
                        </m:den>
                      </m:f>
                    </m:oMath>
                  </m:oMathPara>
                </a14:m>
                <a:endParaRPr lang="en-GB" sz="2400" dirty="0">
                  <a:solidFill>
                    <a:srgbClr val="222222"/>
                  </a:solidFill>
                  <a:latin typeface="Century Gothic" panose="020B0502020202020204" pitchFamily="34" charset="0"/>
                </a:endParaRPr>
              </a:p>
            </p:txBody>
          </p:sp>
        </mc:Choice>
        <mc:Fallback>
          <p:sp>
            <p:nvSpPr>
              <p:cNvPr id="44" name="Rounded Rectangle 43">
                <a:extLst>
                  <a:ext uri="{FF2B5EF4-FFF2-40B4-BE49-F238E27FC236}">
                    <a16:creationId xmlns:a16="http://schemas.microsoft.com/office/drawing/2014/main" id="{A35C4323-EBE7-164C-A85D-1A59517C7D28}"/>
                  </a:ext>
                </a:extLst>
              </p:cNvPr>
              <p:cNvSpPr>
                <a:spLocks noRot="1" noChangeAspect="1" noMove="1" noResize="1" noEditPoints="1" noAdjustHandles="1" noChangeArrowheads="1" noChangeShapeType="1" noTextEdit="1"/>
              </p:cNvSpPr>
              <p:nvPr/>
            </p:nvSpPr>
            <p:spPr>
              <a:xfrm>
                <a:off x="9712850" y="3820081"/>
                <a:ext cx="826439" cy="924778"/>
              </a:xfrm>
              <a:prstGeom prst="roundRect">
                <a:avLst/>
              </a:prstGeom>
              <a:blipFill>
                <a:blip r:embed="rId17"/>
                <a:stretch>
                  <a:fillRect/>
                </a:stretch>
              </a:blipFill>
              <a:ln w="38100">
                <a:solidFill>
                  <a:srgbClr val="CCD4F4"/>
                </a:solidFill>
              </a:ln>
            </p:spPr>
            <p:txBody>
              <a:bodyPr/>
              <a:lstStyle/>
              <a:p>
                <a:r>
                  <a:rPr lang="en-GB">
                    <a:noFill/>
                  </a:rPr>
                  <a:t> </a:t>
                </a:r>
              </a:p>
            </p:txBody>
          </p:sp>
        </mc:Fallback>
      </mc:AlternateContent>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88"/>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1000"/>
                                        <p:tgtEl>
                                          <p:spTgt spid="2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5"/>
                                        </p:tgtEl>
                                        <p:attrNameLst>
                                          <p:attrName>style.visibility</p:attrName>
                                        </p:attrNameLst>
                                      </p:cBhvr>
                                      <p:to>
                                        <p:strVal val="visible"/>
                                      </p:to>
                                    </p:set>
                                    <p:animEffect transition="in" filter="fade">
                                      <p:cBhvr>
                                        <p:cTn id="10" dur="1000"/>
                                        <p:tgtEl>
                                          <p:spTgt spid="35"/>
                                        </p:tgtEl>
                                      </p:cBhvr>
                                    </p:animEffect>
                                  </p:childTnLst>
                                </p:cTn>
                              </p:par>
                            </p:childTnLst>
                          </p:cTn>
                        </p:par>
                      </p:childTnLst>
                    </p:cTn>
                  </p:par>
                </p:childTnLst>
              </p:cTn>
              <p:nextCondLst>
                <p:cond evt="onClick" delay="0">
                  <p:tgtEl>
                    <p:spTgt spid="88"/>
                  </p:tgtEl>
                </p:cond>
              </p:nextCondLst>
            </p:seq>
          </p:childTnLst>
        </p:cTn>
      </p:par>
    </p:tnLst>
    <p:bldLst>
      <p:bldP spid="25" grpId="0"/>
      <p:bldP spid="3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4" name="Google Shape;114;p7"/>
          <p:cNvSpPr txBox="1"/>
          <p:nvPr/>
        </p:nvSpPr>
        <p:spPr>
          <a:xfrm>
            <a:off x="2068912" y="5029452"/>
            <a:ext cx="544501" cy="503460"/>
          </a:xfrm>
          <a:prstGeom prst="rect">
            <a:avLst/>
          </a:prstGeom>
          <a:noFill/>
          <a:ln>
            <a:noFill/>
          </a:ln>
        </p:spPr>
        <p:txBody>
          <a:bodyPr spcFirstLastPara="1" wrap="square" lIns="91425" tIns="45700" rIns="91425" bIns="45700" anchor="t" anchorCtr="0">
            <a:normAutofit/>
          </a:bodyPr>
          <a:lstStyle/>
          <a:p>
            <a:pPr marL="0" marR="0" lvl="0" indent="0" algn="ctr" rtl="0">
              <a:lnSpc>
                <a:spcPct val="100000"/>
              </a:lnSpc>
              <a:spcBef>
                <a:spcPts val="0"/>
              </a:spcBef>
              <a:spcAft>
                <a:spcPts val="0"/>
              </a:spcAft>
              <a:buClr>
                <a:srgbClr val="222222"/>
              </a:buClr>
              <a:buSzPts val="1800"/>
              <a:buFont typeface="Arial"/>
              <a:buNone/>
            </a:pPr>
            <a:r>
              <a:rPr lang="en-GB" sz="1800" b="0" i="0" u="none" strike="noStrike" cap="none">
                <a:solidFill>
                  <a:srgbClr val="222222"/>
                </a:solidFill>
                <a:latin typeface="Century Gothic"/>
                <a:ea typeface="Century Gothic"/>
                <a:cs typeface="Century Gothic"/>
                <a:sym typeface="Century Gothic"/>
              </a:rPr>
              <a:t>+</a:t>
            </a:r>
            <a:endParaRPr sz="1800" b="1" i="0" u="none" strike="noStrike" cap="none">
              <a:solidFill>
                <a:srgbClr val="222222"/>
              </a:solidFill>
              <a:latin typeface="Century Gothic"/>
              <a:ea typeface="Century Gothic"/>
              <a:cs typeface="Century Gothic"/>
              <a:sym typeface="Century Gothic"/>
            </a:endParaRPr>
          </a:p>
        </p:txBody>
      </p:sp>
      <p:sp>
        <p:nvSpPr>
          <p:cNvPr id="115" name="Google Shape;115;p7"/>
          <p:cNvSpPr txBox="1"/>
          <p:nvPr/>
        </p:nvSpPr>
        <p:spPr>
          <a:xfrm>
            <a:off x="2733574" y="5029452"/>
            <a:ext cx="544501" cy="503460"/>
          </a:xfrm>
          <a:prstGeom prst="rect">
            <a:avLst/>
          </a:prstGeom>
          <a:noFill/>
          <a:ln>
            <a:noFill/>
          </a:ln>
        </p:spPr>
        <p:txBody>
          <a:bodyPr spcFirstLastPara="1" wrap="square" lIns="91425" tIns="45700" rIns="91425" bIns="45700" anchor="t" anchorCtr="0">
            <a:normAutofit/>
          </a:bodyPr>
          <a:lstStyle/>
          <a:p>
            <a:pPr marL="0" marR="0" lvl="0" indent="0" algn="ctr" rtl="0">
              <a:lnSpc>
                <a:spcPct val="100000"/>
              </a:lnSpc>
              <a:spcBef>
                <a:spcPts val="0"/>
              </a:spcBef>
              <a:spcAft>
                <a:spcPts val="0"/>
              </a:spcAft>
              <a:buClr>
                <a:srgbClr val="222222"/>
              </a:buClr>
              <a:buSzPts val="1800"/>
              <a:buFont typeface="Arial"/>
              <a:buNone/>
            </a:pPr>
            <a:r>
              <a:rPr lang="en-GB" sz="1800" b="0" i="0" u="none" strike="noStrike" cap="none">
                <a:solidFill>
                  <a:srgbClr val="222222"/>
                </a:solidFill>
                <a:latin typeface="Century Gothic"/>
                <a:ea typeface="Century Gothic"/>
                <a:cs typeface="Century Gothic"/>
                <a:sym typeface="Century Gothic"/>
              </a:rPr>
              <a:t>+</a:t>
            </a:r>
            <a:endParaRPr sz="1800" b="1" i="0" u="none" strike="noStrike" cap="none">
              <a:solidFill>
                <a:srgbClr val="222222"/>
              </a:solidFill>
              <a:latin typeface="Century Gothic"/>
              <a:ea typeface="Century Gothic"/>
              <a:cs typeface="Century Gothic"/>
              <a:sym typeface="Century Gothic"/>
            </a:endParaRPr>
          </a:p>
        </p:txBody>
      </p:sp>
      <p:sp>
        <p:nvSpPr>
          <p:cNvPr id="116" name="Google Shape;116;p7"/>
          <p:cNvSpPr txBox="1"/>
          <p:nvPr/>
        </p:nvSpPr>
        <p:spPr>
          <a:xfrm>
            <a:off x="3427337" y="5029452"/>
            <a:ext cx="544501" cy="503460"/>
          </a:xfrm>
          <a:prstGeom prst="rect">
            <a:avLst/>
          </a:prstGeom>
          <a:noFill/>
          <a:ln>
            <a:noFill/>
          </a:ln>
        </p:spPr>
        <p:txBody>
          <a:bodyPr spcFirstLastPara="1" wrap="square" lIns="91425" tIns="45700" rIns="91425" bIns="45700" anchor="t" anchorCtr="0">
            <a:normAutofit/>
          </a:bodyPr>
          <a:lstStyle/>
          <a:p>
            <a:pPr marL="0" marR="0" lvl="0" indent="0" algn="ctr" rtl="0">
              <a:lnSpc>
                <a:spcPct val="100000"/>
              </a:lnSpc>
              <a:spcBef>
                <a:spcPts val="0"/>
              </a:spcBef>
              <a:spcAft>
                <a:spcPts val="0"/>
              </a:spcAft>
              <a:buClr>
                <a:srgbClr val="222222"/>
              </a:buClr>
              <a:buSzPts val="1800"/>
              <a:buFont typeface="Arial"/>
              <a:buNone/>
            </a:pPr>
            <a:r>
              <a:rPr lang="en-GB" sz="1800" b="0" i="0" u="none" strike="noStrike" cap="none">
                <a:solidFill>
                  <a:srgbClr val="222222"/>
                </a:solidFill>
                <a:latin typeface="Century Gothic"/>
                <a:ea typeface="Century Gothic"/>
                <a:cs typeface="Century Gothic"/>
                <a:sym typeface="Century Gothic"/>
              </a:rPr>
              <a:t>+</a:t>
            </a:r>
            <a:endParaRPr sz="1800" b="1" i="0" u="none" strike="noStrike" cap="none">
              <a:solidFill>
                <a:srgbClr val="222222"/>
              </a:solidFill>
              <a:latin typeface="Century Gothic"/>
              <a:ea typeface="Century Gothic"/>
              <a:cs typeface="Century Gothic"/>
              <a:sym typeface="Century Gothic"/>
            </a:endParaRPr>
          </a:p>
        </p:txBody>
      </p:sp>
      <p:sp>
        <p:nvSpPr>
          <p:cNvPr id="117" name="Google Shape;117;p7"/>
          <p:cNvSpPr txBox="1"/>
          <p:nvPr/>
        </p:nvSpPr>
        <p:spPr>
          <a:xfrm>
            <a:off x="4113263" y="5029452"/>
            <a:ext cx="544501" cy="503460"/>
          </a:xfrm>
          <a:prstGeom prst="rect">
            <a:avLst/>
          </a:prstGeom>
          <a:noFill/>
          <a:ln>
            <a:noFill/>
          </a:ln>
        </p:spPr>
        <p:txBody>
          <a:bodyPr spcFirstLastPara="1" wrap="square" lIns="91425" tIns="45700" rIns="91425" bIns="45700" anchor="t" anchorCtr="0">
            <a:normAutofit/>
          </a:bodyPr>
          <a:lstStyle/>
          <a:p>
            <a:pPr marL="0" marR="0" lvl="0" indent="0" algn="ctr" rtl="0">
              <a:lnSpc>
                <a:spcPct val="100000"/>
              </a:lnSpc>
              <a:spcBef>
                <a:spcPts val="0"/>
              </a:spcBef>
              <a:spcAft>
                <a:spcPts val="0"/>
              </a:spcAft>
              <a:buClr>
                <a:srgbClr val="222222"/>
              </a:buClr>
              <a:buSzPts val="1800"/>
              <a:buFont typeface="Arial"/>
              <a:buNone/>
            </a:pPr>
            <a:r>
              <a:rPr lang="en-GB" sz="1800" b="0" i="0" u="none" strike="noStrike" cap="none">
                <a:solidFill>
                  <a:srgbClr val="222222"/>
                </a:solidFill>
                <a:latin typeface="Century Gothic"/>
                <a:ea typeface="Century Gothic"/>
                <a:cs typeface="Century Gothic"/>
                <a:sym typeface="Century Gothic"/>
              </a:rPr>
              <a:t>+</a:t>
            </a:r>
            <a:endParaRPr sz="1800" b="1" i="0" u="none" strike="noStrike" cap="none">
              <a:solidFill>
                <a:srgbClr val="222222"/>
              </a:solidFill>
              <a:latin typeface="Century Gothic"/>
              <a:ea typeface="Century Gothic"/>
              <a:cs typeface="Century Gothic"/>
              <a:sym typeface="Century Gothic"/>
            </a:endParaRPr>
          </a:p>
        </p:txBody>
      </p:sp>
      <p:sp>
        <p:nvSpPr>
          <p:cNvPr id="118" name="Google Shape;118;p7"/>
          <p:cNvSpPr txBox="1"/>
          <p:nvPr/>
        </p:nvSpPr>
        <p:spPr>
          <a:xfrm>
            <a:off x="1388313" y="5029452"/>
            <a:ext cx="544501" cy="503460"/>
          </a:xfrm>
          <a:prstGeom prst="rect">
            <a:avLst/>
          </a:prstGeom>
          <a:noFill/>
          <a:ln>
            <a:noFill/>
          </a:ln>
        </p:spPr>
        <p:txBody>
          <a:bodyPr spcFirstLastPara="1" wrap="square" lIns="91425" tIns="45700" rIns="91425" bIns="45700" anchor="t" anchorCtr="0">
            <a:normAutofit/>
          </a:bodyPr>
          <a:lstStyle/>
          <a:p>
            <a:pPr marL="0" marR="0" lvl="0" indent="0" algn="ctr" rtl="0">
              <a:lnSpc>
                <a:spcPct val="100000"/>
              </a:lnSpc>
              <a:spcBef>
                <a:spcPts val="0"/>
              </a:spcBef>
              <a:spcAft>
                <a:spcPts val="0"/>
              </a:spcAft>
              <a:buClr>
                <a:srgbClr val="222222"/>
              </a:buClr>
              <a:buSzPts val="1800"/>
              <a:buFont typeface="Arial"/>
              <a:buNone/>
            </a:pPr>
            <a:r>
              <a:rPr lang="en-GB" sz="1800" b="0" i="0" u="none" strike="noStrike" cap="none">
                <a:solidFill>
                  <a:srgbClr val="222222"/>
                </a:solidFill>
                <a:latin typeface="Century Gothic"/>
                <a:ea typeface="Century Gothic"/>
                <a:cs typeface="Century Gothic"/>
                <a:sym typeface="Century Gothic"/>
              </a:rPr>
              <a:t>=</a:t>
            </a:r>
            <a:endParaRPr sz="1800" b="1" i="0" u="none" strike="noStrike" cap="none">
              <a:solidFill>
                <a:srgbClr val="222222"/>
              </a:solidFill>
              <a:latin typeface="Century Gothic"/>
              <a:ea typeface="Century Gothic"/>
              <a:cs typeface="Century Gothic"/>
              <a:sym typeface="Century Gothic"/>
            </a:endParaRPr>
          </a:p>
        </p:txBody>
      </p:sp>
      <p:sp>
        <p:nvSpPr>
          <p:cNvPr id="119" name="Google Shape;119;p7"/>
          <p:cNvSpPr txBox="1"/>
          <p:nvPr/>
        </p:nvSpPr>
        <p:spPr>
          <a:xfrm>
            <a:off x="763000" y="5029452"/>
            <a:ext cx="544501" cy="503460"/>
          </a:xfrm>
          <a:prstGeom prst="rect">
            <a:avLst/>
          </a:prstGeom>
          <a:noFill/>
          <a:ln>
            <a:noFill/>
          </a:ln>
        </p:spPr>
        <p:txBody>
          <a:bodyPr spcFirstLastPara="1" wrap="square" lIns="91425" tIns="45700" rIns="91425" bIns="45700" anchor="t" anchorCtr="0">
            <a:normAutofit/>
          </a:bodyPr>
          <a:lstStyle/>
          <a:p>
            <a:pPr marL="0" marR="0" lvl="0" indent="0" algn="ctr" rtl="0">
              <a:lnSpc>
                <a:spcPct val="100000"/>
              </a:lnSpc>
              <a:spcBef>
                <a:spcPts val="0"/>
              </a:spcBef>
              <a:spcAft>
                <a:spcPts val="0"/>
              </a:spcAft>
              <a:buClr>
                <a:srgbClr val="222222"/>
              </a:buClr>
              <a:buSzPts val="1800"/>
              <a:buFont typeface="Arial"/>
              <a:buNone/>
            </a:pPr>
            <a:r>
              <a:rPr lang="en-GB" sz="1800" b="0" i="0" u="none" strike="noStrike" cap="none">
                <a:solidFill>
                  <a:srgbClr val="222222"/>
                </a:solidFill>
                <a:latin typeface="Century Gothic"/>
                <a:ea typeface="Century Gothic"/>
                <a:cs typeface="Century Gothic"/>
                <a:sym typeface="Century Gothic"/>
              </a:rPr>
              <a:t>x</a:t>
            </a:r>
            <a:endParaRPr sz="1800" b="1" i="0" u="none" strike="noStrike" cap="none">
              <a:solidFill>
                <a:srgbClr val="222222"/>
              </a:solidFill>
              <a:latin typeface="Century Gothic"/>
              <a:ea typeface="Century Gothic"/>
              <a:cs typeface="Century Gothic"/>
              <a:sym typeface="Century Gothic"/>
            </a:endParaRPr>
          </a:p>
        </p:txBody>
      </p:sp>
      <p:sp>
        <p:nvSpPr>
          <p:cNvPr id="120" name="Google Shape;120;p7"/>
          <p:cNvSpPr txBox="1">
            <a:spLocks noGrp="1"/>
          </p:cNvSpPr>
          <p:nvPr>
            <p:ph type="body" idx="1"/>
          </p:nvPr>
        </p:nvSpPr>
        <p:spPr>
          <a:xfrm>
            <a:off x="263524" y="653143"/>
            <a:ext cx="2717181" cy="424014"/>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rgbClr val="0277BD"/>
              </a:buClr>
              <a:buSzPts val="1600"/>
              <a:buNone/>
            </a:pPr>
            <a:r>
              <a:rPr lang="en-GB"/>
              <a:t>Let’s Learn</a:t>
            </a:r>
            <a:endParaRPr/>
          </a:p>
        </p:txBody>
      </p:sp>
      <p:sp>
        <p:nvSpPr>
          <p:cNvPr id="121" name="Google Shape;121;p7"/>
          <p:cNvSpPr/>
          <p:nvPr/>
        </p:nvSpPr>
        <p:spPr>
          <a:xfrm>
            <a:off x="10669706" y="6163001"/>
            <a:ext cx="1401206" cy="514598"/>
          </a:xfrm>
          <a:prstGeom prst="roundRect">
            <a:avLst>
              <a:gd name="adj" fmla="val 16667"/>
            </a:avLst>
          </a:prstGeom>
          <a:solidFill>
            <a:srgbClr val="2196F3"/>
          </a:solidFill>
          <a:ln w="12700" cap="flat" cmpd="sng">
            <a:solidFill>
              <a:srgbClr val="CCD4F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GB" sz="1800" b="0" i="0" u="none" strike="noStrike" cap="none">
                <a:solidFill>
                  <a:schemeClr val="lt1"/>
                </a:solidFill>
                <a:latin typeface="Century Gothic"/>
                <a:ea typeface="Century Gothic"/>
                <a:cs typeface="Century Gothic"/>
                <a:sym typeface="Century Gothic"/>
              </a:rPr>
              <a:t>Answers</a:t>
            </a:r>
            <a:endParaRPr sz="1400" b="0" i="0" u="none" strike="noStrike" cap="none">
              <a:solidFill>
                <a:srgbClr val="000000"/>
              </a:solidFill>
              <a:latin typeface="Arial"/>
              <a:ea typeface="Arial"/>
              <a:cs typeface="Arial"/>
              <a:sym typeface="Arial"/>
            </a:endParaRPr>
          </a:p>
        </p:txBody>
      </p:sp>
      <p:graphicFrame>
        <p:nvGraphicFramePr>
          <p:cNvPr id="122" name="Google Shape;122;p7"/>
          <p:cNvGraphicFramePr/>
          <p:nvPr/>
        </p:nvGraphicFramePr>
        <p:xfrm>
          <a:off x="483925" y="4772713"/>
          <a:ext cx="382850" cy="914345"/>
        </p:xfrm>
        <a:graphic>
          <a:graphicData uri="http://schemas.openxmlformats.org/drawingml/2006/table">
            <a:tbl>
              <a:tblPr>
                <a:noFill/>
                <a:tableStyleId>{AF421B1B-CDCA-43C2-AC10-E911B2A7C8DD}</a:tableStyleId>
              </a:tblPr>
              <a:tblGrid>
                <a:gridCol w="382850">
                  <a:extLst>
                    <a:ext uri="{9D8B030D-6E8A-4147-A177-3AD203B41FA5}">
                      <a16:colId xmlns:a16="http://schemas.microsoft.com/office/drawing/2014/main" val="20000"/>
                    </a:ext>
                  </a:extLst>
                </a:gridCol>
              </a:tblGrid>
              <a:tr h="457150">
                <a:tc>
                  <a:txBody>
                    <a:bodyPr/>
                    <a:lstStyle/>
                    <a:p>
                      <a:pPr marL="0" marR="0" lvl="0" indent="0" algn="ctr" rtl="0">
                        <a:lnSpc>
                          <a:spcPct val="100000"/>
                        </a:lnSpc>
                        <a:spcBef>
                          <a:spcPts val="0"/>
                        </a:spcBef>
                        <a:spcAft>
                          <a:spcPts val="0"/>
                        </a:spcAft>
                        <a:buClr>
                          <a:schemeClr val="dk1"/>
                        </a:buClr>
                        <a:buSzPts val="1800"/>
                        <a:buFont typeface="Calibri"/>
                        <a:buNone/>
                      </a:pPr>
                      <a:endParaRPr sz="1800" u="none" strike="noStrike" cap="none">
                        <a:latin typeface="Century Gothic"/>
                        <a:ea typeface="Century Gothic"/>
                        <a:cs typeface="Century Gothic"/>
                        <a:sym typeface="Century Gothic"/>
                      </a:endParaRPr>
                    </a:p>
                  </a:txBody>
                  <a:tcPr marL="91425" marR="91425" marT="91425" marB="91425" anchor="ctr">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9E9E9E"/>
                      </a:solidFill>
                      <a:prstDash val="solid"/>
                      <a:round/>
                      <a:headEnd type="none" w="sm" len="sm"/>
                      <a:tailEnd type="none" w="sm" len="sm"/>
                    </a:lnT>
                    <a:lnB w="19050"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457175">
                <a:tc>
                  <a:txBody>
                    <a:bodyPr/>
                    <a:lstStyle/>
                    <a:p>
                      <a:pPr marL="0" marR="0" lvl="0" indent="0" algn="ctr" rtl="0">
                        <a:lnSpc>
                          <a:spcPct val="100000"/>
                        </a:lnSpc>
                        <a:spcBef>
                          <a:spcPts val="0"/>
                        </a:spcBef>
                        <a:spcAft>
                          <a:spcPts val="0"/>
                        </a:spcAft>
                        <a:buClr>
                          <a:schemeClr val="dk1"/>
                        </a:buClr>
                        <a:buSzPts val="1800"/>
                        <a:buFont typeface="Calibri"/>
                        <a:buNone/>
                      </a:pPr>
                      <a:endParaRPr sz="1800" u="none" strike="noStrike" cap="none">
                        <a:latin typeface="Century Gothic"/>
                        <a:ea typeface="Century Gothic"/>
                        <a:cs typeface="Century Gothic"/>
                        <a:sym typeface="Century Gothic"/>
                      </a:endParaRPr>
                    </a:p>
                  </a:txBody>
                  <a:tcPr marL="91425" marR="91425" marT="91425" marB="91425" anchor="ctr">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9E9E9E"/>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
        <p:nvSpPr>
          <p:cNvPr id="123" name="Google Shape;123;p7"/>
          <p:cNvSpPr txBox="1"/>
          <p:nvPr/>
        </p:nvSpPr>
        <p:spPr>
          <a:xfrm>
            <a:off x="1172125" y="4770738"/>
            <a:ext cx="316550" cy="898574"/>
          </a:xfrm>
          <a:prstGeom prst="rect">
            <a:avLst/>
          </a:prstGeom>
          <a:noFill/>
          <a:ln w="19050" cap="flat" cmpd="sng">
            <a:solidFill>
              <a:srgbClr val="9E9E9E"/>
            </a:solidFill>
            <a:prstDash val="solid"/>
            <a:round/>
            <a:headEnd type="none" w="sm" len="sm"/>
            <a:tailEnd type="none" w="sm" len="sm"/>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43A047"/>
              </a:solidFill>
              <a:latin typeface="Century Gothic"/>
              <a:ea typeface="Century Gothic"/>
              <a:cs typeface="Century Gothic"/>
              <a:sym typeface="Century Gothic"/>
            </a:endParaRPr>
          </a:p>
        </p:txBody>
      </p:sp>
      <p:graphicFrame>
        <p:nvGraphicFramePr>
          <p:cNvPr id="124" name="Google Shape;124;p7"/>
          <p:cNvGraphicFramePr/>
          <p:nvPr/>
        </p:nvGraphicFramePr>
        <p:xfrm>
          <a:off x="1796675" y="4772713"/>
          <a:ext cx="382850" cy="914345"/>
        </p:xfrm>
        <a:graphic>
          <a:graphicData uri="http://schemas.openxmlformats.org/drawingml/2006/table">
            <a:tbl>
              <a:tblPr>
                <a:noFill/>
                <a:tableStyleId>{AF421B1B-CDCA-43C2-AC10-E911B2A7C8DD}</a:tableStyleId>
              </a:tblPr>
              <a:tblGrid>
                <a:gridCol w="382850">
                  <a:extLst>
                    <a:ext uri="{9D8B030D-6E8A-4147-A177-3AD203B41FA5}">
                      <a16:colId xmlns:a16="http://schemas.microsoft.com/office/drawing/2014/main" val="20000"/>
                    </a:ext>
                  </a:extLst>
                </a:gridCol>
              </a:tblGrid>
              <a:tr h="457150">
                <a:tc>
                  <a:txBody>
                    <a:bodyPr/>
                    <a:lstStyle/>
                    <a:p>
                      <a:pPr marL="0" marR="0" lvl="0" indent="0" algn="ctr" rtl="0">
                        <a:lnSpc>
                          <a:spcPct val="100000"/>
                        </a:lnSpc>
                        <a:spcBef>
                          <a:spcPts val="0"/>
                        </a:spcBef>
                        <a:spcAft>
                          <a:spcPts val="0"/>
                        </a:spcAft>
                        <a:buClr>
                          <a:schemeClr val="dk1"/>
                        </a:buClr>
                        <a:buSzPts val="1800"/>
                        <a:buFont typeface="Calibri"/>
                        <a:buNone/>
                      </a:pPr>
                      <a:endParaRPr sz="1800" u="none" strike="noStrike" cap="none">
                        <a:latin typeface="Century Gothic"/>
                        <a:ea typeface="Century Gothic"/>
                        <a:cs typeface="Century Gothic"/>
                        <a:sym typeface="Century Gothic"/>
                      </a:endParaRPr>
                    </a:p>
                  </a:txBody>
                  <a:tcPr marL="91425" marR="91425" marT="91425" marB="91425" anchor="ctr">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9E9E9E"/>
                      </a:solidFill>
                      <a:prstDash val="solid"/>
                      <a:round/>
                      <a:headEnd type="none" w="sm" len="sm"/>
                      <a:tailEnd type="none" w="sm" len="sm"/>
                    </a:lnT>
                    <a:lnB w="19050"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457175">
                <a:tc>
                  <a:txBody>
                    <a:bodyPr/>
                    <a:lstStyle/>
                    <a:p>
                      <a:pPr marL="0" marR="0" lvl="0" indent="0" algn="ctr" rtl="0">
                        <a:lnSpc>
                          <a:spcPct val="100000"/>
                        </a:lnSpc>
                        <a:spcBef>
                          <a:spcPts val="0"/>
                        </a:spcBef>
                        <a:spcAft>
                          <a:spcPts val="0"/>
                        </a:spcAft>
                        <a:buClr>
                          <a:schemeClr val="dk1"/>
                        </a:buClr>
                        <a:buSzPts val="1800"/>
                        <a:buFont typeface="Calibri"/>
                        <a:buNone/>
                      </a:pPr>
                      <a:endParaRPr sz="1800" u="none" strike="noStrike" cap="none">
                        <a:latin typeface="Century Gothic"/>
                        <a:ea typeface="Century Gothic"/>
                        <a:cs typeface="Century Gothic"/>
                        <a:sym typeface="Century Gothic"/>
                      </a:endParaRPr>
                    </a:p>
                  </a:txBody>
                  <a:tcPr marL="91425" marR="91425" marT="91425" marB="91425" anchor="ctr">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9E9E9E"/>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graphicFrame>
        <p:nvGraphicFramePr>
          <p:cNvPr id="125" name="Google Shape;125;p7"/>
          <p:cNvGraphicFramePr/>
          <p:nvPr/>
        </p:nvGraphicFramePr>
        <p:xfrm>
          <a:off x="2484875" y="4772713"/>
          <a:ext cx="382850" cy="914345"/>
        </p:xfrm>
        <a:graphic>
          <a:graphicData uri="http://schemas.openxmlformats.org/drawingml/2006/table">
            <a:tbl>
              <a:tblPr>
                <a:noFill/>
                <a:tableStyleId>{AF421B1B-CDCA-43C2-AC10-E911B2A7C8DD}</a:tableStyleId>
              </a:tblPr>
              <a:tblGrid>
                <a:gridCol w="382850">
                  <a:extLst>
                    <a:ext uri="{9D8B030D-6E8A-4147-A177-3AD203B41FA5}">
                      <a16:colId xmlns:a16="http://schemas.microsoft.com/office/drawing/2014/main" val="20000"/>
                    </a:ext>
                  </a:extLst>
                </a:gridCol>
              </a:tblGrid>
              <a:tr h="457150">
                <a:tc>
                  <a:txBody>
                    <a:bodyPr/>
                    <a:lstStyle/>
                    <a:p>
                      <a:pPr marL="0" marR="0" lvl="0" indent="0" algn="ctr" rtl="0">
                        <a:lnSpc>
                          <a:spcPct val="100000"/>
                        </a:lnSpc>
                        <a:spcBef>
                          <a:spcPts val="0"/>
                        </a:spcBef>
                        <a:spcAft>
                          <a:spcPts val="0"/>
                        </a:spcAft>
                        <a:buClr>
                          <a:schemeClr val="dk1"/>
                        </a:buClr>
                        <a:buSzPts val="1800"/>
                        <a:buFont typeface="Calibri"/>
                        <a:buNone/>
                      </a:pPr>
                      <a:endParaRPr sz="1800" u="none" strike="noStrike" cap="none">
                        <a:latin typeface="Century Gothic"/>
                        <a:ea typeface="Century Gothic"/>
                        <a:cs typeface="Century Gothic"/>
                        <a:sym typeface="Century Gothic"/>
                      </a:endParaRPr>
                    </a:p>
                  </a:txBody>
                  <a:tcPr marL="91425" marR="91425" marT="91425" marB="91425" anchor="ctr">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9E9E9E"/>
                      </a:solidFill>
                      <a:prstDash val="solid"/>
                      <a:round/>
                      <a:headEnd type="none" w="sm" len="sm"/>
                      <a:tailEnd type="none" w="sm" len="sm"/>
                    </a:lnT>
                    <a:lnB w="19050"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457175">
                <a:tc>
                  <a:txBody>
                    <a:bodyPr/>
                    <a:lstStyle/>
                    <a:p>
                      <a:pPr marL="0" marR="0" lvl="0" indent="0" algn="ctr" rtl="0">
                        <a:lnSpc>
                          <a:spcPct val="100000"/>
                        </a:lnSpc>
                        <a:spcBef>
                          <a:spcPts val="0"/>
                        </a:spcBef>
                        <a:spcAft>
                          <a:spcPts val="0"/>
                        </a:spcAft>
                        <a:buClr>
                          <a:schemeClr val="dk1"/>
                        </a:buClr>
                        <a:buSzPts val="1800"/>
                        <a:buFont typeface="Calibri"/>
                        <a:buNone/>
                      </a:pPr>
                      <a:endParaRPr sz="1800" u="none" strike="noStrike" cap="none">
                        <a:latin typeface="Century Gothic"/>
                        <a:ea typeface="Century Gothic"/>
                        <a:cs typeface="Century Gothic"/>
                        <a:sym typeface="Century Gothic"/>
                      </a:endParaRPr>
                    </a:p>
                  </a:txBody>
                  <a:tcPr marL="91425" marR="91425" marT="91425" marB="91425" anchor="ctr">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9E9E9E"/>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graphicFrame>
        <p:nvGraphicFramePr>
          <p:cNvPr id="126" name="Google Shape;126;p7"/>
          <p:cNvGraphicFramePr/>
          <p:nvPr/>
        </p:nvGraphicFramePr>
        <p:xfrm>
          <a:off x="3173075" y="4772725"/>
          <a:ext cx="382850" cy="914345"/>
        </p:xfrm>
        <a:graphic>
          <a:graphicData uri="http://schemas.openxmlformats.org/drawingml/2006/table">
            <a:tbl>
              <a:tblPr>
                <a:noFill/>
                <a:tableStyleId>{AF421B1B-CDCA-43C2-AC10-E911B2A7C8DD}</a:tableStyleId>
              </a:tblPr>
              <a:tblGrid>
                <a:gridCol w="382850">
                  <a:extLst>
                    <a:ext uri="{9D8B030D-6E8A-4147-A177-3AD203B41FA5}">
                      <a16:colId xmlns:a16="http://schemas.microsoft.com/office/drawing/2014/main" val="20000"/>
                    </a:ext>
                  </a:extLst>
                </a:gridCol>
              </a:tblGrid>
              <a:tr h="457150">
                <a:tc>
                  <a:txBody>
                    <a:bodyPr/>
                    <a:lstStyle/>
                    <a:p>
                      <a:pPr marL="0" marR="0" lvl="0" indent="0" algn="ctr" rtl="0">
                        <a:lnSpc>
                          <a:spcPct val="100000"/>
                        </a:lnSpc>
                        <a:spcBef>
                          <a:spcPts val="0"/>
                        </a:spcBef>
                        <a:spcAft>
                          <a:spcPts val="0"/>
                        </a:spcAft>
                        <a:buClr>
                          <a:schemeClr val="dk1"/>
                        </a:buClr>
                        <a:buSzPts val="1800"/>
                        <a:buFont typeface="Calibri"/>
                        <a:buNone/>
                      </a:pPr>
                      <a:endParaRPr sz="1800" u="none" strike="noStrike" cap="none">
                        <a:latin typeface="Century Gothic"/>
                        <a:ea typeface="Century Gothic"/>
                        <a:cs typeface="Century Gothic"/>
                        <a:sym typeface="Century Gothic"/>
                      </a:endParaRPr>
                    </a:p>
                  </a:txBody>
                  <a:tcPr marL="91425" marR="91425" marT="91425" marB="91425" anchor="ctr">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9E9E9E"/>
                      </a:solidFill>
                      <a:prstDash val="solid"/>
                      <a:round/>
                      <a:headEnd type="none" w="sm" len="sm"/>
                      <a:tailEnd type="none" w="sm" len="sm"/>
                    </a:lnT>
                    <a:lnB w="19050"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457175">
                <a:tc>
                  <a:txBody>
                    <a:bodyPr/>
                    <a:lstStyle/>
                    <a:p>
                      <a:pPr marL="0" marR="0" lvl="0" indent="0" algn="ctr" rtl="0">
                        <a:lnSpc>
                          <a:spcPct val="100000"/>
                        </a:lnSpc>
                        <a:spcBef>
                          <a:spcPts val="0"/>
                        </a:spcBef>
                        <a:spcAft>
                          <a:spcPts val="0"/>
                        </a:spcAft>
                        <a:buClr>
                          <a:schemeClr val="dk1"/>
                        </a:buClr>
                        <a:buSzPts val="1800"/>
                        <a:buFont typeface="Calibri"/>
                        <a:buNone/>
                      </a:pPr>
                      <a:endParaRPr sz="1800" u="none" strike="noStrike" cap="none">
                        <a:latin typeface="Century Gothic"/>
                        <a:ea typeface="Century Gothic"/>
                        <a:cs typeface="Century Gothic"/>
                        <a:sym typeface="Century Gothic"/>
                      </a:endParaRPr>
                    </a:p>
                  </a:txBody>
                  <a:tcPr marL="91425" marR="91425" marT="91425" marB="91425" anchor="ctr">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9E9E9E"/>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graphicFrame>
        <p:nvGraphicFramePr>
          <p:cNvPr id="127" name="Google Shape;127;p7"/>
          <p:cNvGraphicFramePr/>
          <p:nvPr/>
        </p:nvGraphicFramePr>
        <p:xfrm>
          <a:off x="3861275" y="4772713"/>
          <a:ext cx="382850" cy="914345"/>
        </p:xfrm>
        <a:graphic>
          <a:graphicData uri="http://schemas.openxmlformats.org/drawingml/2006/table">
            <a:tbl>
              <a:tblPr>
                <a:noFill/>
                <a:tableStyleId>{AF421B1B-CDCA-43C2-AC10-E911B2A7C8DD}</a:tableStyleId>
              </a:tblPr>
              <a:tblGrid>
                <a:gridCol w="382850">
                  <a:extLst>
                    <a:ext uri="{9D8B030D-6E8A-4147-A177-3AD203B41FA5}">
                      <a16:colId xmlns:a16="http://schemas.microsoft.com/office/drawing/2014/main" val="20000"/>
                    </a:ext>
                  </a:extLst>
                </a:gridCol>
              </a:tblGrid>
              <a:tr h="457150">
                <a:tc>
                  <a:txBody>
                    <a:bodyPr/>
                    <a:lstStyle/>
                    <a:p>
                      <a:pPr marL="0" marR="0" lvl="0" indent="0" algn="ctr" rtl="0">
                        <a:lnSpc>
                          <a:spcPct val="100000"/>
                        </a:lnSpc>
                        <a:spcBef>
                          <a:spcPts val="0"/>
                        </a:spcBef>
                        <a:spcAft>
                          <a:spcPts val="0"/>
                        </a:spcAft>
                        <a:buClr>
                          <a:schemeClr val="dk1"/>
                        </a:buClr>
                        <a:buSzPts val="1800"/>
                        <a:buFont typeface="Calibri"/>
                        <a:buNone/>
                      </a:pPr>
                      <a:endParaRPr sz="1800" u="none" strike="noStrike" cap="none">
                        <a:latin typeface="Century Gothic"/>
                        <a:ea typeface="Century Gothic"/>
                        <a:cs typeface="Century Gothic"/>
                        <a:sym typeface="Century Gothic"/>
                      </a:endParaRPr>
                    </a:p>
                  </a:txBody>
                  <a:tcPr marL="91425" marR="91425" marT="91425" marB="91425" anchor="ctr">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9E9E9E"/>
                      </a:solidFill>
                      <a:prstDash val="solid"/>
                      <a:round/>
                      <a:headEnd type="none" w="sm" len="sm"/>
                      <a:tailEnd type="none" w="sm" len="sm"/>
                    </a:lnT>
                    <a:lnB w="19050"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457175">
                <a:tc>
                  <a:txBody>
                    <a:bodyPr/>
                    <a:lstStyle/>
                    <a:p>
                      <a:pPr marL="0" marR="0" lvl="0" indent="0" algn="ctr" rtl="0">
                        <a:lnSpc>
                          <a:spcPct val="100000"/>
                        </a:lnSpc>
                        <a:spcBef>
                          <a:spcPts val="0"/>
                        </a:spcBef>
                        <a:spcAft>
                          <a:spcPts val="0"/>
                        </a:spcAft>
                        <a:buClr>
                          <a:schemeClr val="dk1"/>
                        </a:buClr>
                        <a:buSzPts val="1800"/>
                        <a:buFont typeface="Calibri"/>
                        <a:buNone/>
                      </a:pPr>
                      <a:endParaRPr sz="1800" u="none" strike="noStrike" cap="none">
                        <a:latin typeface="Century Gothic"/>
                        <a:ea typeface="Century Gothic"/>
                        <a:cs typeface="Century Gothic"/>
                        <a:sym typeface="Century Gothic"/>
                      </a:endParaRPr>
                    </a:p>
                  </a:txBody>
                  <a:tcPr marL="91425" marR="91425" marT="91425" marB="91425" anchor="ctr">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9E9E9E"/>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graphicFrame>
        <p:nvGraphicFramePr>
          <p:cNvPr id="128" name="Google Shape;128;p7"/>
          <p:cNvGraphicFramePr/>
          <p:nvPr/>
        </p:nvGraphicFramePr>
        <p:xfrm>
          <a:off x="4549475" y="4772713"/>
          <a:ext cx="382850" cy="914345"/>
        </p:xfrm>
        <a:graphic>
          <a:graphicData uri="http://schemas.openxmlformats.org/drawingml/2006/table">
            <a:tbl>
              <a:tblPr>
                <a:noFill/>
                <a:tableStyleId>{AF421B1B-CDCA-43C2-AC10-E911B2A7C8DD}</a:tableStyleId>
              </a:tblPr>
              <a:tblGrid>
                <a:gridCol w="382850">
                  <a:extLst>
                    <a:ext uri="{9D8B030D-6E8A-4147-A177-3AD203B41FA5}">
                      <a16:colId xmlns:a16="http://schemas.microsoft.com/office/drawing/2014/main" val="20000"/>
                    </a:ext>
                  </a:extLst>
                </a:gridCol>
              </a:tblGrid>
              <a:tr h="457150">
                <a:tc>
                  <a:txBody>
                    <a:bodyPr/>
                    <a:lstStyle/>
                    <a:p>
                      <a:pPr marL="0" marR="0" lvl="0" indent="0" algn="ctr" rtl="0">
                        <a:lnSpc>
                          <a:spcPct val="100000"/>
                        </a:lnSpc>
                        <a:spcBef>
                          <a:spcPts val="0"/>
                        </a:spcBef>
                        <a:spcAft>
                          <a:spcPts val="0"/>
                        </a:spcAft>
                        <a:buClr>
                          <a:schemeClr val="dk1"/>
                        </a:buClr>
                        <a:buSzPts val="1800"/>
                        <a:buFont typeface="Calibri"/>
                        <a:buNone/>
                      </a:pPr>
                      <a:endParaRPr sz="1800" u="none" strike="noStrike" cap="none">
                        <a:latin typeface="Century Gothic"/>
                        <a:ea typeface="Century Gothic"/>
                        <a:cs typeface="Century Gothic"/>
                        <a:sym typeface="Century Gothic"/>
                      </a:endParaRPr>
                    </a:p>
                  </a:txBody>
                  <a:tcPr marL="91425" marR="91425" marT="91425" marB="91425" anchor="ctr">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9E9E9E"/>
                      </a:solidFill>
                      <a:prstDash val="solid"/>
                      <a:round/>
                      <a:headEnd type="none" w="sm" len="sm"/>
                      <a:tailEnd type="none" w="sm" len="sm"/>
                    </a:lnT>
                    <a:lnB w="19050"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457175">
                <a:tc>
                  <a:txBody>
                    <a:bodyPr/>
                    <a:lstStyle/>
                    <a:p>
                      <a:pPr marL="0" marR="0" lvl="0" indent="0" algn="ctr" rtl="0">
                        <a:lnSpc>
                          <a:spcPct val="100000"/>
                        </a:lnSpc>
                        <a:spcBef>
                          <a:spcPts val="0"/>
                        </a:spcBef>
                        <a:spcAft>
                          <a:spcPts val="0"/>
                        </a:spcAft>
                        <a:buClr>
                          <a:schemeClr val="dk1"/>
                        </a:buClr>
                        <a:buSzPts val="1800"/>
                        <a:buFont typeface="Calibri"/>
                        <a:buNone/>
                      </a:pPr>
                      <a:endParaRPr sz="1800" u="none" strike="noStrike" cap="none">
                        <a:latin typeface="Century Gothic"/>
                        <a:ea typeface="Century Gothic"/>
                        <a:cs typeface="Century Gothic"/>
                        <a:sym typeface="Century Gothic"/>
                      </a:endParaRPr>
                    </a:p>
                  </a:txBody>
                  <a:tcPr marL="91425" marR="91425" marT="91425" marB="91425" anchor="ctr">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9E9E9E"/>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graphicFrame>
        <p:nvGraphicFramePr>
          <p:cNvPr id="129" name="Google Shape;129;p7"/>
          <p:cNvGraphicFramePr/>
          <p:nvPr/>
        </p:nvGraphicFramePr>
        <p:xfrm>
          <a:off x="5473400" y="4770738"/>
          <a:ext cx="3569000" cy="217150"/>
        </p:xfrm>
        <a:graphic>
          <a:graphicData uri="http://schemas.openxmlformats.org/drawingml/2006/table">
            <a:tbl>
              <a:tblPr>
                <a:noFill/>
                <a:tableStyleId>{AF421B1B-CDCA-43C2-AC10-E911B2A7C8DD}</a:tableStyleId>
              </a:tblPr>
              <a:tblGrid>
                <a:gridCol w="356900">
                  <a:extLst>
                    <a:ext uri="{9D8B030D-6E8A-4147-A177-3AD203B41FA5}">
                      <a16:colId xmlns:a16="http://schemas.microsoft.com/office/drawing/2014/main" val="20000"/>
                    </a:ext>
                  </a:extLst>
                </a:gridCol>
                <a:gridCol w="356900">
                  <a:extLst>
                    <a:ext uri="{9D8B030D-6E8A-4147-A177-3AD203B41FA5}">
                      <a16:colId xmlns:a16="http://schemas.microsoft.com/office/drawing/2014/main" val="20001"/>
                    </a:ext>
                  </a:extLst>
                </a:gridCol>
                <a:gridCol w="356900">
                  <a:extLst>
                    <a:ext uri="{9D8B030D-6E8A-4147-A177-3AD203B41FA5}">
                      <a16:colId xmlns:a16="http://schemas.microsoft.com/office/drawing/2014/main" val="20002"/>
                    </a:ext>
                  </a:extLst>
                </a:gridCol>
                <a:gridCol w="356900">
                  <a:extLst>
                    <a:ext uri="{9D8B030D-6E8A-4147-A177-3AD203B41FA5}">
                      <a16:colId xmlns:a16="http://schemas.microsoft.com/office/drawing/2014/main" val="20003"/>
                    </a:ext>
                  </a:extLst>
                </a:gridCol>
                <a:gridCol w="356900">
                  <a:extLst>
                    <a:ext uri="{9D8B030D-6E8A-4147-A177-3AD203B41FA5}">
                      <a16:colId xmlns:a16="http://schemas.microsoft.com/office/drawing/2014/main" val="20004"/>
                    </a:ext>
                  </a:extLst>
                </a:gridCol>
                <a:gridCol w="356900">
                  <a:extLst>
                    <a:ext uri="{9D8B030D-6E8A-4147-A177-3AD203B41FA5}">
                      <a16:colId xmlns:a16="http://schemas.microsoft.com/office/drawing/2014/main" val="20005"/>
                    </a:ext>
                  </a:extLst>
                </a:gridCol>
                <a:gridCol w="356900">
                  <a:extLst>
                    <a:ext uri="{9D8B030D-6E8A-4147-A177-3AD203B41FA5}">
                      <a16:colId xmlns:a16="http://schemas.microsoft.com/office/drawing/2014/main" val="20006"/>
                    </a:ext>
                  </a:extLst>
                </a:gridCol>
                <a:gridCol w="356900">
                  <a:extLst>
                    <a:ext uri="{9D8B030D-6E8A-4147-A177-3AD203B41FA5}">
                      <a16:colId xmlns:a16="http://schemas.microsoft.com/office/drawing/2014/main" val="20007"/>
                    </a:ext>
                  </a:extLst>
                </a:gridCol>
                <a:gridCol w="356900">
                  <a:extLst>
                    <a:ext uri="{9D8B030D-6E8A-4147-A177-3AD203B41FA5}">
                      <a16:colId xmlns:a16="http://schemas.microsoft.com/office/drawing/2014/main" val="20008"/>
                    </a:ext>
                  </a:extLst>
                </a:gridCol>
                <a:gridCol w="356900">
                  <a:extLst>
                    <a:ext uri="{9D8B030D-6E8A-4147-A177-3AD203B41FA5}">
                      <a16:colId xmlns:a16="http://schemas.microsoft.com/office/drawing/2014/main" val="20009"/>
                    </a:ext>
                  </a:extLst>
                </a:gridCol>
              </a:tblGrid>
              <a:tr h="217150">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C5E1A5"/>
                    </a:solidFill>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p:graphicFrame>
        <p:nvGraphicFramePr>
          <p:cNvPr id="130" name="Google Shape;130;p7"/>
          <p:cNvGraphicFramePr/>
          <p:nvPr/>
        </p:nvGraphicFramePr>
        <p:xfrm>
          <a:off x="5473400" y="5037288"/>
          <a:ext cx="3569000" cy="217150"/>
        </p:xfrm>
        <a:graphic>
          <a:graphicData uri="http://schemas.openxmlformats.org/drawingml/2006/table">
            <a:tbl>
              <a:tblPr>
                <a:noFill/>
                <a:tableStyleId>{AF421B1B-CDCA-43C2-AC10-E911B2A7C8DD}</a:tableStyleId>
              </a:tblPr>
              <a:tblGrid>
                <a:gridCol w="356900">
                  <a:extLst>
                    <a:ext uri="{9D8B030D-6E8A-4147-A177-3AD203B41FA5}">
                      <a16:colId xmlns:a16="http://schemas.microsoft.com/office/drawing/2014/main" val="20000"/>
                    </a:ext>
                  </a:extLst>
                </a:gridCol>
                <a:gridCol w="356900">
                  <a:extLst>
                    <a:ext uri="{9D8B030D-6E8A-4147-A177-3AD203B41FA5}">
                      <a16:colId xmlns:a16="http://schemas.microsoft.com/office/drawing/2014/main" val="20001"/>
                    </a:ext>
                  </a:extLst>
                </a:gridCol>
                <a:gridCol w="356900">
                  <a:extLst>
                    <a:ext uri="{9D8B030D-6E8A-4147-A177-3AD203B41FA5}">
                      <a16:colId xmlns:a16="http://schemas.microsoft.com/office/drawing/2014/main" val="20002"/>
                    </a:ext>
                  </a:extLst>
                </a:gridCol>
                <a:gridCol w="356900">
                  <a:extLst>
                    <a:ext uri="{9D8B030D-6E8A-4147-A177-3AD203B41FA5}">
                      <a16:colId xmlns:a16="http://schemas.microsoft.com/office/drawing/2014/main" val="20003"/>
                    </a:ext>
                  </a:extLst>
                </a:gridCol>
                <a:gridCol w="356900">
                  <a:extLst>
                    <a:ext uri="{9D8B030D-6E8A-4147-A177-3AD203B41FA5}">
                      <a16:colId xmlns:a16="http://schemas.microsoft.com/office/drawing/2014/main" val="20004"/>
                    </a:ext>
                  </a:extLst>
                </a:gridCol>
                <a:gridCol w="356900">
                  <a:extLst>
                    <a:ext uri="{9D8B030D-6E8A-4147-A177-3AD203B41FA5}">
                      <a16:colId xmlns:a16="http://schemas.microsoft.com/office/drawing/2014/main" val="20005"/>
                    </a:ext>
                  </a:extLst>
                </a:gridCol>
                <a:gridCol w="356900">
                  <a:extLst>
                    <a:ext uri="{9D8B030D-6E8A-4147-A177-3AD203B41FA5}">
                      <a16:colId xmlns:a16="http://schemas.microsoft.com/office/drawing/2014/main" val="20006"/>
                    </a:ext>
                  </a:extLst>
                </a:gridCol>
                <a:gridCol w="356900">
                  <a:extLst>
                    <a:ext uri="{9D8B030D-6E8A-4147-A177-3AD203B41FA5}">
                      <a16:colId xmlns:a16="http://schemas.microsoft.com/office/drawing/2014/main" val="20007"/>
                    </a:ext>
                  </a:extLst>
                </a:gridCol>
                <a:gridCol w="356900">
                  <a:extLst>
                    <a:ext uri="{9D8B030D-6E8A-4147-A177-3AD203B41FA5}">
                      <a16:colId xmlns:a16="http://schemas.microsoft.com/office/drawing/2014/main" val="20008"/>
                    </a:ext>
                  </a:extLst>
                </a:gridCol>
                <a:gridCol w="356900">
                  <a:extLst>
                    <a:ext uri="{9D8B030D-6E8A-4147-A177-3AD203B41FA5}">
                      <a16:colId xmlns:a16="http://schemas.microsoft.com/office/drawing/2014/main" val="20009"/>
                    </a:ext>
                  </a:extLst>
                </a:gridCol>
              </a:tblGrid>
              <a:tr h="217150">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C5E1A5"/>
                    </a:solidFill>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p:graphicFrame>
        <p:nvGraphicFramePr>
          <p:cNvPr id="131" name="Google Shape;131;p7"/>
          <p:cNvGraphicFramePr/>
          <p:nvPr/>
        </p:nvGraphicFramePr>
        <p:xfrm>
          <a:off x="5473400" y="5303838"/>
          <a:ext cx="3569000" cy="217150"/>
        </p:xfrm>
        <a:graphic>
          <a:graphicData uri="http://schemas.openxmlformats.org/drawingml/2006/table">
            <a:tbl>
              <a:tblPr>
                <a:noFill/>
                <a:tableStyleId>{AF421B1B-CDCA-43C2-AC10-E911B2A7C8DD}</a:tableStyleId>
              </a:tblPr>
              <a:tblGrid>
                <a:gridCol w="356900">
                  <a:extLst>
                    <a:ext uri="{9D8B030D-6E8A-4147-A177-3AD203B41FA5}">
                      <a16:colId xmlns:a16="http://schemas.microsoft.com/office/drawing/2014/main" val="20000"/>
                    </a:ext>
                  </a:extLst>
                </a:gridCol>
                <a:gridCol w="356900">
                  <a:extLst>
                    <a:ext uri="{9D8B030D-6E8A-4147-A177-3AD203B41FA5}">
                      <a16:colId xmlns:a16="http://schemas.microsoft.com/office/drawing/2014/main" val="20001"/>
                    </a:ext>
                  </a:extLst>
                </a:gridCol>
                <a:gridCol w="356900">
                  <a:extLst>
                    <a:ext uri="{9D8B030D-6E8A-4147-A177-3AD203B41FA5}">
                      <a16:colId xmlns:a16="http://schemas.microsoft.com/office/drawing/2014/main" val="20002"/>
                    </a:ext>
                  </a:extLst>
                </a:gridCol>
                <a:gridCol w="356900">
                  <a:extLst>
                    <a:ext uri="{9D8B030D-6E8A-4147-A177-3AD203B41FA5}">
                      <a16:colId xmlns:a16="http://schemas.microsoft.com/office/drawing/2014/main" val="20003"/>
                    </a:ext>
                  </a:extLst>
                </a:gridCol>
                <a:gridCol w="356900">
                  <a:extLst>
                    <a:ext uri="{9D8B030D-6E8A-4147-A177-3AD203B41FA5}">
                      <a16:colId xmlns:a16="http://schemas.microsoft.com/office/drawing/2014/main" val="20004"/>
                    </a:ext>
                  </a:extLst>
                </a:gridCol>
                <a:gridCol w="356900">
                  <a:extLst>
                    <a:ext uri="{9D8B030D-6E8A-4147-A177-3AD203B41FA5}">
                      <a16:colId xmlns:a16="http://schemas.microsoft.com/office/drawing/2014/main" val="20005"/>
                    </a:ext>
                  </a:extLst>
                </a:gridCol>
                <a:gridCol w="356900">
                  <a:extLst>
                    <a:ext uri="{9D8B030D-6E8A-4147-A177-3AD203B41FA5}">
                      <a16:colId xmlns:a16="http://schemas.microsoft.com/office/drawing/2014/main" val="20006"/>
                    </a:ext>
                  </a:extLst>
                </a:gridCol>
                <a:gridCol w="356900">
                  <a:extLst>
                    <a:ext uri="{9D8B030D-6E8A-4147-A177-3AD203B41FA5}">
                      <a16:colId xmlns:a16="http://schemas.microsoft.com/office/drawing/2014/main" val="20007"/>
                    </a:ext>
                  </a:extLst>
                </a:gridCol>
                <a:gridCol w="356900">
                  <a:extLst>
                    <a:ext uri="{9D8B030D-6E8A-4147-A177-3AD203B41FA5}">
                      <a16:colId xmlns:a16="http://schemas.microsoft.com/office/drawing/2014/main" val="20008"/>
                    </a:ext>
                  </a:extLst>
                </a:gridCol>
                <a:gridCol w="356900">
                  <a:extLst>
                    <a:ext uri="{9D8B030D-6E8A-4147-A177-3AD203B41FA5}">
                      <a16:colId xmlns:a16="http://schemas.microsoft.com/office/drawing/2014/main" val="20009"/>
                    </a:ext>
                  </a:extLst>
                </a:gridCol>
              </a:tblGrid>
              <a:tr h="217150">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C5E1A5"/>
                    </a:solidFill>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p:graphicFrame>
        <p:nvGraphicFramePr>
          <p:cNvPr id="132" name="Google Shape;132;p7"/>
          <p:cNvGraphicFramePr/>
          <p:nvPr/>
        </p:nvGraphicFramePr>
        <p:xfrm>
          <a:off x="5473400" y="5556900"/>
          <a:ext cx="3569000" cy="217150"/>
        </p:xfrm>
        <a:graphic>
          <a:graphicData uri="http://schemas.openxmlformats.org/drawingml/2006/table">
            <a:tbl>
              <a:tblPr>
                <a:noFill/>
                <a:tableStyleId>{AF421B1B-CDCA-43C2-AC10-E911B2A7C8DD}</a:tableStyleId>
              </a:tblPr>
              <a:tblGrid>
                <a:gridCol w="356900">
                  <a:extLst>
                    <a:ext uri="{9D8B030D-6E8A-4147-A177-3AD203B41FA5}">
                      <a16:colId xmlns:a16="http://schemas.microsoft.com/office/drawing/2014/main" val="20000"/>
                    </a:ext>
                  </a:extLst>
                </a:gridCol>
                <a:gridCol w="356900">
                  <a:extLst>
                    <a:ext uri="{9D8B030D-6E8A-4147-A177-3AD203B41FA5}">
                      <a16:colId xmlns:a16="http://schemas.microsoft.com/office/drawing/2014/main" val="20001"/>
                    </a:ext>
                  </a:extLst>
                </a:gridCol>
                <a:gridCol w="356900">
                  <a:extLst>
                    <a:ext uri="{9D8B030D-6E8A-4147-A177-3AD203B41FA5}">
                      <a16:colId xmlns:a16="http://schemas.microsoft.com/office/drawing/2014/main" val="20002"/>
                    </a:ext>
                  </a:extLst>
                </a:gridCol>
                <a:gridCol w="356900">
                  <a:extLst>
                    <a:ext uri="{9D8B030D-6E8A-4147-A177-3AD203B41FA5}">
                      <a16:colId xmlns:a16="http://schemas.microsoft.com/office/drawing/2014/main" val="20003"/>
                    </a:ext>
                  </a:extLst>
                </a:gridCol>
                <a:gridCol w="356900">
                  <a:extLst>
                    <a:ext uri="{9D8B030D-6E8A-4147-A177-3AD203B41FA5}">
                      <a16:colId xmlns:a16="http://schemas.microsoft.com/office/drawing/2014/main" val="20004"/>
                    </a:ext>
                  </a:extLst>
                </a:gridCol>
                <a:gridCol w="356900">
                  <a:extLst>
                    <a:ext uri="{9D8B030D-6E8A-4147-A177-3AD203B41FA5}">
                      <a16:colId xmlns:a16="http://schemas.microsoft.com/office/drawing/2014/main" val="20005"/>
                    </a:ext>
                  </a:extLst>
                </a:gridCol>
                <a:gridCol w="356900">
                  <a:extLst>
                    <a:ext uri="{9D8B030D-6E8A-4147-A177-3AD203B41FA5}">
                      <a16:colId xmlns:a16="http://schemas.microsoft.com/office/drawing/2014/main" val="20006"/>
                    </a:ext>
                  </a:extLst>
                </a:gridCol>
                <a:gridCol w="356900">
                  <a:extLst>
                    <a:ext uri="{9D8B030D-6E8A-4147-A177-3AD203B41FA5}">
                      <a16:colId xmlns:a16="http://schemas.microsoft.com/office/drawing/2014/main" val="20007"/>
                    </a:ext>
                  </a:extLst>
                </a:gridCol>
                <a:gridCol w="356900">
                  <a:extLst>
                    <a:ext uri="{9D8B030D-6E8A-4147-A177-3AD203B41FA5}">
                      <a16:colId xmlns:a16="http://schemas.microsoft.com/office/drawing/2014/main" val="20008"/>
                    </a:ext>
                  </a:extLst>
                </a:gridCol>
                <a:gridCol w="356900">
                  <a:extLst>
                    <a:ext uri="{9D8B030D-6E8A-4147-A177-3AD203B41FA5}">
                      <a16:colId xmlns:a16="http://schemas.microsoft.com/office/drawing/2014/main" val="20009"/>
                    </a:ext>
                  </a:extLst>
                </a:gridCol>
              </a:tblGrid>
              <a:tr h="217150">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C5E1A5"/>
                    </a:solidFill>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p:graphicFrame>
        <p:nvGraphicFramePr>
          <p:cNvPr id="133" name="Google Shape;133;p7"/>
          <p:cNvGraphicFramePr/>
          <p:nvPr/>
        </p:nvGraphicFramePr>
        <p:xfrm>
          <a:off x="5473400" y="5823450"/>
          <a:ext cx="3569000" cy="217150"/>
        </p:xfrm>
        <a:graphic>
          <a:graphicData uri="http://schemas.openxmlformats.org/drawingml/2006/table">
            <a:tbl>
              <a:tblPr>
                <a:noFill/>
                <a:tableStyleId>{AF421B1B-CDCA-43C2-AC10-E911B2A7C8DD}</a:tableStyleId>
              </a:tblPr>
              <a:tblGrid>
                <a:gridCol w="356900">
                  <a:extLst>
                    <a:ext uri="{9D8B030D-6E8A-4147-A177-3AD203B41FA5}">
                      <a16:colId xmlns:a16="http://schemas.microsoft.com/office/drawing/2014/main" val="20000"/>
                    </a:ext>
                  </a:extLst>
                </a:gridCol>
                <a:gridCol w="356900">
                  <a:extLst>
                    <a:ext uri="{9D8B030D-6E8A-4147-A177-3AD203B41FA5}">
                      <a16:colId xmlns:a16="http://schemas.microsoft.com/office/drawing/2014/main" val="20001"/>
                    </a:ext>
                  </a:extLst>
                </a:gridCol>
                <a:gridCol w="356900">
                  <a:extLst>
                    <a:ext uri="{9D8B030D-6E8A-4147-A177-3AD203B41FA5}">
                      <a16:colId xmlns:a16="http://schemas.microsoft.com/office/drawing/2014/main" val="20002"/>
                    </a:ext>
                  </a:extLst>
                </a:gridCol>
                <a:gridCol w="356900">
                  <a:extLst>
                    <a:ext uri="{9D8B030D-6E8A-4147-A177-3AD203B41FA5}">
                      <a16:colId xmlns:a16="http://schemas.microsoft.com/office/drawing/2014/main" val="20003"/>
                    </a:ext>
                  </a:extLst>
                </a:gridCol>
                <a:gridCol w="356900">
                  <a:extLst>
                    <a:ext uri="{9D8B030D-6E8A-4147-A177-3AD203B41FA5}">
                      <a16:colId xmlns:a16="http://schemas.microsoft.com/office/drawing/2014/main" val="20004"/>
                    </a:ext>
                  </a:extLst>
                </a:gridCol>
                <a:gridCol w="356900">
                  <a:extLst>
                    <a:ext uri="{9D8B030D-6E8A-4147-A177-3AD203B41FA5}">
                      <a16:colId xmlns:a16="http://schemas.microsoft.com/office/drawing/2014/main" val="20005"/>
                    </a:ext>
                  </a:extLst>
                </a:gridCol>
                <a:gridCol w="356900">
                  <a:extLst>
                    <a:ext uri="{9D8B030D-6E8A-4147-A177-3AD203B41FA5}">
                      <a16:colId xmlns:a16="http://schemas.microsoft.com/office/drawing/2014/main" val="20006"/>
                    </a:ext>
                  </a:extLst>
                </a:gridCol>
                <a:gridCol w="356900">
                  <a:extLst>
                    <a:ext uri="{9D8B030D-6E8A-4147-A177-3AD203B41FA5}">
                      <a16:colId xmlns:a16="http://schemas.microsoft.com/office/drawing/2014/main" val="20007"/>
                    </a:ext>
                  </a:extLst>
                </a:gridCol>
                <a:gridCol w="356900">
                  <a:extLst>
                    <a:ext uri="{9D8B030D-6E8A-4147-A177-3AD203B41FA5}">
                      <a16:colId xmlns:a16="http://schemas.microsoft.com/office/drawing/2014/main" val="20008"/>
                    </a:ext>
                  </a:extLst>
                </a:gridCol>
                <a:gridCol w="356900">
                  <a:extLst>
                    <a:ext uri="{9D8B030D-6E8A-4147-A177-3AD203B41FA5}">
                      <a16:colId xmlns:a16="http://schemas.microsoft.com/office/drawing/2014/main" val="20009"/>
                    </a:ext>
                  </a:extLst>
                </a:gridCol>
              </a:tblGrid>
              <a:tr h="217150">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C5E1A5"/>
                    </a:solidFill>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p:sp>
        <p:nvSpPr>
          <p:cNvPr id="134" name="Google Shape;134;p7"/>
          <p:cNvSpPr txBox="1"/>
          <p:nvPr/>
        </p:nvSpPr>
        <p:spPr>
          <a:xfrm>
            <a:off x="484050" y="4762150"/>
            <a:ext cx="382800" cy="4923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000"/>
              <a:buFont typeface="Arial"/>
              <a:buNone/>
            </a:pPr>
            <a:r>
              <a:rPr lang="en-GB" sz="2000" b="0" i="0" u="none" strike="noStrike" cap="none">
                <a:solidFill>
                  <a:srgbClr val="43A047"/>
                </a:solidFill>
                <a:latin typeface="Century Gothic"/>
                <a:ea typeface="Century Gothic"/>
                <a:cs typeface="Century Gothic"/>
                <a:sym typeface="Century Gothic"/>
              </a:rPr>
              <a:t>1</a:t>
            </a:r>
            <a:endParaRPr sz="2000" b="0" i="0" u="none" strike="noStrike" cap="none">
              <a:solidFill>
                <a:srgbClr val="43A047"/>
              </a:solidFill>
              <a:latin typeface="Arial"/>
              <a:ea typeface="Arial"/>
              <a:cs typeface="Arial"/>
              <a:sym typeface="Arial"/>
            </a:endParaRPr>
          </a:p>
        </p:txBody>
      </p:sp>
      <p:sp>
        <p:nvSpPr>
          <p:cNvPr id="135" name="Google Shape;135;p7"/>
          <p:cNvSpPr txBox="1"/>
          <p:nvPr/>
        </p:nvSpPr>
        <p:spPr>
          <a:xfrm>
            <a:off x="1796700" y="4762150"/>
            <a:ext cx="382800" cy="4923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000"/>
              <a:buFont typeface="Arial"/>
              <a:buNone/>
            </a:pPr>
            <a:r>
              <a:rPr lang="en-GB" sz="2000" b="0" i="0" u="none" strike="noStrike" cap="none">
                <a:solidFill>
                  <a:srgbClr val="43A047"/>
                </a:solidFill>
                <a:latin typeface="Century Gothic"/>
                <a:ea typeface="Century Gothic"/>
                <a:cs typeface="Century Gothic"/>
                <a:sym typeface="Century Gothic"/>
              </a:rPr>
              <a:t>1</a:t>
            </a:r>
            <a:endParaRPr sz="2000" b="0" i="0" u="none" strike="noStrike" cap="none">
              <a:solidFill>
                <a:srgbClr val="43A047"/>
              </a:solidFill>
              <a:latin typeface="Arial"/>
              <a:ea typeface="Arial"/>
              <a:cs typeface="Arial"/>
              <a:sym typeface="Arial"/>
            </a:endParaRPr>
          </a:p>
        </p:txBody>
      </p:sp>
      <p:sp>
        <p:nvSpPr>
          <p:cNvPr id="136" name="Google Shape;136;p7"/>
          <p:cNvSpPr txBox="1"/>
          <p:nvPr/>
        </p:nvSpPr>
        <p:spPr>
          <a:xfrm>
            <a:off x="2484900" y="4762150"/>
            <a:ext cx="382800" cy="4923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000"/>
              <a:buFont typeface="Arial"/>
              <a:buNone/>
            </a:pPr>
            <a:r>
              <a:rPr lang="en-GB" sz="2000" b="0" i="0" u="none" strike="noStrike" cap="none">
                <a:solidFill>
                  <a:srgbClr val="43A047"/>
                </a:solidFill>
                <a:latin typeface="Century Gothic"/>
                <a:ea typeface="Century Gothic"/>
                <a:cs typeface="Century Gothic"/>
                <a:sym typeface="Century Gothic"/>
              </a:rPr>
              <a:t>1</a:t>
            </a:r>
            <a:endParaRPr sz="2000" b="0" i="0" u="none" strike="noStrike" cap="none">
              <a:solidFill>
                <a:srgbClr val="43A047"/>
              </a:solidFill>
              <a:latin typeface="Arial"/>
              <a:ea typeface="Arial"/>
              <a:cs typeface="Arial"/>
              <a:sym typeface="Arial"/>
            </a:endParaRPr>
          </a:p>
        </p:txBody>
      </p:sp>
      <p:sp>
        <p:nvSpPr>
          <p:cNvPr id="137" name="Google Shape;137;p7"/>
          <p:cNvSpPr txBox="1"/>
          <p:nvPr/>
        </p:nvSpPr>
        <p:spPr>
          <a:xfrm>
            <a:off x="3173088" y="4762150"/>
            <a:ext cx="382800" cy="4923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000"/>
              <a:buFont typeface="Arial"/>
              <a:buNone/>
            </a:pPr>
            <a:r>
              <a:rPr lang="en-GB" sz="2000" b="0" i="0" u="none" strike="noStrike" cap="none">
                <a:solidFill>
                  <a:srgbClr val="43A047"/>
                </a:solidFill>
                <a:latin typeface="Century Gothic"/>
                <a:ea typeface="Century Gothic"/>
                <a:cs typeface="Century Gothic"/>
                <a:sym typeface="Century Gothic"/>
              </a:rPr>
              <a:t>1</a:t>
            </a:r>
            <a:endParaRPr sz="2000" b="0" i="0" u="none" strike="noStrike" cap="none">
              <a:solidFill>
                <a:srgbClr val="43A047"/>
              </a:solidFill>
              <a:latin typeface="Arial"/>
              <a:ea typeface="Arial"/>
              <a:cs typeface="Arial"/>
              <a:sym typeface="Arial"/>
            </a:endParaRPr>
          </a:p>
        </p:txBody>
      </p:sp>
      <p:sp>
        <p:nvSpPr>
          <p:cNvPr id="138" name="Google Shape;138;p7"/>
          <p:cNvSpPr txBox="1"/>
          <p:nvPr/>
        </p:nvSpPr>
        <p:spPr>
          <a:xfrm>
            <a:off x="3861300" y="4762150"/>
            <a:ext cx="382800" cy="4923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000"/>
              <a:buFont typeface="Arial"/>
              <a:buNone/>
            </a:pPr>
            <a:r>
              <a:rPr lang="en-GB" sz="2000" b="0" i="0" u="none" strike="noStrike" cap="none">
                <a:solidFill>
                  <a:srgbClr val="43A047"/>
                </a:solidFill>
                <a:latin typeface="Century Gothic"/>
                <a:ea typeface="Century Gothic"/>
                <a:cs typeface="Century Gothic"/>
                <a:sym typeface="Century Gothic"/>
              </a:rPr>
              <a:t>1</a:t>
            </a:r>
            <a:endParaRPr sz="2000" b="0" i="0" u="none" strike="noStrike" cap="none">
              <a:solidFill>
                <a:srgbClr val="43A047"/>
              </a:solidFill>
              <a:latin typeface="Arial"/>
              <a:ea typeface="Arial"/>
              <a:cs typeface="Arial"/>
              <a:sym typeface="Arial"/>
            </a:endParaRPr>
          </a:p>
        </p:txBody>
      </p:sp>
      <p:sp>
        <p:nvSpPr>
          <p:cNvPr id="139" name="Google Shape;139;p7"/>
          <p:cNvSpPr txBox="1"/>
          <p:nvPr/>
        </p:nvSpPr>
        <p:spPr>
          <a:xfrm>
            <a:off x="4549475" y="4762150"/>
            <a:ext cx="382800" cy="4923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000"/>
              <a:buFont typeface="Arial"/>
              <a:buNone/>
            </a:pPr>
            <a:r>
              <a:rPr lang="en-GB" sz="2000" b="0" i="0" u="none" strike="noStrike" cap="none">
                <a:solidFill>
                  <a:srgbClr val="43A047"/>
                </a:solidFill>
                <a:latin typeface="Century Gothic"/>
                <a:ea typeface="Century Gothic"/>
                <a:cs typeface="Century Gothic"/>
                <a:sym typeface="Century Gothic"/>
              </a:rPr>
              <a:t>1</a:t>
            </a:r>
            <a:endParaRPr sz="2000" b="0" i="0" u="none" strike="noStrike" cap="none">
              <a:solidFill>
                <a:srgbClr val="43A047"/>
              </a:solidFill>
              <a:latin typeface="Arial"/>
              <a:ea typeface="Arial"/>
              <a:cs typeface="Arial"/>
              <a:sym typeface="Arial"/>
            </a:endParaRPr>
          </a:p>
        </p:txBody>
      </p:sp>
      <p:sp>
        <p:nvSpPr>
          <p:cNvPr id="140" name="Google Shape;140;p7"/>
          <p:cNvSpPr txBox="1"/>
          <p:nvPr/>
        </p:nvSpPr>
        <p:spPr>
          <a:xfrm>
            <a:off x="403100" y="5221975"/>
            <a:ext cx="544500" cy="4923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000"/>
              <a:buFont typeface="Arial"/>
              <a:buNone/>
            </a:pPr>
            <a:r>
              <a:rPr lang="en-GB" sz="2000" b="0" i="0" u="none" strike="noStrike" cap="none">
                <a:solidFill>
                  <a:srgbClr val="43A047"/>
                </a:solidFill>
                <a:latin typeface="Century Gothic"/>
                <a:ea typeface="Century Gothic"/>
                <a:cs typeface="Century Gothic"/>
                <a:sym typeface="Century Gothic"/>
              </a:rPr>
              <a:t>10</a:t>
            </a:r>
            <a:endParaRPr sz="2000" b="0" i="0" u="none" strike="noStrike" cap="none">
              <a:solidFill>
                <a:srgbClr val="43A047"/>
              </a:solidFill>
              <a:latin typeface="Arial"/>
              <a:ea typeface="Arial"/>
              <a:cs typeface="Arial"/>
              <a:sym typeface="Arial"/>
            </a:endParaRPr>
          </a:p>
        </p:txBody>
      </p:sp>
      <p:sp>
        <p:nvSpPr>
          <p:cNvPr id="141" name="Google Shape;141;p7"/>
          <p:cNvSpPr txBox="1"/>
          <p:nvPr/>
        </p:nvSpPr>
        <p:spPr>
          <a:xfrm>
            <a:off x="1715863" y="5221975"/>
            <a:ext cx="544500" cy="4923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000"/>
              <a:buFont typeface="Arial"/>
              <a:buNone/>
            </a:pPr>
            <a:r>
              <a:rPr lang="en-GB" sz="2000" b="0" i="0" u="none" strike="noStrike" cap="none">
                <a:solidFill>
                  <a:srgbClr val="43A047"/>
                </a:solidFill>
                <a:latin typeface="Century Gothic"/>
                <a:ea typeface="Century Gothic"/>
                <a:cs typeface="Century Gothic"/>
                <a:sym typeface="Century Gothic"/>
              </a:rPr>
              <a:t>10</a:t>
            </a:r>
            <a:endParaRPr sz="2000" b="0" i="0" u="none" strike="noStrike" cap="none">
              <a:solidFill>
                <a:srgbClr val="43A047"/>
              </a:solidFill>
              <a:latin typeface="Arial"/>
              <a:ea typeface="Arial"/>
              <a:cs typeface="Arial"/>
              <a:sym typeface="Arial"/>
            </a:endParaRPr>
          </a:p>
        </p:txBody>
      </p:sp>
      <p:sp>
        <p:nvSpPr>
          <p:cNvPr id="142" name="Google Shape;142;p7"/>
          <p:cNvSpPr txBox="1"/>
          <p:nvPr/>
        </p:nvSpPr>
        <p:spPr>
          <a:xfrm>
            <a:off x="2404038" y="5221975"/>
            <a:ext cx="544500" cy="4923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000"/>
              <a:buFont typeface="Arial"/>
              <a:buNone/>
            </a:pPr>
            <a:r>
              <a:rPr lang="en-GB" sz="2000" b="0" i="0" u="none" strike="noStrike" cap="none">
                <a:solidFill>
                  <a:srgbClr val="43A047"/>
                </a:solidFill>
                <a:latin typeface="Century Gothic"/>
                <a:ea typeface="Century Gothic"/>
                <a:cs typeface="Century Gothic"/>
                <a:sym typeface="Century Gothic"/>
              </a:rPr>
              <a:t>10</a:t>
            </a:r>
            <a:endParaRPr sz="2000" b="0" i="0" u="none" strike="noStrike" cap="none">
              <a:solidFill>
                <a:srgbClr val="43A047"/>
              </a:solidFill>
              <a:latin typeface="Arial"/>
              <a:ea typeface="Arial"/>
              <a:cs typeface="Arial"/>
              <a:sym typeface="Arial"/>
            </a:endParaRPr>
          </a:p>
        </p:txBody>
      </p:sp>
      <p:sp>
        <p:nvSpPr>
          <p:cNvPr id="143" name="Google Shape;143;p7"/>
          <p:cNvSpPr txBox="1"/>
          <p:nvPr/>
        </p:nvSpPr>
        <p:spPr>
          <a:xfrm>
            <a:off x="3092238" y="5221975"/>
            <a:ext cx="544500" cy="4923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000"/>
              <a:buFont typeface="Arial"/>
              <a:buNone/>
            </a:pPr>
            <a:r>
              <a:rPr lang="en-GB" sz="2000" b="0" i="0" u="none" strike="noStrike" cap="none">
                <a:solidFill>
                  <a:srgbClr val="43A047"/>
                </a:solidFill>
                <a:latin typeface="Century Gothic"/>
                <a:ea typeface="Century Gothic"/>
                <a:cs typeface="Century Gothic"/>
                <a:sym typeface="Century Gothic"/>
              </a:rPr>
              <a:t>10</a:t>
            </a:r>
            <a:endParaRPr sz="2000" b="0" i="0" u="none" strike="noStrike" cap="none">
              <a:solidFill>
                <a:srgbClr val="43A047"/>
              </a:solidFill>
              <a:latin typeface="Arial"/>
              <a:ea typeface="Arial"/>
              <a:cs typeface="Arial"/>
              <a:sym typeface="Arial"/>
            </a:endParaRPr>
          </a:p>
        </p:txBody>
      </p:sp>
      <p:sp>
        <p:nvSpPr>
          <p:cNvPr id="144" name="Google Shape;144;p7"/>
          <p:cNvSpPr txBox="1"/>
          <p:nvPr/>
        </p:nvSpPr>
        <p:spPr>
          <a:xfrm>
            <a:off x="3780450" y="5254450"/>
            <a:ext cx="544500" cy="4923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000"/>
              <a:buFont typeface="Arial"/>
              <a:buNone/>
            </a:pPr>
            <a:r>
              <a:rPr lang="en-GB" sz="2000" b="0" i="0" u="none" strike="noStrike" cap="none">
                <a:solidFill>
                  <a:srgbClr val="43A047"/>
                </a:solidFill>
                <a:latin typeface="Century Gothic"/>
                <a:ea typeface="Century Gothic"/>
                <a:cs typeface="Century Gothic"/>
                <a:sym typeface="Century Gothic"/>
              </a:rPr>
              <a:t>10</a:t>
            </a:r>
            <a:endParaRPr sz="2000" b="0" i="0" u="none" strike="noStrike" cap="none">
              <a:solidFill>
                <a:srgbClr val="43A047"/>
              </a:solidFill>
              <a:latin typeface="Arial"/>
              <a:ea typeface="Arial"/>
              <a:cs typeface="Arial"/>
              <a:sym typeface="Arial"/>
            </a:endParaRPr>
          </a:p>
        </p:txBody>
      </p:sp>
      <p:sp>
        <p:nvSpPr>
          <p:cNvPr id="145" name="Google Shape;145;p7"/>
          <p:cNvSpPr txBox="1"/>
          <p:nvPr/>
        </p:nvSpPr>
        <p:spPr>
          <a:xfrm>
            <a:off x="4468650" y="5221975"/>
            <a:ext cx="544500" cy="4923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000"/>
              <a:buFont typeface="Arial"/>
              <a:buNone/>
            </a:pPr>
            <a:r>
              <a:rPr lang="en-GB" sz="2000" b="0" i="0" u="none" strike="noStrike" cap="none">
                <a:solidFill>
                  <a:srgbClr val="43A047"/>
                </a:solidFill>
                <a:latin typeface="Century Gothic"/>
                <a:ea typeface="Century Gothic"/>
                <a:cs typeface="Century Gothic"/>
                <a:sym typeface="Century Gothic"/>
              </a:rPr>
              <a:t>10</a:t>
            </a:r>
            <a:endParaRPr sz="2000" b="0" i="0" u="none" strike="noStrike" cap="none">
              <a:solidFill>
                <a:srgbClr val="43A047"/>
              </a:solidFill>
              <a:latin typeface="Arial"/>
              <a:ea typeface="Arial"/>
              <a:cs typeface="Arial"/>
              <a:sym typeface="Arial"/>
            </a:endParaRPr>
          </a:p>
        </p:txBody>
      </p:sp>
      <p:sp>
        <p:nvSpPr>
          <p:cNvPr id="146" name="Google Shape;146;p7"/>
          <p:cNvSpPr txBox="1"/>
          <p:nvPr/>
        </p:nvSpPr>
        <p:spPr>
          <a:xfrm>
            <a:off x="1141651" y="4815700"/>
            <a:ext cx="382800" cy="898575"/>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2000"/>
              <a:buFont typeface="Arial"/>
              <a:buNone/>
            </a:pPr>
            <a:r>
              <a:rPr lang="en-GB" sz="2000" b="0" i="0" u="none" strike="noStrike" cap="none">
                <a:solidFill>
                  <a:srgbClr val="43A047"/>
                </a:solidFill>
                <a:latin typeface="Century Gothic"/>
                <a:ea typeface="Century Gothic"/>
                <a:cs typeface="Century Gothic"/>
                <a:sym typeface="Century Gothic"/>
              </a:rPr>
              <a:t>5</a:t>
            </a:r>
            <a:endParaRPr sz="2000" b="0" i="0" u="none" strike="noStrike" cap="none">
              <a:solidFill>
                <a:srgbClr val="43A047"/>
              </a:solidFill>
              <a:latin typeface="Arial"/>
              <a:ea typeface="Arial"/>
              <a:cs typeface="Arial"/>
              <a:sym typeface="Arial"/>
            </a:endParaRPr>
          </a:p>
        </p:txBody>
      </p:sp>
      <p:graphicFrame>
        <p:nvGraphicFramePr>
          <p:cNvPr id="147" name="Google Shape;147;p7"/>
          <p:cNvGraphicFramePr/>
          <p:nvPr/>
        </p:nvGraphicFramePr>
        <p:xfrm>
          <a:off x="5473400" y="1841555"/>
          <a:ext cx="2297100" cy="214550"/>
        </p:xfrm>
        <a:graphic>
          <a:graphicData uri="http://schemas.openxmlformats.org/drawingml/2006/table">
            <a:tbl>
              <a:tblPr>
                <a:noFill/>
                <a:tableStyleId>{AF421B1B-CDCA-43C2-AC10-E911B2A7C8DD}</a:tableStyleId>
              </a:tblPr>
              <a:tblGrid>
                <a:gridCol w="382850">
                  <a:extLst>
                    <a:ext uri="{9D8B030D-6E8A-4147-A177-3AD203B41FA5}">
                      <a16:colId xmlns:a16="http://schemas.microsoft.com/office/drawing/2014/main" val="20000"/>
                    </a:ext>
                  </a:extLst>
                </a:gridCol>
                <a:gridCol w="382850">
                  <a:extLst>
                    <a:ext uri="{9D8B030D-6E8A-4147-A177-3AD203B41FA5}">
                      <a16:colId xmlns:a16="http://schemas.microsoft.com/office/drawing/2014/main" val="20001"/>
                    </a:ext>
                  </a:extLst>
                </a:gridCol>
                <a:gridCol w="382850">
                  <a:extLst>
                    <a:ext uri="{9D8B030D-6E8A-4147-A177-3AD203B41FA5}">
                      <a16:colId xmlns:a16="http://schemas.microsoft.com/office/drawing/2014/main" val="20002"/>
                    </a:ext>
                  </a:extLst>
                </a:gridCol>
                <a:gridCol w="382850">
                  <a:extLst>
                    <a:ext uri="{9D8B030D-6E8A-4147-A177-3AD203B41FA5}">
                      <a16:colId xmlns:a16="http://schemas.microsoft.com/office/drawing/2014/main" val="20003"/>
                    </a:ext>
                  </a:extLst>
                </a:gridCol>
                <a:gridCol w="382850">
                  <a:extLst>
                    <a:ext uri="{9D8B030D-6E8A-4147-A177-3AD203B41FA5}">
                      <a16:colId xmlns:a16="http://schemas.microsoft.com/office/drawing/2014/main" val="20004"/>
                    </a:ext>
                  </a:extLst>
                </a:gridCol>
                <a:gridCol w="382850">
                  <a:extLst>
                    <a:ext uri="{9D8B030D-6E8A-4147-A177-3AD203B41FA5}">
                      <a16:colId xmlns:a16="http://schemas.microsoft.com/office/drawing/2014/main" val="20005"/>
                    </a:ext>
                  </a:extLst>
                </a:gridCol>
              </a:tblGrid>
              <a:tr h="214550">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FFE082"/>
                    </a:solidFill>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p:graphicFrame>
        <p:nvGraphicFramePr>
          <p:cNvPr id="148" name="Google Shape;148;p7"/>
          <p:cNvGraphicFramePr/>
          <p:nvPr/>
        </p:nvGraphicFramePr>
        <p:xfrm>
          <a:off x="5473400" y="2149555"/>
          <a:ext cx="2297100" cy="214550"/>
        </p:xfrm>
        <a:graphic>
          <a:graphicData uri="http://schemas.openxmlformats.org/drawingml/2006/table">
            <a:tbl>
              <a:tblPr>
                <a:noFill/>
                <a:tableStyleId>{AF421B1B-CDCA-43C2-AC10-E911B2A7C8DD}</a:tableStyleId>
              </a:tblPr>
              <a:tblGrid>
                <a:gridCol w="382850">
                  <a:extLst>
                    <a:ext uri="{9D8B030D-6E8A-4147-A177-3AD203B41FA5}">
                      <a16:colId xmlns:a16="http://schemas.microsoft.com/office/drawing/2014/main" val="20000"/>
                    </a:ext>
                  </a:extLst>
                </a:gridCol>
                <a:gridCol w="382850">
                  <a:extLst>
                    <a:ext uri="{9D8B030D-6E8A-4147-A177-3AD203B41FA5}">
                      <a16:colId xmlns:a16="http://schemas.microsoft.com/office/drawing/2014/main" val="20001"/>
                    </a:ext>
                  </a:extLst>
                </a:gridCol>
                <a:gridCol w="382850">
                  <a:extLst>
                    <a:ext uri="{9D8B030D-6E8A-4147-A177-3AD203B41FA5}">
                      <a16:colId xmlns:a16="http://schemas.microsoft.com/office/drawing/2014/main" val="20002"/>
                    </a:ext>
                  </a:extLst>
                </a:gridCol>
                <a:gridCol w="382850">
                  <a:extLst>
                    <a:ext uri="{9D8B030D-6E8A-4147-A177-3AD203B41FA5}">
                      <a16:colId xmlns:a16="http://schemas.microsoft.com/office/drawing/2014/main" val="20003"/>
                    </a:ext>
                  </a:extLst>
                </a:gridCol>
                <a:gridCol w="382850">
                  <a:extLst>
                    <a:ext uri="{9D8B030D-6E8A-4147-A177-3AD203B41FA5}">
                      <a16:colId xmlns:a16="http://schemas.microsoft.com/office/drawing/2014/main" val="20004"/>
                    </a:ext>
                  </a:extLst>
                </a:gridCol>
                <a:gridCol w="382850">
                  <a:extLst>
                    <a:ext uri="{9D8B030D-6E8A-4147-A177-3AD203B41FA5}">
                      <a16:colId xmlns:a16="http://schemas.microsoft.com/office/drawing/2014/main" val="20005"/>
                    </a:ext>
                  </a:extLst>
                </a:gridCol>
              </a:tblGrid>
              <a:tr h="214550">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FFE082"/>
                    </a:solidFill>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p:graphicFrame>
        <p:nvGraphicFramePr>
          <p:cNvPr id="149" name="Google Shape;149;p7"/>
          <p:cNvGraphicFramePr/>
          <p:nvPr/>
        </p:nvGraphicFramePr>
        <p:xfrm>
          <a:off x="5473400" y="2457555"/>
          <a:ext cx="2297100" cy="214550"/>
        </p:xfrm>
        <a:graphic>
          <a:graphicData uri="http://schemas.openxmlformats.org/drawingml/2006/table">
            <a:tbl>
              <a:tblPr>
                <a:noFill/>
                <a:tableStyleId>{AF421B1B-CDCA-43C2-AC10-E911B2A7C8DD}</a:tableStyleId>
              </a:tblPr>
              <a:tblGrid>
                <a:gridCol w="382850">
                  <a:extLst>
                    <a:ext uri="{9D8B030D-6E8A-4147-A177-3AD203B41FA5}">
                      <a16:colId xmlns:a16="http://schemas.microsoft.com/office/drawing/2014/main" val="20000"/>
                    </a:ext>
                  </a:extLst>
                </a:gridCol>
                <a:gridCol w="382850">
                  <a:extLst>
                    <a:ext uri="{9D8B030D-6E8A-4147-A177-3AD203B41FA5}">
                      <a16:colId xmlns:a16="http://schemas.microsoft.com/office/drawing/2014/main" val="20001"/>
                    </a:ext>
                  </a:extLst>
                </a:gridCol>
                <a:gridCol w="382850">
                  <a:extLst>
                    <a:ext uri="{9D8B030D-6E8A-4147-A177-3AD203B41FA5}">
                      <a16:colId xmlns:a16="http://schemas.microsoft.com/office/drawing/2014/main" val="20002"/>
                    </a:ext>
                  </a:extLst>
                </a:gridCol>
                <a:gridCol w="382850">
                  <a:extLst>
                    <a:ext uri="{9D8B030D-6E8A-4147-A177-3AD203B41FA5}">
                      <a16:colId xmlns:a16="http://schemas.microsoft.com/office/drawing/2014/main" val="20003"/>
                    </a:ext>
                  </a:extLst>
                </a:gridCol>
                <a:gridCol w="382850">
                  <a:extLst>
                    <a:ext uri="{9D8B030D-6E8A-4147-A177-3AD203B41FA5}">
                      <a16:colId xmlns:a16="http://schemas.microsoft.com/office/drawing/2014/main" val="20004"/>
                    </a:ext>
                  </a:extLst>
                </a:gridCol>
                <a:gridCol w="382850">
                  <a:extLst>
                    <a:ext uri="{9D8B030D-6E8A-4147-A177-3AD203B41FA5}">
                      <a16:colId xmlns:a16="http://schemas.microsoft.com/office/drawing/2014/main" val="20005"/>
                    </a:ext>
                  </a:extLst>
                </a:gridCol>
              </a:tblGrid>
              <a:tr h="214550">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FFE082"/>
                    </a:solidFill>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p:graphicFrame>
        <p:nvGraphicFramePr>
          <p:cNvPr id="150" name="Google Shape;150;p7"/>
          <p:cNvGraphicFramePr/>
          <p:nvPr/>
        </p:nvGraphicFramePr>
        <p:xfrm>
          <a:off x="5473400" y="2765555"/>
          <a:ext cx="2297100" cy="214550"/>
        </p:xfrm>
        <a:graphic>
          <a:graphicData uri="http://schemas.openxmlformats.org/drawingml/2006/table">
            <a:tbl>
              <a:tblPr>
                <a:noFill/>
                <a:tableStyleId>{AF421B1B-CDCA-43C2-AC10-E911B2A7C8DD}</a:tableStyleId>
              </a:tblPr>
              <a:tblGrid>
                <a:gridCol w="382850">
                  <a:extLst>
                    <a:ext uri="{9D8B030D-6E8A-4147-A177-3AD203B41FA5}">
                      <a16:colId xmlns:a16="http://schemas.microsoft.com/office/drawing/2014/main" val="20000"/>
                    </a:ext>
                  </a:extLst>
                </a:gridCol>
                <a:gridCol w="382850">
                  <a:extLst>
                    <a:ext uri="{9D8B030D-6E8A-4147-A177-3AD203B41FA5}">
                      <a16:colId xmlns:a16="http://schemas.microsoft.com/office/drawing/2014/main" val="20001"/>
                    </a:ext>
                  </a:extLst>
                </a:gridCol>
                <a:gridCol w="382850">
                  <a:extLst>
                    <a:ext uri="{9D8B030D-6E8A-4147-A177-3AD203B41FA5}">
                      <a16:colId xmlns:a16="http://schemas.microsoft.com/office/drawing/2014/main" val="20002"/>
                    </a:ext>
                  </a:extLst>
                </a:gridCol>
                <a:gridCol w="382850">
                  <a:extLst>
                    <a:ext uri="{9D8B030D-6E8A-4147-A177-3AD203B41FA5}">
                      <a16:colId xmlns:a16="http://schemas.microsoft.com/office/drawing/2014/main" val="20003"/>
                    </a:ext>
                  </a:extLst>
                </a:gridCol>
                <a:gridCol w="382850">
                  <a:extLst>
                    <a:ext uri="{9D8B030D-6E8A-4147-A177-3AD203B41FA5}">
                      <a16:colId xmlns:a16="http://schemas.microsoft.com/office/drawing/2014/main" val="20004"/>
                    </a:ext>
                  </a:extLst>
                </a:gridCol>
                <a:gridCol w="382850">
                  <a:extLst>
                    <a:ext uri="{9D8B030D-6E8A-4147-A177-3AD203B41FA5}">
                      <a16:colId xmlns:a16="http://schemas.microsoft.com/office/drawing/2014/main" val="20005"/>
                    </a:ext>
                  </a:extLst>
                </a:gridCol>
              </a:tblGrid>
              <a:tr h="214550">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FFE082"/>
                    </a:solidFill>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p:sp>
        <p:nvSpPr>
          <p:cNvPr id="151" name="Google Shape;151;p7"/>
          <p:cNvSpPr txBox="1"/>
          <p:nvPr/>
        </p:nvSpPr>
        <p:spPr>
          <a:xfrm>
            <a:off x="7850025" y="1798030"/>
            <a:ext cx="1158000" cy="304200"/>
          </a:xfrm>
          <a:prstGeom prst="rect">
            <a:avLst/>
          </a:prstGeom>
          <a:noFill/>
          <a:ln>
            <a:noFill/>
          </a:ln>
        </p:spPr>
        <p:txBody>
          <a:bodyPr spcFirstLastPara="1" wrap="square" lIns="91425" tIns="91425" rIns="91425" bIns="91425" anchor="ctr" anchorCtr="0">
            <a:noAutofit/>
          </a:bodyPr>
          <a:lstStyle/>
          <a:p>
            <a:pPr marL="0" marR="0" lvl="0" indent="0" algn="l" rtl="0">
              <a:lnSpc>
                <a:spcPct val="115000"/>
              </a:lnSpc>
              <a:spcBef>
                <a:spcPts val="0"/>
              </a:spcBef>
              <a:spcAft>
                <a:spcPts val="0"/>
              </a:spcAft>
              <a:buClr>
                <a:srgbClr val="000000"/>
              </a:buClr>
              <a:buSzPts val="1400"/>
              <a:buFont typeface="Arial"/>
              <a:buNone/>
            </a:pPr>
            <a:r>
              <a:rPr lang="en-GB" sz="1400" b="0" i="0" u="none" strike="noStrike" cap="none">
                <a:solidFill>
                  <a:srgbClr val="000000"/>
                </a:solidFill>
                <a:latin typeface="Century Gothic"/>
                <a:ea typeface="Century Gothic"/>
                <a:cs typeface="Century Gothic"/>
                <a:sym typeface="Century Gothic"/>
              </a:rPr>
              <a:t>1 sixth</a:t>
            </a:r>
            <a:endParaRPr sz="1400" b="0" i="0" u="none" strike="noStrike" cap="none">
              <a:solidFill>
                <a:srgbClr val="000000"/>
              </a:solidFill>
              <a:latin typeface="Century Gothic"/>
              <a:ea typeface="Century Gothic"/>
              <a:cs typeface="Century Gothic"/>
              <a:sym typeface="Century Gothic"/>
            </a:endParaRPr>
          </a:p>
        </p:txBody>
      </p:sp>
      <p:sp>
        <p:nvSpPr>
          <p:cNvPr id="152" name="Google Shape;152;p7"/>
          <p:cNvSpPr txBox="1"/>
          <p:nvPr/>
        </p:nvSpPr>
        <p:spPr>
          <a:xfrm>
            <a:off x="7850025" y="2106030"/>
            <a:ext cx="1158000" cy="304200"/>
          </a:xfrm>
          <a:prstGeom prst="rect">
            <a:avLst/>
          </a:prstGeom>
          <a:noFill/>
          <a:ln>
            <a:noFill/>
          </a:ln>
        </p:spPr>
        <p:txBody>
          <a:bodyPr spcFirstLastPara="1" wrap="square" lIns="91425" tIns="91425" rIns="91425" bIns="91425" anchor="ctr" anchorCtr="0">
            <a:noAutofit/>
          </a:bodyPr>
          <a:lstStyle/>
          <a:p>
            <a:pPr marL="0" marR="0" lvl="0" indent="0" algn="l" rtl="0">
              <a:lnSpc>
                <a:spcPct val="115000"/>
              </a:lnSpc>
              <a:spcBef>
                <a:spcPts val="0"/>
              </a:spcBef>
              <a:spcAft>
                <a:spcPts val="0"/>
              </a:spcAft>
              <a:buClr>
                <a:srgbClr val="000000"/>
              </a:buClr>
              <a:buSzPts val="1400"/>
              <a:buFont typeface="Arial"/>
              <a:buNone/>
            </a:pPr>
            <a:r>
              <a:rPr lang="en-GB" sz="1400" b="0" i="0" u="none" strike="noStrike" cap="none">
                <a:solidFill>
                  <a:srgbClr val="000000"/>
                </a:solidFill>
                <a:latin typeface="Century Gothic"/>
                <a:ea typeface="Century Gothic"/>
                <a:cs typeface="Century Gothic"/>
                <a:sym typeface="Century Gothic"/>
              </a:rPr>
              <a:t>1 sixth</a:t>
            </a:r>
            <a:endParaRPr sz="1400" b="0" i="0" u="none" strike="noStrike" cap="none">
              <a:solidFill>
                <a:srgbClr val="000000"/>
              </a:solidFill>
              <a:latin typeface="Century Gothic"/>
              <a:ea typeface="Century Gothic"/>
              <a:cs typeface="Century Gothic"/>
              <a:sym typeface="Century Gothic"/>
            </a:endParaRPr>
          </a:p>
        </p:txBody>
      </p:sp>
      <p:sp>
        <p:nvSpPr>
          <p:cNvPr id="153" name="Google Shape;153;p7"/>
          <p:cNvSpPr txBox="1"/>
          <p:nvPr/>
        </p:nvSpPr>
        <p:spPr>
          <a:xfrm>
            <a:off x="7850025" y="2414030"/>
            <a:ext cx="1158000" cy="304200"/>
          </a:xfrm>
          <a:prstGeom prst="rect">
            <a:avLst/>
          </a:prstGeom>
          <a:noFill/>
          <a:ln>
            <a:noFill/>
          </a:ln>
        </p:spPr>
        <p:txBody>
          <a:bodyPr spcFirstLastPara="1" wrap="square" lIns="91425" tIns="91425" rIns="91425" bIns="91425" anchor="ctr" anchorCtr="0">
            <a:noAutofit/>
          </a:bodyPr>
          <a:lstStyle/>
          <a:p>
            <a:pPr marL="0" marR="0" lvl="0" indent="0" algn="l" rtl="0">
              <a:lnSpc>
                <a:spcPct val="115000"/>
              </a:lnSpc>
              <a:spcBef>
                <a:spcPts val="0"/>
              </a:spcBef>
              <a:spcAft>
                <a:spcPts val="0"/>
              </a:spcAft>
              <a:buClr>
                <a:srgbClr val="000000"/>
              </a:buClr>
              <a:buSzPts val="1400"/>
              <a:buFont typeface="Arial"/>
              <a:buNone/>
            </a:pPr>
            <a:r>
              <a:rPr lang="en-GB" sz="1400" b="0" i="0" u="none" strike="noStrike" cap="none">
                <a:solidFill>
                  <a:srgbClr val="000000"/>
                </a:solidFill>
                <a:latin typeface="Century Gothic"/>
                <a:ea typeface="Century Gothic"/>
                <a:cs typeface="Century Gothic"/>
                <a:sym typeface="Century Gothic"/>
              </a:rPr>
              <a:t>1 sixth</a:t>
            </a:r>
            <a:endParaRPr sz="1400" b="0" i="0" u="none" strike="noStrike" cap="none">
              <a:solidFill>
                <a:srgbClr val="000000"/>
              </a:solidFill>
              <a:latin typeface="Century Gothic"/>
              <a:ea typeface="Century Gothic"/>
              <a:cs typeface="Century Gothic"/>
              <a:sym typeface="Century Gothic"/>
            </a:endParaRPr>
          </a:p>
        </p:txBody>
      </p:sp>
      <p:sp>
        <p:nvSpPr>
          <p:cNvPr id="154" name="Google Shape;154;p7"/>
          <p:cNvSpPr txBox="1"/>
          <p:nvPr/>
        </p:nvSpPr>
        <p:spPr>
          <a:xfrm>
            <a:off x="7850025" y="2722030"/>
            <a:ext cx="1158000" cy="304200"/>
          </a:xfrm>
          <a:prstGeom prst="rect">
            <a:avLst/>
          </a:prstGeom>
          <a:noFill/>
          <a:ln>
            <a:noFill/>
          </a:ln>
        </p:spPr>
        <p:txBody>
          <a:bodyPr spcFirstLastPara="1" wrap="square" lIns="91425" tIns="91425" rIns="91425" bIns="91425" anchor="ctr" anchorCtr="0">
            <a:noAutofit/>
          </a:bodyPr>
          <a:lstStyle/>
          <a:p>
            <a:pPr marL="0" marR="0" lvl="0" indent="0" algn="l" rtl="0">
              <a:lnSpc>
                <a:spcPct val="115000"/>
              </a:lnSpc>
              <a:spcBef>
                <a:spcPts val="0"/>
              </a:spcBef>
              <a:spcAft>
                <a:spcPts val="0"/>
              </a:spcAft>
              <a:buClr>
                <a:srgbClr val="000000"/>
              </a:buClr>
              <a:buSzPts val="1400"/>
              <a:buFont typeface="Arial"/>
              <a:buNone/>
            </a:pPr>
            <a:r>
              <a:rPr lang="en-GB" sz="1400" b="0" i="0" u="none" strike="noStrike" cap="none">
                <a:solidFill>
                  <a:srgbClr val="000000"/>
                </a:solidFill>
                <a:latin typeface="Century Gothic"/>
                <a:ea typeface="Century Gothic"/>
                <a:cs typeface="Century Gothic"/>
                <a:sym typeface="Century Gothic"/>
              </a:rPr>
              <a:t>1 sixth</a:t>
            </a:r>
            <a:endParaRPr sz="1400" b="0" i="0" u="none" strike="noStrike" cap="none">
              <a:solidFill>
                <a:srgbClr val="000000"/>
              </a:solidFill>
              <a:latin typeface="Century Gothic"/>
              <a:ea typeface="Century Gothic"/>
              <a:cs typeface="Century Gothic"/>
              <a:sym typeface="Century Gothic"/>
            </a:endParaRPr>
          </a:p>
        </p:txBody>
      </p:sp>
      <p:sp>
        <p:nvSpPr>
          <p:cNvPr id="155" name="Google Shape;155;p7"/>
          <p:cNvSpPr/>
          <p:nvPr/>
        </p:nvSpPr>
        <p:spPr>
          <a:xfrm>
            <a:off x="8688975" y="1867755"/>
            <a:ext cx="319200" cy="1114800"/>
          </a:xfrm>
          <a:prstGeom prst="rightBrace">
            <a:avLst>
              <a:gd name="adj1" fmla="val 50000"/>
              <a:gd name="adj2" fmla="val 50000"/>
            </a:avLst>
          </a:prstGeom>
          <a:no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6" name="Google Shape;156;p7"/>
          <p:cNvSpPr txBox="1"/>
          <p:nvPr/>
        </p:nvSpPr>
        <p:spPr>
          <a:xfrm>
            <a:off x="9160975" y="2213680"/>
            <a:ext cx="1158000" cy="304200"/>
          </a:xfrm>
          <a:prstGeom prst="rect">
            <a:avLst/>
          </a:prstGeom>
          <a:noFill/>
          <a:ln>
            <a:noFill/>
          </a:ln>
        </p:spPr>
        <p:txBody>
          <a:bodyPr spcFirstLastPara="1" wrap="square" lIns="91425" tIns="91425" rIns="91425" bIns="91425" anchor="ctr" anchorCtr="0">
            <a:noAutofit/>
          </a:bodyPr>
          <a:lstStyle/>
          <a:p>
            <a:pPr marL="0" marR="0" lvl="0" indent="0" algn="l" rtl="0">
              <a:lnSpc>
                <a:spcPct val="115000"/>
              </a:lnSpc>
              <a:spcBef>
                <a:spcPts val="0"/>
              </a:spcBef>
              <a:spcAft>
                <a:spcPts val="0"/>
              </a:spcAft>
              <a:buClr>
                <a:srgbClr val="000000"/>
              </a:buClr>
              <a:buSzPts val="1400"/>
              <a:buFont typeface="Arial"/>
              <a:buNone/>
            </a:pPr>
            <a:r>
              <a:rPr lang="en-GB" sz="1400" b="0" i="0" u="none" strike="noStrike" cap="none">
                <a:solidFill>
                  <a:srgbClr val="000000"/>
                </a:solidFill>
                <a:latin typeface="Century Gothic"/>
                <a:ea typeface="Century Gothic"/>
                <a:cs typeface="Century Gothic"/>
                <a:sym typeface="Century Gothic"/>
              </a:rPr>
              <a:t>4 sixths</a:t>
            </a:r>
            <a:endParaRPr sz="1400" b="0" i="0" u="none" strike="noStrike" cap="none">
              <a:solidFill>
                <a:srgbClr val="000000"/>
              </a:solidFill>
              <a:latin typeface="Century Gothic"/>
              <a:ea typeface="Century Gothic"/>
              <a:cs typeface="Century Gothic"/>
              <a:sym typeface="Century Gothic"/>
            </a:endParaRPr>
          </a:p>
        </p:txBody>
      </p:sp>
      <p:sp>
        <p:nvSpPr>
          <p:cNvPr id="158" name="Google Shape;158;p7"/>
          <p:cNvSpPr txBox="1"/>
          <p:nvPr/>
        </p:nvSpPr>
        <p:spPr>
          <a:xfrm>
            <a:off x="263047" y="4118716"/>
            <a:ext cx="4061904" cy="644915"/>
          </a:xfrm>
          <a:prstGeom prst="rect">
            <a:avLst/>
          </a:prstGeom>
          <a:noFill/>
          <a:ln>
            <a:noFill/>
          </a:ln>
        </p:spPr>
        <p:txBody>
          <a:bodyPr spcFirstLastPara="1" wrap="square" lIns="91425" tIns="45700" rIns="91425" bIns="45700" anchor="t" anchorCtr="0">
            <a:noAutofit/>
          </a:bodyPr>
          <a:lstStyle/>
          <a:p>
            <a:pPr marL="0" marR="0" lvl="0" indent="0" algn="l" rtl="0">
              <a:lnSpc>
                <a:spcPct val="150000"/>
              </a:lnSpc>
              <a:spcBef>
                <a:spcPts val="0"/>
              </a:spcBef>
              <a:spcAft>
                <a:spcPts val="0"/>
              </a:spcAft>
              <a:buNone/>
            </a:pPr>
            <a:r>
              <a:rPr lang="en-GB" sz="1800" b="1" i="0" u="none" strike="noStrike" cap="none">
                <a:solidFill>
                  <a:srgbClr val="000000"/>
                </a:solidFill>
                <a:latin typeface="Century Gothic"/>
                <a:ea typeface="Century Gothic"/>
                <a:cs typeface="Century Gothic"/>
                <a:sym typeface="Century Gothic"/>
              </a:rPr>
              <a:t>Which calculation is shown here?</a:t>
            </a:r>
            <a:endParaRPr/>
          </a:p>
        </p:txBody>
      </p:sp>
      <mc:AlternateContent xmlns:mc="http://schemas.openxmlformats.org/markup-compatibility/2006">
        <mc:Choice xmlns:a14="http://schemas.microsoft.com/office/drawing/2010/main" Requires="a14">
          <p:sp>
            <p:nvSpPr>
              <p:cNvPr id="48" name="Content Placeholder 2">
                <a:extLst>
                  <a:ext uri="{FF2B5EF4-FFF2-40B4-BE49-F238E27FC236}">
                    <a16:creationId xmlns:a16="http://schemas.microsoft.com/office/drawing/2014/main" id="{2BCE65E3-7A2C-DC4B-A5A5-9250F4A95ED7}"/>
                  </a:ext>
                </a:extLst>
              </p:cNvPr>
              <p:cNvSpPr txBox="1">
                <a:spLocks/>
              </p:cNvSpPr>
              <p:nvPr/>
            </p:nvSpPr>
            <p:spPr>
              <a:xfrm>
                <a:off x="263046" y="1176338"/>
                <a:ext cx="11736887" cy="2813771"/>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GB" sz="1800" dirty="0">
                    <a:latin typeface="Century Gothic" panose="020B0502020202020204" pitchFamily="34" charset="0"/>
                  </a:rPr>
                  <a:t>Ruby is calculating </a:t>
                </a:r>
                <a14:m>
                  <m:oMath xmlns:m="http://schemas.openxmlformats.org/officeDocument/2006/math">
                    <m:f>
                      <m:fPr>
                        <m:ctrlPr>
                          <a:rPr lang="en-GB" sz="1800" i="1" smtClean="0">
                            <a:solidFill>
                              <a:srgbClr val="222222"/>
                            </a:solidFill>
                            <a:latin typeface="Cambria Math" panose="02040503050406030204" pitchFamily="18" charset="0"/>
                          </a:rPr>
                        </m:ctrlPr>
                      </m:fPr>
                      <m:num>
                        <m:r>
                          <m:rPr>
                            <m:nor/>
                          </m:rPr>
                          <a:rPr lang="en-GB" sz="1800" smtClean="0">
                            <a:solidFill>
                              <a:srgbClr val="222222"/>
                            </a:solidFill>
                            <a:latin typeface="Century Gothic" panose="020B0502020202020204" pitchFamily="34" charset="0"/>
                          </a:rPr>
                          <m:t>1</m:t>
                        </m:r>
                      </m:num>
                      <m:den>
                        <m:r>
                          <m:rPr>
                            <m:nor/>
                          </m:rPr>
                          <a:rPr lang="en-GB" sz="1800" smtClean="0">
                            <a:solidFill>
                              <a:srgbClr val="222222"/>
                            </a:solidFill>
                            <a:latin typeface="Century Gothic" panose="020B0502020202020204" pitchFamily="34" charset="0"/>
                          </a:rPr>
                          <m:t> 6 </m:t>
                        </m:r>
                      </m:den>
                    </m:f>
                  </m:oMath>
                </a14:m>
                <a:r>
                  <a:rPr lang="en-GB" sz="1800" dirty="0">
                    <a:latin typeface="Century Gothic" panose="020B0502020202020204" pitchFamily="34" charset="0"/>
                  </a:rPr>
                  <a:t>  x 4 by counting in sixths.</a:t>
                </a:r>
              </a:p>
              <a:p>
                <a:pPr>
                  <a:lnSpc>
                    <a:spcPct val="150000"/>
                  </a:lnSpc>
                </a:pPr>
                <a14:m>
                  <m:oMath xmlns:m="http://schemas.openxmlformats.org/officeDocument/2006/math">
                    <m:f>
                      <m:fPr>
                        <m:ctrlPr>
                          <a:rPr lang="en-GB" sz="1800" i="1" smtClean="0">
                            <a:solidFill>
                              <a:srgbClr val="222222"/>
                            </a:solidFill>
                            <a:latin typeface="Cambria Math" panose="02040503050406030204" pitchFamily="18" charset="0"/>
                          </a:rPr>
                        </m:ctrlPr>
                      </m:fPr>
                      <m:num>
                        <m:r>
                          <m:rPr>
                            <m:nor/>
                          </m:rPr>
                          <a:rPr lang="en-GB" sz="1800" smtClean="0">
                            <a:solidFill>
                              <a:srgbClr val="222222"/>
                            </a:solidFill>
                            <a:latin typeface="Century Gothic" panose="020B0502020202020204" pitchFamily="34" charset="0"/>
                          </a:rPr>
                          <m:t>1</m:t>
                        </m:r>
                      </m:num>
                      <m:den>
                        <m:r>
                          <m:rPr>
                            <m:nor/>
                          </m:rPr>
                          <a:rPr lang="en-GB" sz="1800" smtClean="0">
                            <a:solidFill>
                              <a:srgbClr val="222222"/>
                            </a:solidFill>
                            <a:latin typeface="Century Gothic" panose="020B0502020202020204" pitchFamily="34" charset="0"/>
                          </a:rPr>
                          <m:t> 6 </m:t>
                        </m:r>
                      </m:den>
                    </m:f>
                    <m:r>
                      <a:rPr lang="en-GB" sz="1800" i="1" smtClean="0">
                        <a:solidFill>
                          <a:srgbClr val="222222"/>
                        </a:solidFill>
                        <a:latin typeface="Cambria Math" panose="02040503050406030204" pitchFamily="18" charset="0"/>
                      </a:rPr>
                      <m:t> </m:t>
                    </m:r>
                  </m:oMath>
                </a14:m>
                <a:r>
                  <a:rPr lang="en-GB" sz="1800" dirty="0">
                    <a:latin typeface="Century Gothic" panose="020B0502020202020204" pitchFamily="34" charset="0"/>
                  </a:rPr>
                  <a:t> x 4 = </a:t>
                </a:r>
                <a14:m>
                  <m:oMath xmlns:m="http://schemas.openxmlformats.org/officeDocument/2006/math">
                    <m:f>
                      <m:fPr>
                        <m:ctrlPr>
                          <a:rPr lang="en-GB" sz="1800" i="1">
                            <a:latin typeface="Cambria Math" panose="02040503050406030204" pitchFamily="18" charset="0"/>
                          </a:rPr>
                        </m:ctrlPr>
                      </m:fPr>
                      <m:num>
                        <m:r>
                          <m:rPr>
                            <m:nor/>
                          </m:rPr>
                          <a:rPr lang="en-GB" sz="1800">
                            <a:latin typeface="Century Gothic" panose="020B0502020202020204" pitchFamily="34" charset="0"/>
                          </a:rPr>
                          <m:t>1</m:t>
                        </m:r>
                      </m:num>
                      <m:den>
                        <m:r>
                          <m:rPr>
                            <m:nor/>
                          </m:rPr>
                          <a:rPr lang="en-GB" sz="1800">
                            <a:latin typeface="Century Gothic" panose="020B0502020202020204" pitchFamily="34" charset="0"/>
                          </a:rPr>
                          <m:t> 6 </m:t>
                        </m:r>
                      </m:den>
                    </m:f>
                    <m:r>
                      <a:rPr lang="en-GB" sz="1800" i="1">
                        <a:latin typeface="Cambria Math" panose="02040503050406030204" pitchFamily="18" charset="0"/>
                      </a:rPr>
                      <m:t> </m:t>
                    </m:r>
                  </m:oMath>
                </a14:m>
                <a:r>
                  <a:rPr lang="en-GB" sz="1800" dirty="0">
                    <a:latin typeface="Century Gothic" panose="020B0502020202020204" pitchFamily="34" charset="0"/>
                  </a:rPr>
                  <a:t>+ </a:t>
                </a:r>
                <a14:m>
                  <m:oMath xmlns:m="http://schemas.openxmlformats.org/officeDocument/2006/math">
                    <m:f>
                      <m:fPr>
                        <m:ctrlPr>
                          <a:rPr lang="en-GB" sz="1800" i="1">
                            <a:latin typeface="Cambria Math" panose="02040503050406030204" pitchFamily="18" charset="0"/>
                          </a:rPr>
                        </m:ctrlPr>
                      </m:fPr>
                      <m:num>
                        <m:r>
                          <m:rPr>
                            <m:nor/>
                          </m:rPr>
                          <a:rPr lang="en-GB" sz="1800">
                            <a:latin typeface="Century Gothic" panose="020B0502020202020204" pitchFamily="34" charset="0"/>
                          </a:rPr>
                          <m:t>1</m:t>
                        </m:r>
                      </m:num>
                      <m:den>
                        <m:r>
                          <m:rPr>
                            <m:nor/>
                          </m:rPr>
                          <a:rPr lang="en-GB" sz="1800">
                            <a:latin typeface="Century Gothic" panose="020B0502020202020204" pitchFamily="34" charset="0"/>
                          </a:rPr>
                          <m:t> 6 </m:t>
                        </m:r>
                      </m:den>
                    </m:f>
                    <m:r>
                      <a:rPr lang="en-GB" sz="1800" i="1">
                        <a:latin typeface="Cambria Math" panose="02040503050406030204" pitchFamily="18" charset="0"/>
                      </a:rPr>
                      <m:t> </m:t>
                    </m:r>
                  </m:oMath>
                </a14:m>
                <a:r>
                  <a:rPr lang="en-GB" sz="1800" dirty="0">
                    <a:latin typeface="Century Gothic" panose="020B0502020202020204" pitchFamily="34" charset="0"/>
                  </a:rPr>
                  <a:t> + </a:t>
                </a:r>
                <a14:m>
                  <m:oMath xmlns:m="http://schemas.openxmlformats.org/officeDocument/2006/math">
                    <m:f>
                      <m:fPr>
                        <m:ctrlPr>
                          <a:rPr lang="en-GB" sz="1800" i="1">
                            <a:latin typeface="Cambria Math" panose="02040503050406030204" pitchFamily="18" charset="0"/>
                          </a:rPr>
                        </m:ctrlPr>
                      </m:fPr>
                      <m:num>
                        <m:r>
                          <m:rPr>
                            <m:nor/>
                          </m:rPr>
                          <a:rPr lang="en-GB" sz="1800">
                            <a:latin typeface="Century Gothic" panose="020B0502020202020204" pitchFamily="34" charset="0"/>
                          </a:rPr>
                          <m:t>1</m:t>
                        </m:r>
                      </m:num>
                      <m:den>
                        <m:r>
                          <m:rPr>
                            <m:nor/>
                          </m:rPr>
                          <a:rPr lang="en-GB" sz="1800">
                            <a:latin typeface="Century Gothic" panose="020B0502020202020204" pitchFamily="34" charset="0"/>
                          </a:rPr>
                          <m:t> 6 </m:t>
                        </m:r>
                      </m:den>
                    </m:f>
                  </m:oMath>
                </a14:m>
                <a:r>
                  <a:rPr lang="en-GB" sz="1800" dirty="0">
                    <a:latin typeface="Century Gothic" panose="020B0502020202020204" pitchFamily="34" charset="0"/>
                  </a:rPr>
                  <a:t> + </a:t>
                </a:r>
                <a14:m>
                  <m:oMath xmlns:m="http://schemas.openxmlformats.org/officeDocument/2006/math">
                    <m:f>
                      <m:fPr>
                        <m:ctrlPr>
                          <a:rPr lang="en-GB" sz="1800" i="1">
                            <a:latin typeface="Cambria Math" panose="02040503050406030204" pitchFamily="18" charset="0"/>
                          </a:rPr>
                        </m:ctrlPr>
                      </m:fPr>
                      <m:num>
                        <m:r>
                          <m:rPr>
                            <m:nor/>
                          </m:rPr>
                          <a:rPr lang="en-GB" sz="1800">
                            <a:latin typeface="Century Gothic" panose="020B0502020202020204" pitchFamily="34" charset="0"/>
                          </a:rPr>
                          <m:t>1</m:t>
                        </m:r>
                      </m:num>
                      <m:den>
                        <m:r>
                          <m:rPr>
                            <m:nor/>
                          </m:rPr>
                          <a:rPr lang="en-GB" sz="1800">
                            <a:latin typeface="Century Gothic" panose="020B0502020202020204" pitchFamily="34" charset="0"/>
                          </a:rPr>
                          <m:t> 6 </m:t>
                        </m:r>
                      </m:den>
                    </m:f>
                  </m:oMath>
                </a14:m>
                <a:endParaRPr lang="en-GB" sz="1800" dirty="0">
                  <a:latin typeface="Century Gothic" panose="020B0502020202020204" pitchFamily="34" charset="0"/>
                </a:endParaRPr>
              </a:p>
              <a:p>
                <a:pPr>
                  <a:lnSpc>
                    <a:spcPct val="150000"/>
                  </a:lnSpc>
                </a:pPr>
                <a14:m>
                  <m:oMath xmlns:m="http://schemas.openxmlformats.org/officeDocument/2006/math">
                    <m:f>
                      <m:fPr>
                        <m:ctrlPr>
                          <a:rPr lang="en-GB" sz="1800" i="1" smtClean="0">
                            <a:solidFill>
                              <a:srgbClr val="222222"/>
                            </a:solidFill>
                            <a:latin typeface="Cambria Math" panose="02040503050406030204" pitchFamily="18" charset="0"/>
                          </a:rPr>
                        </m:ctrlPr>
                      </m:fPr>
                      <m:num>
                        <m:r>
                          <m:rPr>
                            <m:nor/>
                          </m:rPr>
                          <a:rPr lang="en-GB" sz="1800" smtClean="0">
                            <a:solidFill>
                              <a:srgbClr val="222222"/>
                            </a:solidFill>
                            <a:latin typeface="Century Gothic" panose="020B0502020202020204" pitchFamily="34" charset="0"/>
                          </a:rPr>
                          <m:t>1</m:t>
                        </m:r>
                      </m:num>
                      <m:den>
                        <m:r>
                          <m:rPr>
                            <m:nor/>
                          </m:rPr>
                          <a:rPr lang="en-GB" sz="1800" smtClean="0">
                            <a:solidFill>
                              <a:srgbClr val="222222"/>
                            </a:solidFill>
                            <a:latin typeface="Century Gothic" panose="020B0502020202020204" pitchFamily="34" charset="0"/>
                          </a:rPr>
                          <m:t> 6 </m:t>
                        </m:r>
                      </m:den>
                    </m:f>
                    <m:r>
                      <a:rPr lang="en-GB" sz="1800" i="1" smtClean="0">
                        <a:solidFill>
                          <a:srgbClr val="222222"/>
                        </a:solidFill>
                        <a:latin typeface="Cambria Math" panose="02040503050406030204" pitchFamily="18" charset="0"/>
                      </a:rPr>
                      <m:t> </m:t>
                    </m:r>
                  </m:oMath>
                </a14:m>
                <a:r>
                  <a:rPr lang="en-GB" sz="1800" dirty="0">
                    <a:latin typeface="Century Gothic" panose="020B0502020202020204" pitchFamily="34" charset="0"/>
                  </a:rPr>
                  <a:t>x 4 = </a:t>
                </a:r>
                <a14:m>
                  <m:oMath xmlns:m="http://schemas.openxmlformats.org/officeDocument/2006/math">
                    <m:f>
                      <m:fPr>
                        <m:ctrlPr>
                          <a:rPr lang="en-GB" sz="1800" i="1">
                            <a:latin typeface="Cambria Math" panose="02040503050406030204" pitchFamily="18" charset="0"/>
                          </a:rPr>
                        </m:ctrlPr>
                      </m:fPr>
                      <m:num>
                        <m:r>
                          <m:rPr>
                            <m:nor/>
                          </m:rPr>
                          <a:rPr lang="en-GB" sz="1800" smtClean="0">
                            <a:latin typeface="Century Gothic" panose="020B0502020202020204" pitchFamily="34" charset="0"/>
                          </a:rPr>
                          <m:t>4</m:t>
                        </m:r>
                      </m:num>
                      <m:den>
                        <m:r>
                          <m:rPr>
                            <m:nor/>
                          </m:rPr>
                          <a:rPr lang="en-GB" sz="1800">
                            <a:latin typeface="Century Gothic" panose="020B0502020202020204" pitchFamily="34" charset="0"/>
                          </a:rPr>
                          <m:t> 6 </m:t>
                        </m:r>
                      </m:den>
                    </m:f>
                  </m:oMath>
                </a14:m>
                <a:r>
                  <a:rPr lang="en-GB" sz="1800" dirty="0">
                    <a:latin typeface="Century Gothic" panose="020B0502020202020204" pitchFamily="34" charset="0"/>
                  </a:rPr>
                  <a:t> = </a:t>
                </a:r>
                <a14:m>
                  <m:oMath xmlns:m="http://schemas.openxmlformats.org/officeDocument/2006/math">
                    <m:f>
                      <m:fPr>
                        <m:ctrlPr>
                          <a:rPr lang="en-GB" sz="1800" i="1">
                            <a:latin typeface="Cambria Math" panose="02040503050406030204" pitchFamily="18" charset="0"/>
                          </a:rPr>
                        </m:ctrlPr>
                      </m:fPr>
                      <m:num>
                        <m:r>
                          <m:rPr>
                            <m:nor/>
                          </m:rPr>
                          <a:rPr lang="en-GB" sz="1800" smtClean="0">
                            <a:latin typeface="Century Gothic" panose="020B0502020202020204" pitchFamily="34" charset="0"/>
                          </a:rPr>
                          <m:t>2</m:t>
                        </m:r>
                      </m:num>
                      <m:den>
                        <m:r>
                          <m:rPr>
                            <m:nor/>
                          </m:rPr>
                          <a:rPr lang="en-GB" sz="1800">
                            <a:latin typeface="Century Gothic" panose="020B0502020202020204" pitchFamily="34" charset="0"/>
                          </a:rPr>
                          <m:t> </m:t>
                        </m:r>
                        <m:r>
                          <m:rPr>
                            <m:nor/>
                          </m:rPr>
                          <a:rPr lang="en-GB" sz="1800" smtClean="0">
                            <a:latin typeface="Century Gothic" panose="020B0502020202020204" pitchFamily="34" charset="0"/>
                          </a:rPr>
                          <m:t>3</m:t>
                        </m:r>
                        <m:r>
                          <m:rPr>
                            <m:nor/>
                          </m:rPr>
                          <a:rPr lang="en-GB" sz="1800">
                            <a:latin typeface="Century Gothic" panose="020B0502020202020204" pitchFamily="34" charset="0"/>
                          </a:rPr>
                          <m:t> </m:t>
                        </m:r>
                      </m:den>
                    </m:f>
                  </m:oMath>
                </a14:m>
                <a:endParaRPr lang="en-GB" sz="1800" b="1" dirty="0">
                  <a:latin typeface="Century Gothic" panose="020B0502020202020204" pitchFamily="34" charset="0"/>
                </a:endParaRPr>
              </a:p>
            </p:txBody>
          </p:sp>
        </mc:Choice>
        <mc:Fallback>
          <p:sp>
            <p:nvSpPr>
              <p:cNvPr id="48" name="Content Placeholder 2">
                <a:extLst>
                  <a:ext uri="{FF2B5EF4-FFF2-40B4-BE49-F238E27FC236}">
                    <a16:creationId xmlns:a16="http://schemas.microsoft.com/office/drawing/2014/main" id="{2BCE65E3-7A2C-DC4B-A5A5-9250F4A95ED7}"/>
                  </a:ext>
                </a:extLst>
              </p:cNvPr>
              <p:cNvSpPr txBox="1">
                <a:spLocks noRot="1" noChangeAspect="1" noMove="1" noResize="1" noEditPoints="1" noAdjustHandles="1" noChangeArrowheads="1" noChangeShapeType="1" noTextEdit="1"/>
              </p:cNvSpPr>
              <p:nvPr/>
            </p:nvSpPr>
            <p:spPr>
              <a:xfrm>
                <a:off x="263046" y="1176338"/>
                <a:ext cx="11736887" cy="2813771"/>
              </a:xfrm>
              <a:prstGeom prst="rect">
                <a:avLst/>
              </a:prstGeom>
              <a:blipFill>
                <a:blip r:embed="rId3"/>
                <a:stretch>
                  <a:fillRect l="-432"/>
                </a:stretch>
              </a:blipFill>
            </p:spPr>
            <p:txBody>
              <a:bodyPr/>
              <a:lstStyle/>
              <a:p>
                <a:r>
                  <a:rPr lang="en-GB">
                    <a:noFill/>
                  </a:rPr>
                  <a:t> </a:t>
                </a:r>
              </a:p>
            </p:txBody>
          </p:sp>
        </mc:Fallback>
      </mc:AlternateContent>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21"/>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4"/>
                                        </p:tgtEl>
                                        <p:attrNameLst>
                                          <p:attrName>style.visibility</p:attrName>
                                        </p:attrNameLst>
                                      </p:cBhvr>
                                      <p:to>
                                        <p:strVal val="visible"/>
                                      </p:to>
                                    </p:set>
                                    <p:animEffect transition="in" filter="fade">
                                      <p:cBhvr>
                                        <p:cTn id="7" dur="1000"/>
                                        <p:tgtEl>
                                          <p:spTgt spid="134"/>
                                        </p:tgtEl>
                                      </p:cBhvr>
                                    </p:animEffect>
                                  </p:childTnLst>
                                </p:cTn>
                              </p:par>
                              <p:par>
                                <p:cTn id="8" presetID="10" presetClass="entr" presetSubtype="0" fill="hold" nodeType="withEffect">
                                  <p:stCondLst>
                                    <p:cond delay="0"/>
                                  </p:stCondLst>
                                  <p:childTnLst>
                                    <p:set>
                                      <p:cBhvr>
                                        <p:cTn id="9" dur="1" fill="hold">
                                          <p:stCondLst>
                                            <p:cond delay="0"/>
                                          </p:stCondLst>
                                        </p:cTn>
                                        <p:tgtEl>
                                          <p:spTgt spid="135"/>
                                        </p:tgtEl>
                                        <p:attrNameLst>
                                          <p:attrName>style.visibility</p:attrName>
                                        </p:attrNameLst>
                                      </p:cBhvr>
                                      <p:to>
                                        <p:strVal val="visible"/>
                                      </p:to>
                                    </p:set>
                                    <p:animEffect transition="in" filter="fade">
                                      <p:cBhvr>
                                        <p:cTn id="10" dur="1000"/>
                                        <p:tgtEl>
                                          <p:spTgt spid="135"/>
                                        </p:tgtEl>
                                      </p:cBhvr>
                                    </p:animEffect>
                                  </p:childTnLst>
                                </p:cTn>
                              </p:par>
                              <p:par>
                                <p:cTn id="11" presetID="10" presetClass="entr" presetSubtype="0" fill="hold" nodeType="withEffect">
                                  <p:stCondLst>
                                    <p:cond delay="0"/>
                                  </p:stCondLst>
                                  <p:childTnLst>
                                    <p:set>
                                      <p:cBhvr>
                                        <p:cTn id="12" dur="1" fill="hold">
                                          <p:stCondLst>
                                            <p:cond delay="0"/>
                                          </p:stCondLst>
                                        </p:cTn>
                                        <p:tgtEl>
                                          <p:spTgt spid="136"/>
                                        </p:tgtEl>
                                        <p:attrNameLst>
                                          <p:attrName>style.visibility</p:attrName>
                                        </p:attrNameLst>
                                      </p:cBhvr>
                                      <p:to>
                                        <p:strVal val="visible"/>
                                      </p:to>
                                    </p:set>
                                    <p:animEffect transition="in" filter="fade">
                                      <p:cBhvr>
                                        <p:cTn id="13" dur="1000"/>
                                        <p:tgtEl>
                                          <p:spTgt spid="136"/>
                                        </p:tgtEl>
                                      </p:cBhvr>
                                    </p:animEffect>
                                  </p:childTnLst>
                                </p:cTn>
                              </p:par>
                              <p:par>
                                <p:cTn id="14" presetID="10" presetClass="entr" presetSubtype="0" fill="hold" nodeType="withEffect">
                                  <p:stCondLst>
                                    <p:cond delay="0"/>
                                  </p:stCondLst>
                                  <p:childTnLst>
                                    <p:set>
                                      <p:cBhvr>
                                        <p:cTn id="15" dur="1" fill="hold">
                                          <p:stCondLst>
                                            <p:cond delay="0"/>
                                          </p:stCondLst>
                                        </p:cTn>
                                        <p:tgtEl>
                                          <p:spTgt spid="137"/>
                                        </p:tgtEl>
                                        <p:attrNameLst>
                                          <p:attrName>style.visibility</p:attrName>
                                        </p:attrNameLst>
                                      </p:cBhvr>
                                      <p:to>
                                        <p:strVal val="visible"/>
                                      </p:to>
                                    </p:set>
                                    <p:animEffect transition="in" filter="fade">
                                      <p:cBhvr>
                                        <p:cTn id="16" dur="1000"/>
                                        <p:tgtEl>
                                          <p:spTgt spid="137"/>
                                        </p:tgtEl>
                                      </p:cBhvr>
                                    </p:animEffect>
                                  </p:childTnLst>
                                </p:cTn>
                              </p:par>
                              <p:par>
                                <p:cTn id="17" presetID="10" presetClass="entr" presetSubtype="0" fill="hold" nodeType="withEffect">
                                  <p:stCondLst>
                                    <p:cond delay="0"/>
                                  </p:stCondLst>
                                  <p:childTnLst>
                                    <p:set>
                                      <p:cBhvr>
                                        <p:cTn id="18" dur="1" fill="hold">
                                          <p:stCondLst>
                                            <p:cond delay="0"/>
                                          </p:stCondLst>
                                        </p:cTn>
                                        <p:tgtEl>
                                          <p:spTgt spid="138"/>
                                        </p:tgtEl>
                                        <p:attrNameLst>
                                          <p:attrName>style.visibility</p:attrName>
                                        </p:attrNameLst>
                                      </p:cBhvr>
                                      <p:to>
                                        <p:strVal val="visible"/>
                                      </p:to>
                                    </p:set>
                                    <p:animEffect transition="in" filter="fade">
                                      <p:cBhvr>
                                        <p:cTn id="19" dur="1000"/>
                                        <p:tgtEl>
                                          <p:spTgt spid="138"/>
                                        </p:tgtEl>
                                      </p:cBhvr>
                                    </p:animEffect>
                                  </p:childTnLst>
                                </p:cTn>
                              </p:par>
                              <p:par>
                                <p:cTn id="20" presetID="10" presetClass="entr" presetSubtype="0" fill="hold" nodeType="withEffect">
                                  <p:stCondLst>
                                    <p:cond delay="0"/>
                                  </p:stCondLst>
                                  <p:childTnLst>
                                    <p:set>
                                      <p:cBhvr>
                                        <p:cTn id="21" dur="1" fill="hold">
                                          <p:stCondLst>
                                            <p:cond delay="0"/>
                                          </p:stCondLst>
                                        </p:cTn>
                                        <p:tgtEl>
                                          <p:spTgt spid="140"/>
                                        </p:tgtEl>
                                        <p:attrNameLst>
                                          <p:attrName>style.visibility</p:attrName>
                                        </p:attrNameLst>
                                      </p:cBhvr>
                                      <p:to>
                                        <p:strVal val="visible"/>
                                      </p:to>
                                    </p:set>
                                    <p:animEffect transition="in" filter="fade">
                                      <p:cBhvr>
                                        <p:cTn id="22" dur="1000"/>
                                        <p:tgtEl>
                                          <p:spTgt spid="140"/>
                                        </p:tgtEl>
                                      </p:cBhvr>
                                    </p:animEffect>
                                  </p:childTnLst>
                                </p:cTn>
                              </p:par>
                              <p:par>
                                <p:cTn id="23" presetID="10" presetClass="entr" presetSubtype="0" fill="hold" nodeType="withEffect">
                                  <p:stCondLst>
                                    <p:cond delay="0"/>
                                  </p:stCondLst>
                                  <p:childTnLst>
                                    <p:set>
                                      <p:cBhvr>
                                        <p:cTn id="24" dur="1" fill="hold">
                                          <p:stCondLst>
                                            <p:cond delay="0"/>
                                          </p:stCondLst>
                                        </p:cTn>
                                        <p:tgtEl>
                                          <p:spTgt spid="141"/>
                                        </p:tgtEl>
                                        <p:attrNameLst>
                                          <p:attrName>style.visibility</p:attrName>
                                        </p:attrNameLst>
                                      </p:cBhvr>
                                      <p:to>
                                        <p:strVal val="visible"/>
                                      </p:to>
                                    </p:set>
                                    <p:animEffect transition="in" filter="fade">
                                      <p:cBhvr>
                                        <p:cTn id="25" dur="1000"/>
                                        <p:tgtEl>
                                          <p:spTgt spid="141"/>
                                        </p:tgtEl>
                                      </p:cBhvr>
                                    </p:animEffect>
                                  </p:childTnLst>
                                </p:cTn>
                              </p:par>
                              <p:par>
                                <p:cTn id="26" presetID="10" presetClass="entr" presetSubtype="0" fill="hold" nodeType="withEffect">
                                  <p:stCondLst>
                                    <p:cond delay="0"/>
                                  </p:stCondLst>
                                  <p:childTnLst>
                                    <p:set>
                                      <p:cBhvr>
                                        <p:cTn id="27" dur="1" fill="hold">
                                          <p:stCondLst>
                                            <p:cond delay="0"/>
                                          </p:stCondLst>
                                        </p:cTn>
                                        <p:tgtEl>
                                          <p:spTgt spid="142"/>
                                        </p:tgtEl>
                                        <p:attrNameLst>
                                          <p:attrName>style.visibility</p:attrName>
                                        </p:attrNameLst>
                                      </p:cBhvr>
                                      <p:to>
                                        <p:strVal val="visible"/>
                                      </p:to>
                                    </p:set>
                                    <p:animEffect transition="in" filter="fade">
                                      <p:cBhvr>
                                        <p:cTn id="28" dur="1000"/>
                                        <p:tgtEl>
                                          <p:spTgt spid="142"/>
                                        </p:tgtEl>
                                      </p:cBhvr>
                                    </p:animEffect>
                                  </p:childTnLst>
                                </p:cTn>
                              </p:par>
                              <p:par>
                                <p:cTn id="29" presetID="10" presetClass="entr" presetSubtype="0" fill="hold" nodeType="withEffect">
                                  <p:stCondLst>
                                    <p:cond delay="0"/>
                                  </p:stCondLst>
                                  <p:childTnLst>
                                    <p:set>
                                      <p:cBhvr>
                                        <p:cTn id="30" dur="1" fill="hold">
                                          <p:stCondLst>
                                            <p:cond delay="0"/>
                                          </p:stCondLst>
                                        </p:cTn>
                                        <p:tgtEl>
                                          <p:spTgt spid="143"/>
                                        </p:tgtEl>
                                        <p:attrNameLst>
                                          <p:attrName>style.visibility</p:attrName>
                                        </p:attrNameLst>
                                      </p:cBhvr>
                                      <p:to>
                                        <p:strVal val="visible"/>
                                      </p:to>
                                    </p:set>
                                    <p:animEffect transition="in" filter="fade">
                                      <p:cBhvr>
                                        <p:cTn id="31" dur="1000"/>
                                        <p:tgtEl>
                                          <p:spTgt spid="143"/>
                                        </p:tgtEl>
                                      </p:cBhvr>
                                    </p:animEffect>
                                  </p:childTnLst>
                                </p:cTn>
                              </p:par>
                              <p:par>
                                <p:cTn id="32" presetID="10" presetClass="entr" presetSubtype="0" fill="hold" nodeType="withEffect">
                                  <p:stCondLst>
                                    <p:cond delay="0"/>
                                  </p:stCondLst>
                                  <p:childTnLst>
                                    <p:set>
                                      <p:cBhvr>
                                        <p:cTn id="33" dur="1" fill="hold">
                                          <p:stCondLst>
                                            <p:cond delay="0"/>
                                          </p:stCondLst>
                                        </p:cTn>
                                        <p:tgtEl>
                                          <p:spTgt spid="144"/>
                                        </p:tgtEl>
                                        <p:attrNameLst>
                                          <p:attrName>style.visibility</p:attrName>
                                        </p:attrNameLst>
                                      </p:cBhvr>
                                      <p:to>
                                        <p:strVal val="visible"/>
                                      </p:to>
                                    </p:set>
                                    <p:animEffect transition="in" filter="fade">
                                      <p:cBhvr>
                                        <p:cTn id="34" dur="1000"/>
                                        <p:tgtEl>
                                          <p:spTgt spid="144"/>
                                        </p:tgtEl>
                                      </p:cBhvr>
                                    </p:animEffect>
                                  </p:childTnLst>
                                </p:cTn>
                              </p:par>
                              <p:par>
                                <p:cTn id="35" presetID="10" presetClass="entr" presetSubtype="0" fill="hold" nodeType="withEffect">
                                  <p:stCondLst>
                                    <p:cond delay="0"/>
                                  </p:stCondLst>
                                  <p:childTnLst>
                                    <p:set>
                                      <p:cBhvr>
                                        <p:cTn id="36" dur="1" fill="hold">
                                          <p:stCondLst>
                                            <p:cond delay="0"/>
                                          </p:stCondLst>
                                        </p:cTn>
                                        <p:tgtEl>
                                          <p:spTgt spid="145"/>
                                        </p:tgtEl>
                                        <p:attrNameLst>
                                          <p:attrName>style.visibility</p:attrName>
                                        </p:attrNameLst>
                                      </p:cBhvr>
                                      <p:to>
                                        <p:strVal val="visible"/>
                                      </p:to>
                                    </p:set>
                                    <p:animEffect transition="in" filter="fade">
                                      <p:cBhvr>
                                        <p:cTn id="37" dur="1000"/>
                                        <p:tgtEl>
                                          <p:spTgt spid="145"/>
                                        </p:tgtEl>
                                      </p:cBhvr>
                                    </p:animEffect>
                                  </p:childTnLst>
                                </p:cTn>
                              </p:par>
                              <p:par>
                                <p:cTn id="38" presetID="10" presetClass="entr" presetSubtype="0" fill="hold" nodeType="withEffect">
                                  <p:stCondLst>
                                    <p:cond delay="0"/>
                                  </p:stCondLst>
                                  <p:childTnLst>
                                    <p:set>
                                      <p:cBhvr>
                                        <p:cTn id="39" dur="1" fill="hold">
                                          <p:stCondLst>
                                            <p:cond delay="0"/>
                                          </p:stCondLst>
                                        </p:cTn>
                                        <p:tgtEl>
                                          <p:spTgt spid="146"/>
                                        </p:tgtEl>
                                        <p:attrNameLst>
                                          <p:attrName>style.visibility</p:attrName>
                                        </p:attrNameLst>
                                      </p:cBhvr>
                                      <p:to>
                                        <p:strVal val="visible"/>
                                      </p:to>
                                    </p:set>
                                    <p:animEffect transition="in" filter="fade">
                                      <p:cBhvr>
                                        <p:cTn id="40" dur="1000"/>
                                        <p:tgtEl>
                                          <p:spTgt spid="146"/>
                                        </p:tgtEl>
                                      </p:cBhvr>
                                    </p:animEffect>
                                  </p:childTnLst>
                                </p:cTn>
                              </p:par>
                              <p:par>
                                <p:cTn id="41" presetID="10" presetClass="entr" presetSubtype="0" fill="hold" nodeType="withEffect">
                                  <p:stCondLst>
                                    <p:cond delay="0"/>
                                  </p:stCondLst>
                                  <p:childTnLst>
                                    <p:set>
                                      <p:cBhvr>
                                        <p:cTn id="42" dur="1" fill="hold">
                                          <p:stCondLst>
                                            <p:cond delay="0"/>
                                          </p:stCondLst>
                                        </p:cTn>
                                        <p:tgtEl>
                                          <p:spTgt spid="139"/>
                                        </p:tgtEl>
                                        <p:attrNameLst>
                                          <p:attrName>style.visibility</p:attrName>
                                        </p:attrNameLst>
                                      </p:cBhvr>
                                      <p:to>
                                        <p:strVal val="visible"/>
                                      </p:to>
                                    </p:set>
                                    <p:animEffect transition="in" filter="fade">
                                      <p:cBhvr>
                                        <p:cTn id="43" dur="1000"/>
                                        <p:tgtEl>
                                          <p:spTgt spid="139"/>
                                        </p:tgtEl>
                                      </p:cBhvr>
                                    </p:animEffect>
                                  </p:childTnLst>
                                </p:cTn>
                              </p:par>
                            </p:childTnLst>
                          </p:cTn>
                        </p:par>
                      </p:childTnLst>
                    </p:cTn>
                  </p:par>
                </p:childTnLst>
              </p:cTn>
              <p:nextCondLst>
                <p:cond evt="onClick" delay="0">
                  <p:tgtEl>
                    <p:spTgt spid="121"/>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63"/>
        <p:cNvGrpSpPr/>
        <p:nvPr/>
      </p:nvGrpSpPr>
      <p:grpSpPr>
        <a:xfrm>
          <a:off x="0" y="0"/>
          <a:ext cx="0" cy="0"/>
          <a:chOff x="0" y="0"/>
          <a:chExt cx="0" cy="0"/>
        </a:xfrm>
      </p:grpSpPr>
      <p:sp>
        <p:nvSpPr>
          <p:cNvPr id="164" name="Google Shape;164;p8"/>
          <p:cNvSpPr txBox="1">
            <a:spLocks noGrp="1"/>
          </p:cNvSpPr>
          <p:nvPr>
            <p:ph type="body" idx="1"/>
          </p:nvPr>
        </p:nvSpPr>
        <p:spPr>
          <a:xfrm>
            <a:off x="263524" y="653143"/>
            <a:ext cx="2717181" cy="424014"/>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rgbClr val="0277BD"/>
              </a:buClr>
              <a:buSzPts val="1600"/>
              <a:buNone/>
            </a:pPr>
            <a:r>
              <a:rPr lang="en-GB"/>
              <a:t>Follow Me</a:t>
            </a:r>
            <a:endParaRPr/>
          </a:p>
        </p:txBody>
      </p:sp>
      <p:sp>
        <p:nvSpPr>
          <p:cNvPr id="165" name="Google Shape;165;p8"/>
          <p:cNvSpPr txBox="1">
            <a:spLocks noGrp="1"/>
          </p:cNvSpPr>
          <p:nvPr>
            <p:ph type="body" idx="2"/>
          </p:nvPr>
        </p:nvSpPr>
        <p:spPr>
          <a:xfrm>
            <a:off x="263046" y="1176338"/>
            <a:ext cx="11736887" cy="514599"/>
          </a:xfrm>
          <a:prstGeom prst="rect">
            <a:avLst/>
          </a:prstGeom>
          <a:noFill/>
          <a:ln>
            <a:noFill/>
          </a:ln>
        </p:spPr>
        <p:txBody>
          <a:bodyPr spcFirstLastPara="1" wrap="square" lIns="91425" tIns="45700" rIns="91425" bIns="45700" anchor="t" anchorCtr="0">
            <a:normAutofit/>
          </a:bodyPr>
          <a:lstStyle/>
          <a:p>
            <a:pPr marL="0" lvl="0" indent="0" algn="l" rtl="0">
              <a:lnSpc>
                <a:spcPct val="150000"/>
              </a:lnSpc>
              <a:spcBef>
                <a:spcPts val="0"/>
              </a:spcBef>
              <a:spcAft>
                <a:spcPts val="0"/>
              </a:spcAft>
              <a:buClr>
                <a:srgbClr val="222222"/>
              </a:buClr>
              <a:buSzPts val="1800"/>
              <a:buNone/>
            </a:pPr>
            <a:r>
              <a:rPr lang="en-GB" b="1"/>
              <a:t>Which calculation is shown here? </a:t>
            </a:r>
            <a:r>
              <a:rPr lang="en-GB"/>
              <a:t>Write your answer in its simplest form</a:t>
            </a:r>
            <a:endParaRPr/>
          </a:p>
        </p:txBody>
      </p:sp>
      <p:sp>
        <p:nvSpPr>
          <p:cNvPr id="166" name="Google Shape;166;p8"/>
          <p:cNvSpPr/>
          <p:nvPr/>
        </p:nvSpPr>
        <p:spPr>
          <a:xfrm>
            <a:off x="10669706" y="6163001"/>
            <a:ext cx="1401206" cy="514598"/>
          </a:xfrm>
          <a:prstGeom prst="roundRect">
            <a:avLst>
              <a:gd name="adj" fmla="val 16667"/>
            </a:avLst>
          </a:prstGeom>
          <a:solidFill>
            <a:srgbClr val="2196F3"/>
          </a:solidFill>
          <a:ln w="12700" cap="flat" cmpd="sng">
            <a:solidFill>
              <a:srgbClr val="CCD4F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GB" sz="1800" b="0" i="0" u="none" strike="noStrike" cap="none">
                <a:solidFill>
                  <a:schemeClr val="lt1"/>
                </a:solidFill>
                <a:latin typeface="Century Gothic"/>
                <a:ea typeface="Century Gothic"/>
                <a:cs typeface="Century Gothic"/>
                <a:sym typeface="Century Gothic"/>
              </a:rPr>
              <a:t>Answers</a:t>
            </a:r>
            <a:endParaRPr sz="1400" b="0" i="0" u="none" strike="noStrike" cap="none">
              <a:solidFill>
                <a:srgbClr val="000000"/>
              </a:solidFill>
              <a:latin typeface="Arial"/>
              <a:ea typeface="Arial"/>
              <a:cs typeface="Arial"/>
              <a:sym typeface="Arial"/>
            </a:endParaRPr>
          </a:p>
        </p:txBody>
      </p:sp>
      <p:graphicFrame>
        <p:nvGraphicFramePr>
          <p:cNvPr id="167" name="Google Shape;167;p8"/>
          <p:cNvGraphicFramePr/>
          <p:nvPr/>
        </p:nvGraphicFramePr>
        <p:xfrm>
          <a:off x="1274800" y="1880268"/>
          <a:ext cx="3062800" cy="208250"/>
        </p:xfrm>
        <a:graphic>
          <a:graphicData uri="http://schemas.openxmlformats.org/drawingml/2006/table">
            <a:tbl>
              <a:tblPr>
                <a:noFill/>
                <a:tableStyleId>{AF421B1B-CDCA-43C2-AC10-E911B2A7C8DD}</a:tableStyleId>
              </a:tblPr>
              <a:tblGrid>
                <a:gridCol w="382850">
                  <a:extLst>
                    <a:ext uri="{9D8B030D-6E8A-4147-A177-3AD203B41FA5}">
                      <a16:colId xmlns:a16="http://schemas.microsoft.com/office/drawing/2014/main" val="20000"/>
                    </a:ext>
                  </a:extLst>
                </a:gridCol>
                <a:gridCol w="382850">
                  <a:extLst>
                    <a:ext uri="{9D8B030D-6E8A-4147-A177-3AD203B41FA5}">
                      <a16:colId xmlns:a16="http://schemas.microsoft.com/office/drawing/2014/main" val="20001"/>
                    </a:ext>
                  </a:extLst>
                </a:gridCol>
                <a:gridCol w="382850">
                  <a:extLst>
                    <a:ext uri="{9D8B030D-6E8A-4147-A177-3AD203B41FA5}">
                      <a16:colId xmlns:a16="http://schemas.microsoft.com/office/drawing/2014/main" val="20002"/>
                    </a:ext>
                  </a:extLst>
                </a:gridCol>
                <a:gridCol w="382850">
                  <a:extLst>
                    <a:ext uri="{9D8B030D-6E8A-4147-A177-3AD203B41FA5}">
                      <a16:colId xmlns:a16="http://schemas.microsoft.com/office/drawing/2014/main" val="20003"/>
                    </a:ext>
                  </a:extLst>
                </a:gridCol>
                <a:gridCol w="382850">
                  <a:extLst>
                    <a:ext uri="{9D8B030D-6E8A-4147-A177-3AD203B41FA5}">
                      <a16:colId xmlns:a16="http://schemas.microsoft.com/office/drawing/2014/main" val="20004"/>
                    </a:ext>
                  </a:extLst>
                </a:gridCol>
                <a:gridCol w="382850">
                  <a:extLst>
                    <a:ext uri="{9D8B030D-6E8A-4147-A177-3AD203B41FA5}">
                      <a16:colId xmlns:a16="http://schemas.microsoft.com/office/drawing/2014/main" val="20005"/>
                    </a:ext>
                  </a:extLst>
                </a:gridCol>
                <a:gridCol w="382850">
                  <a:extLst>
                    <a:ext uri="{9D8B030D-6E8A-4147-A177-3AD203B41FA5}">
                      <a16:colId xmlns:a16="http://schemas.microsoft.com/office/drawing/2014/main" val="20006"/>
                    </a:ext>
                  </a:extLst>
                </a:gridCol>
                <a:gridCol w="382850">
                  <a:extLst>
                    <a:ext uri="{9D8B030D-6E8A-4147-A177-3AD203B41FA5}">
                      <a16:colId xmlns:a16="http://schemas.microsoft.com/office/drawing/2014/main" val="20007"/>
                    </a:ext>
                  </a:extLst>
                </a:gridCol>
              </a:tblGrid>
              <a:tr h="0">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B39DD8"/>
                    </a:solidFill>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p:graphicFrame>
        <p:nvGraphicFramePr>
          <p:cNvPr id="168" name="Google Shape;168;p8"/>
          <p:cNvGraphicFramePr/>
          <p:nvPr/>
        </p:nvGraphicFramePr>
        <p:xfrm>
          <a:off x="1274800" y="2228856"/>
          <a:ext cx="3062800" cy="208250"/>
        </p:xfrm>
        <a:graphic>
          <a:graphicData uri="http://schemas.openxmlformats.org/drawingml/2006/table">
            <a:tbl>
              <a:tblPr>
                <a:noFill/>
                <a:tableStyleId>{AF421B1B-CDCA-43C2-AC10-E911B2A7C8DD}</a:tableStyleId>
              </a:tblPr>
              <a:tblGrid>
                <a:gridCol w="382850">
                  <a:extLst>
                    <a:ext uri="{9D8B030D-6E8A-4147-A177-3AD203B41FA5}">
                      <a16:colId xmlns:a16="http://schemas.microsoft.com/office/drawing/2014/main" val="20000"/>
                    </a:ext>
                  </a:extLst>
                </a:gridCol>
                <a:gridCol w="382850">
                  <a:extLst>
                    <a:ext uri="{9D8B030D-6E8A-4147-A177-3AD203B41FA5}">
                      <a16:colId xmlns:a16="http://schemas.microsoft.com/office/drawing/2014/main" val="20001"/>
                    </a:ext>
                  </a:extLst>
                </a:gridCol>
                <a:gridCol w="382850">
                  <a:extLst>
                    <a:ext uri="{9D8B030D-6E8A-4147-A177-3AD203B41FA5}">
                      <a16:colId xmlns:a16="http://schemas.microsoft.com/office/drawing/2014/main" val="20002"/>
                    </a:ext>
                  </a:extLst>
                </a:gridCol>
                <a:gridCol w="382850">
                  <a:extLst>
                    <a:ext uri="{9D8B030D-6E8A-4147-A177-3AD203B41FA5}">
                      <a16:colId xmlns:a16="http://schemas.microsoft.com/office/drawing/2014/main" val="20003"/>
                    </a:ext>
                  </a:extLst>
                </a:gridCol>
                <a:gridCol w="382850">
                  <a:extLst>
                    <a:ext uri="{9D8B030D-6E8A-4147-A177-3AD203B41FA5}">
                      <a16:colId xmlns:a16="http://schemas.microsoft.com/office/drawing/2014/main" val="20004"/>
                    </a:ext>
                  </a:extLst>
                </a:gridCol>
                <a:gridCol w="382850">
                  <a:extLst>
                    <a:ext uri="{9D8B030D-6E8A-4147-A177-3AD203B41FA5}">
                      <a16:colId xmlns:a16="http://schemas.microsoft.com/office/drawing/2014/main" val="20005"/>
                    </a:ext>
                  </a:extLst>
                </a:gridCol>
                <a:gridCol w="382850">
                  <a:extLst>
                    <a:ext uri="{9D8B030D-6E8A-4147-A177-3AD203B41FA5}">
                      <a16:colId xmlns:a16="http://schemas.microsoft.com/office/drawing/2014/main" val="20006"/>
                    </a:ext>
                  </a:extLst>
                </a:gridCol>
                <a:gridCol w="382850">
                  <a:extLst>
                    <a:ext uri="{9D8B030D-6E8A-4147-A177-3AD203B41FA5}">
                      <a16:colId xmlns:a16="http://schemas.microsoft.com/office/drawing/2014/main" val="20007"/>
                    </a:ext>
                  </a:extLst>
                </a:gridCol>
              </a:tblGrid>
              <a:tr h="0">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B39DD8"/>
                    </a:solidFill>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p:graphicFrame>
        <p:nvGraphicFramePr>
          <p:cNvPr id="169" name="Google Shape;169;p8"/>
          <p:cNvGraphicFramePr/>
          <p:nvPr/>
        </p:nvGraphicFramePr>
        <p:xfrm>
          <a:off x="1274800" y="2577443"/>
          <a:ext cx="3062800" cy="208250"/>
        </p:xfrm>
        <a:graphic>
          <a:graphicData uri="http://schemas.openxmlformats.org/drawingml/2006/table">
            <a:tbl>
              <a:tblPr>
                <a:noFill/>
                <a:tableStyleId>{AF421B1B-CDCA-43C2-AC10-E911B2A7C8DD}</a:tableStyleId>
              </a:tblPr>
              <a:tblGrid>
                <a:gridCol w="382850">
                  <a:extLst>
                    <a:ext uri="{9D8B030D-6E8A-4147-A177-3AD203B41FA5}">
                      <a16:colId xmlns:a16="http://schemas.microsoft.com/office/drawing/2014/main" val="20000"/>
                    </a:ext>
                  </a:extLst>
                </a:gridCol>
                <a:gridCol w="382850">
                  <a:extLst>
                    <a:ext uri="{9D8B030D-6E8A-4147-A177-3AD203B41FA5}">
                      <a16:colId xmlns:a16="http://schemas.microsoft.com/office/drawing/2014/main" val="20001"/>
                    </a:ext>
                  </a:extLst>
                </a:gridCol>
                <a:gridCol w="382850">
                  <a:extLst>
                    <a:ext uri="{9D8B030D-6E8A-4147-A177-3AD203B41FA5}">
                      <a16:colId xmlns:a16="http://schemas.microsoft.com/office/drawing/2014/main" val="20002"/>
                    </a:ext>
                  </a:extLst>
                </a:gridCol>
                <a:gridCol w="382850">
                  <a:extLst>
                    <a:ext uri="{9D8B030D-6E8A-4147-A177-3AD203B41FA5}">
                      <a16:colId xmlns:a16="http://schemas.microsoft.com/office/drawing/2014/main" val="20003"/>
                    </a:ext>
                  </a:extLst>
                </a:gridCol>
                <a:gridCol w="382850">
                  <a:extLst>
                    <a:ext uri="{9D8B030D-6E8A-4147-A177-3AD203B41FA5}">
                      <a16:colId xmlns:a16="http://schemas.microsoft.com/office/drawing/2014/main" val="20004"/>
                    </a:ext>
                  </a:extLst>
                </a:gridCol>
                <a:gridCol w="382850">
                  <a:extLst>
                    <a:ext uri="{9D8B030D-6E8A-4147-A177-3AD203B41FA5}">
                      <a16:colId xmlns:a16="http://schemas.microsoft.com/office/drawing/2014/main" val="20005"/>
                    </a:ext>
                  </a:extLst>
                </a:gridCol>
                <a:gridCol w="382850">
                  <a:extLst>
                    <a:ext uri="{9D8B030D-6E8A-4147-A177-3AD203B41FA5}">
                      <a16:colId xmlns:a16="http://schemas.microsoft.com/office/drawing/2014/main" val="20006"/>
                    </a:ext>
                  </a:extLst>
                </a:gridCol>
                <a:gridCol w="382850">
                  <a:extLst>
                    <a:ext uri="{9D8B030D-6E8A-4147-A177-3AD203B41FA5}">
                      <a16:colId xmlns:a16="http://schemas.microsoft.com/office/drawing/2014/main" val="20007"/>
                    </a:ext>
                  </a:extLst>
                </a:gridCol>
              </a:tblGrid>
              <a:tr h="0">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B39DD8"/>
                    </a:solidFill>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p:graphicFrame>
        <p:nvGraphicFramePr>
          <p:cNvPr id="170" name="Google Shape;170;p8"/>
          <p:cNvGraphicFramePr/>
          <p:nvPr/>
        </p:nvGraphicFramePr>
        <p:xfrm>
          <a:off x="1274800" y="2926043"/>
          <a:ext cx="3062800" cy="208250"/>
        </p:xfrm>
        <a:graphic>
          <a:graphicData uri="http://schemas.openxmlformats.org/drawingml/2006/table">
            <a:tbl>
              <a:tblPr>
                <a:noFill/>
                <a:tableStyleId>{AF421B1B-CDCA-43C2-AC10-E911B2A7C8DD}</a:tableStyleId>
              </a:tblPr>
              <a:tblGrid>
                <a:gridCol w="382850">
                  <a:extLst>
                    <a:ext uri="{9D8B030D-6E8A-4147-A177-3AD203B41FA5}">
                      <a16:colId xmlns:a16="http://schemas.microsoft.com/office/drawing/2014/main" val="20000"/>
                    </a:ext>
                  </a:extLst>
                </a:gridCol>
                <a:gridCol w="382850">
                  <a:extLst>
                    <a:ext uri="{9D8B030D-6E8A-4147-A177-3AD203B41FA5}">
                      <a16:colId xmlns:a16="http://schemas.microsoft.com/office/drawing/2014/main" val="20001"/>
                    </a:ext>
                  </a:extLst>
                </a:gridCol>
                <a:gridCol w="382850">
                  <a:extLst>
                    <a:ext uri="{9D8B030D-6E8A-4147-A177-3AD203B41FA5}">
                      <a16:colId xmlns:a16="http://schemas.microsoft.com/office/drawing/2014/main" val="20002"/>
                    </a:ext>
                  </a:extLst>
                </a:gridCol>
                <a:gridCol w="382850">
                  <a:extLst>
                    <a:ext uri="{9D8B030D-6E8A-4147-A177-3AD203B41FA5}">
                      <a16:colId xmlns:a16="http://schemas.microsoft.com/office/drawing/2014/main" val="20003"/>
                    </a:ext>
                  </a:extLst>
                </a:gridCol>
                <a:gridCol w="382850">
                  <a:extLst>
                    <a:ext uri="{9D8B030D-6E8A-4147-A177-3AD203B41FA5}">
                      <a16:colId xmlns:a16="http://schemas.microsoft.com/office/drawing/2014/main" val="20004"/>
                    </a:ext>
                  </a:extLst>
                </a:gridCol>
                <a:gridCol w="382850">
                  <a:extLst>
                    <a:ext uri="{9D8B030D-6E8A-4147-A177-3AD203B41FA5}">
                      <a16:colId xmlns:a16="http://schemas.microsoft.com/office/drawing/2014/main" val="20005"/>
                    </a:ext>
                  </a:extLst>
                </a:gridCol>
                <a:gridCol w="382850">
                  <a:extLst>
                    <a:ext uri="{9D8B030D-6E8A-4147-A177-3AD203B41FA5}">
                      <a16:colId xmlns:a16="http://schemas.microsoft.com/office/drawing/2014/main" val="20006"/>
                    </a:ext>
                  </a:extLst>
                </a:gridCol>
                <a:gridCol w="382850">
                  <a:extLst>
                    <a:ext uri="{9D8B030D-6E8A-4147-A177-3AD203B41FA5}">
                      <a16:colId xmlns:a16="http://schemas.microsoft.com/office/drawing/2014/main" val="20007"/>
                    </a:ext>
                  </a:extLst>
                </a:gridCol>
              </a:tblGrid>
              <a:tr h="0">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rgbClr val="B39DD8"/>
                    </a:solidFill>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0"/>
                        <a:buFont typeface="Calibri"/>
                        <a:buNone/>
                      </a:pPr>
                      <a:endParaRPr sz="100" u="none" strike="noStrike" cap="none"/>
                    </a:p>
                  </a:txBody>
                  <a:tcPr marL="91425" marR="91425" marT="91425" marB="91425">
                    <a:lnL w="19050" cap="flat" cmpd="sng">
                      <a:solidFill>
                        <a:schemeClr val="dk1"/>
                      </a:solidFill>
                      <a:prstDash val="solid"/>
                      <a:round/>
                      <a:headEnd type="none" w="sm" len="sm"/>
                      <a:tailEnd type="none" w="sm" len="sm"/>
                    </a:lnL>
                    <a:lnR w="1905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p:sp>
        <p:nvSpPr>
          <p:cNvPr id="171" name="Google Shape;171;p8"/>
          <p:cNvSpPr txBox="1"/>
          <p:nvPr/>
        </p:nvSpPr>
        <p:spPr>
          <a:xfrm>
            <a:off x="7309901" y="2147570"/>
            <a:ext cx="544501" cy="503460"/>
          </a:xfrm>
          <a:prstGeom prst="rect">
            <a:avLst/>
          </a:prstGeom>
          <a:noFill/>
          <a:ln>
            <a:noFill/>
          </a:ln>
        </p:spPr>
        <p:txBody>
          <a:bodyPr spcFirstLastPara="1" wrap="square" lIns="91425" tIns="45700" rIns="91425" bIns="45700" anchor="t" anchorCtr="0">
            <a:normAutofit/>
          </a:bodyPr>
          <a:lstStyle/>
          <a:p>
            <a:pPr marL="0" marR="0" lvl="0" indent="0" algn="ctr" rtl="0">
              <a:lnSpc>
                <a:spcPct val="100000"/>
              </a:lnSpc>
              <a:spcBef>
                <a:spcPts val="0"/>
              </a:spcBef>
              <a:spcAft>
                <a:spcPts val="0"/>
              </a:spcAft>
              <a:buClr>
                <a:srgbClr val="222222"/>
              </a:buClr>
              <a:buSzPts val="1800"/>
              <a:buFont typeface="Arial"/>
              <a:buNone/>
            </a:pPr>
            <a:r>
              <a:rPr lang="en-GB" sz="1800" b="0" i="0" u="none" strike="noStrike" cap="none">
                <a:solidFill>
                  <a:srgbClr val="222222"/>
                </a:solidFill>
                <a:latin typeface="Century Gothic"/>
                <a:ea typeface="Century Gothic"/>
                <a:cs typeface="Century Gothic"/>
                <a:sym typeface="Century Gothic"/>
              </a:rPr>
              <a:t>=</a:t>
            </a:r>
            <a:endParaRPr sz="1800" b="1" i="0" u="none" strike="noStrike" cap="none">
              <a:solidFill>
                <a:srgbClr val="222222"/>
              </a:solidFill>
              <a:latin typeface="Century Gothic"/>
              <a:ea typeface="Century Gothic"/>
              <a:cs typeface="Century Gothic"/>
              <a:sym typeface="Century Gothic"/>
            </a:endParaRPr>
          </a:p>
        </p:txBody>
      </p:sp>
      <p:sp>
        <p:nvSpPr>
          <p:cNvPr id="172" name="Google Shape;172;p8"/>
          <p:cNvSpPr txBox="1"/>
          <p:nvPr/>
        </p:nvSpPr>
        <p:spPr>
          <a:xfrm>
            <a:off x="6684588" y="2147570"/>
            <a:ext cx="544501" cy="503460"/>
          </a:xfrm>
          <a:prstGeom prst="rect">
            <a:avLst/>
          </a:prstGeom>
          <a:noFill/>
          <a:ln>
            <a:noFill/>
          </a:ln>
        </p:spPr>
        <p:txBody>
          <a:bodyPr spcFirstLastPara="1" wrap="square" lIns="91425" tIns="45700" rIns="91425" bIns="45700" anchor="t" anchorCtr="0">
            <a:normAutofit/>
          </a:bodyPr>
          <a:lstStyle/>
          <a:p>
            <a:pPr marL="0" marR="0" lvl="0" indent="0" algn="ctr" rtl="0">
              <a:lnSpc>
                <a:spcPct val="100000"/>
              </a:lnSpc>
              <a:spcBef>
                <a:spcPts val="0"/>
              </a:spcBef>
              <a:spcAft>
                <a:spcPts val="0"/>
              </a:spcAft>
              <a:buClr>
                <a:srgbClr val="222222"/>
              </a:buClr>
              <a:buSzPts val="1800"/>
              <a:buFont typeface="Arial"/>
              <a:buNone/>
            </a:pPr>
            <a:r>
              <a:rPr lang="en-GB" sz="1800" b="0" i="0" u="none" strike="noStrike" cap="none">
                <a:solidFill>
                  <a:srgbClr val="222222"/>
                </a:solidFill>
                <a:latin typeface="Century Gothic"/>
                <a:ea typeface="Century Gothic"/>
                <a:cs typeface="Century Gothic"/>
                <a:sym typeface="Century Gothic"/>
              </a:rPr>
              <a:t>x</a:t>
            </a:r>
            <a:endParaRPr sz="1800" b="1" i="0" u="none" strike="noStrike" cap="none">
              <a:solidFill>
                <a:srgbClr val="222222"/>
              </a:solidFill>
              <a:latin typeface="Century Gothic"/>
              <a:ea typeface="Century Gothic"/>
              <a:cs typeface="Century Gothic"/>
              <a:sym typeface="Century Gothic"/>
            </a:endParaRPr>
          </a:p>
        </p:txBody>
      </p:sp>
      <p:graphicFrame>
        <p:nvGraphicFramePr>
          <p:cNvPr id="173" name="Google Shape;173;p8"/>
          <p:cNvGraphicFramePr/>
          <p:nvPr/>
        </p:nvGraphicFramePr>
        <p:xfrm>
          <a:off x="6405513" y="1890831"/>
          <a:ext cx="382850" cy="914345"/>
        </p:xfrm>
        <a:graphic>
          <a:graphicData uri="http://schemas.openxmlformats.org/drawingml/2006/table">
            <a:tbl>
              <a:tblPr>
                <a:noFill/>
                <a:tableStyleId>{AF421B1B-CDCA-43C2-AC10-E911B2A7C8DD}</a:tableStyleId>
              </a:tblPr>
              <a:tblGrid>
                <a:gridCol w="382850">
                  <a:extLst>
                    <a:ext uri="{9D8B030D-6E8A-4147-A177-3AD203B41FA5}">
                      <a16:colId xmlns:a16="http://schemas.microsoft.com/office/drawing/2014/main" val="20000"/>
                    </a:ext>
                  </a:extLst>
                </a:gridCol>
              </a:tblGrid>
              <a:tr h="457150">
                <a:tc>
                  <a:txBody>
                    <a:bodyPr/>
                    <a:lstStyle/>
                    <a:p>
                      <a:pPr marL="0" marR="0" lvl="0" indent="0" algn="ctr" rtl="0">
                        <a:lnSpc>
                          <a:spcPct val="100000"/>
                        </a:lnSpc>
                        <a:spcBef>
                          <a:spcPts val="0"/>
                        </a:spcBef>
                        <a:spcAft>
                          <a:spcPts val="0"/>
                        </a:spcAft>
                        <a:buClr>
                          <a:schemeClr val="dk1"/>
                        </a:buClr>
                        <a:buSzPts val="1800"/>
                        <a:buFont typeface="Calibri"/>
                        <a:buNone/>
                      </a:pPr>
                      <a:endParaRPr sz="1800" u="none" strike="noStrike" cap="none">
                        <a:latin typeface="Century Gothic"/>
                        <a:ea typeface="Century Gothic"/>
                        <a:cs typeface="Century Gothic"/>
                        <a:sym typeface="Century Gothic"/>
                      </a:endParaRPr>
                    </a:p>
                  </a:txBody>
                  <a:tcPr marL="91425" marR="91425" marT="91425" marB="91425" anchor="ctr">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9E9E9E"/>
                      </a:solidFill>
                      <a:prstDash val="solid"/>
                      <a:round/>
                      <a:headEnd type="none" w="sm" len="sm"/>
                      <a:tailEnd type="none" w="sm" len="sm"/>
                    </a:lnT>
                    <a:lnB w="19050"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457175">
                <a:tc>
                  <a:txBody>
                    <a:bodyPr/>
                    <a:lstStyle/>
                    <a:p>
                      <a:pPr marL="0" marR="0" lvl="0" indent="0" algn="ctr" rtl="0">
                        <a:lnSpc>
                          <a:spcPct val="100000"/>
                        </a:lnSpc>
                        <a:spcBef>
                          <a:spcPts val="0"/>
                        </a:spcBef>
                        <a:spcAft>
                          <a:spcPts val="0"/>
                        </a:spcAft>
                        <a:buClr>
                          <a:schemeClr val="dk1"/>
                        </a:buClr>
                        <a:buSzPts val="1800"/>
                        <a:buFont typeface="Calibri"/>
                        <a:buNone/>
                      </a:pPr>
                      <a:endParaRPr sz="1800" u="none" strike="noStrike" cap="none">
                        <a:latin typeface="Century Gothic"/>
                        <a:ea typeface="Century Gothic"/>
                        <a:cs typeface="Century Gothic"/>
                        <a:sym typeface="Century Gothic"/>
                      </a:endParaRPr>
                    </a:p>
                  </a:txBody>
                  <a:tcPr marL="91425" marR="91425" marT="91425" marB="91425" anchor="ctr">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9E9E9E"/>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
        <p:nvSpPr>
          <p:cNvPr id="174" name="Google Shape;174;p8"/>
          <p:cNvSpPr txBox="1"/>
          <p:nvPr/>
        </p:nvSpPr>
        <p:spPr>
          <a:xfrm>
            <a:off x="7093713" y="1888856"/>
            <a:ext cx="316550" cy="898574"/>
          </a:xfrm>
          <a:prstGeom prst="rect">
            <a:avLst/>
          </a:prstGeom>
          <a:noFill/>
          <a:ln w="19050" cap="flat" cmpd="sng">
            <a:solidFill>
              <a:srgbClr val="9E9E9E"/>
            </a:solidFill>
            <a:prstDash val="solid"/>
            <a:round/>
            <a:headEnd type="none" w="sm" len="sm"/>
            <a:tailEnd type="none" w="sm" len="sm"/>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43A047"/>
              </a:solidFill>
              <a:latin typeface="Century Gothic"/>
              <a:ea typeface="Century Gothic"/>
              <a:cs typeface="Century Gothic"/>
              <a:sym typeface="Century Gothic"/>
            </a:endParaRPr>
          </a:p>
        </p:txBody>
      </p:sp>
      <p:sp>
        <p:nvSpPr>
          <p:cNvPr id="175" name="Google Shape;175;p8"/>
          <p:cNvSpPr txBox="1"/>
          <p:nvPr/>
        </p:nvSpPr>
        <p:spPr>
          <a:xfrm>
            <a:off x="6405638" y="1880268"/>
            <a:ext cx="382800" cy="4923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000"/>
              <a:buFont typeface="Arial"/>
              <a:buNone/>
            </a:pPr>
            <a:r>
              <a:rPr lang="en-GB" sz="2000" b="0" i="0" u="none" strike="noStrike" cap="none">
                <a:solidFill>
                  <a:srgbClr val="43A047"/>
                </a:solidFill>
                <a:latin typeface="Century Gothic"/>
                <a:ea typeface="Century Gothic"/>
                <a:cs typeface="Century Gothic"/>
                <a:sym typeface="Century Gothic"/>
              </a:rPr>
              <a:t>1</a:t>
            </a:r>
            <a:endParaRPr sz="2000" b="0" i="0" u="none" strike="noStrike" cap="none">
              <a:solidFill>
                <a:srgbClr val="43A047"/>
              </a:solidFill>
              <a:latin typeface="Arial"/>
              <a:ea typeface="Arial"/>
              <a:cs typeface="Arial"/>
              <a:sym typeface="Arial"/>
            </a:endParaRPr>
          </a:p>
        </p:txBody>
      </p:sp>
      <p:sp>
        <p:nvSpPr>
          <p:cNvPr id="176" name="Google Shape;176;p8"/>
          <p:cNvSpPr txBox="1"/>
          <p:nvPr/>
        </p:nvSpPr>
        <p:spPr>
          <a:xfrm>
            <a:off x="6324688" y="2340093"/>
            <a:ext cx="544500" cy="4923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000"/>
              <a:buFont typeface="Arial"/>
              <a:buNone/>
            </a:pPr>
            <a:r>
              <a:rPr lang="en-GB" sz="2000" b="0" i="0" u="none" strike="noStrike" cap="none">
                <a:solidFill>
                  <a:srgbClr val="43A047"/>
                </a:solidFill>
                <a:latin typeface="Century Gothic"/>
                <a:ea typeface="Century Gothic"/>
                <a:cs typeface="Century Gothic"/>
                <a:sym typeface="Century Gothic"/>
              </a:rPr>
              <a:t>8</a:t>
            </a:r>
            <a:endParaRPr sz="2000" b="0" i="0" u="none" strike="noStrike" cap="none">
              <a:solidFill>
                <a:srgbClr val="43A047"/>
              </a:solidFill>
              <a:latin typeface="Arial"/>
              <a:ea typeface="Arial"/>
              <a:cs typeface="Arial"/>
              <a:sym typeface="Arial"/>
            </a:endParaRPr>
          </a:p>
        </p:txBody>
      </p:sp>
      <p:sp>
        <p:nvSpPr>
          <p:cNvPr id="177" name="Google Shape;177;p8"/>
          <p:cNvSpPr txBox="1"/>
          <p:nvPr/>
        </p:nvSpPr>
        <p:spPr>
          <a:xfrm>
            <a:off x="7063239" y="1933818"/>
            <a:ext cx="382800" cy="898575"/>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2000"/>
              <a:buFont typeface="Arial"/>
              <a:buNone/>
            </a:pPr>
            <a:r>
              <a:rPr lang="en-GB" sz="2000" b="0" i="0" u="none" strike="noStrike" cap="none">
                <a:solidFill>
                  <a:srgbClr val="43A047"/>
                </a:solidFill>
                <a:latin typeface="Century Gothic"/>
                <a:ea typeface="Century Gothic"/>
                <a:cs typeface="Century Gothic"/>
                <a:sym typeface="Century Gothic"/>
              </a:rPr>
              <a:t>4</a:t>
            </a:r>
            <a:endParaRPr sz="2000" b="0" i="0" u="none" strike="noStrike" cap="none">
              <a:solidFill>
                <a:srgbClr val="43A047"/>
              </a:solidFill>
              <a:latin typeface="Arial"/>
              <a:ea typeface="Arial"/>
              <a:cs typeface="Arial"/>
              <a:sym typeface="Arial"/>
            </a:endParaRPr>
          </a:p>
        </p:txBody>
      </p:sp>
      <p:sp>
        <p:nvSpPr>
          <p:cNvPr id="178" name="Google Shape;178;p8"/>
          <p:cNvSpPr txBox="1"/>
          <p:nvPr/>
        </p:nvSpPr>
        <p:spPr>
          <a:xfrm>
            <a:off x="263047" y="3866586"/>
            <a:ext cx="5832954" cy="1263694"/>
          </a:xfrm>
          <a:prstGeom prst="rect">
            <a:avLst/>
          </a:prstGeom>
          <a:noFill/>
          <a:ln>
            <a:noFill/>
          </a:ln>
        </p:spPr>
        <p:txBody>
          <a:bodyPr spcFirstLastPara="1" wrap="square" lIns="91425" tIns="45700" rIns="91425" bIns="45700" anchor="t" anchorCtr="0">
            <a:normAutofit/>
          </a:bodyPr>
          <a:lstStyle/>
          <a:p>
            <a:pPr marL="0" marR="0" lvl="0" indent="0" algn="l" rtl="0">
              <a:lnSpc>
                <a:spcPct val="150000"/>
              </a:lnSpc>
              <a:spcBef>
                <a:spcPts val="0"/>
              </a:spcBef>
              <a:spcAft>
                <a:spcPts val="0"/>
              </a:spcAft>
              <a:buClr>
                <a:srgbClr val="000000"/>
              </a:buClr>
              <a:buSzPts val="1800"/>
              <a:buFont typeface="Arial"/>
              <a:buNone/>
            </a:pPr>
            <a:r>
              <a:rPr lang="en-GB" sz="1800" b="1" i="0" u="none" strike="noStrike" cap="none">
                <a:solidFill>
                  <a:srgbClr val="222222"/>
                </a:solidFill>
                <a:latin typeface="Century Gothic"/>
                <a:ea typeface="Century Gothic"/>
                <a:cs typeface="Century Gothic"/>
                <a:sym typeface="Century Gothic"/>
              </a:rPr>
              <a:t>Use this method to complete these calculations</a:t>
            </a:r>
            <a:r>
              <a:rPr lang="en-GB" sz="1800" b="0" i="0" u="none" strike="noStrike" cap="none">
                <a:solidFill>
                  <a:srgbClr val="222222"/>
                </a:solidFill>
                <a:latin typeface="Century Gothic"/>
                <a:ea typeface="Century Gothic"/>
                <a:cs typeface="Century Gothic"/>
                <a:sym typeface="Century Gothic"/>
              </a:rPr>
              <a:t>. </a:t>
            </a:r>
            <a:endParaRPr/>
          </a:p>
          <a:p>
            <a:pPr marL="0" marR="0" lvl="0" indent="0" algn="l" rtl="0">
              <a:lnSpc>
                <a:spcPct val="150000"/>
              </a:lnSpc>
              <a:spcBef>
                <a:spcPts val="1000"/>
              </a:spcBef>
              <a:spcAft>
                <a:spcPts val="0"/>
              </a:spcAft>
              <a:buClr>
                <a:srgbClr val="000000"/>
              </a:buClr>
              <a:buSzPts val="1800"/>
              <a:buFont typeface="Arial"/>
              <a:buNone/>
            </a:pPr>
            <a:r>
              <a:rPr lang="en-GB" sz="1800" b="0" i="0" u="none" strike="noStrike" cap="none">
                <a:solidFill>
                  <a:srgbClr val="222222"/>
                </a:solidFill>
                <a:latin typeface="Century Gothic"/>
                <a:ea typeface="Century Gothic"/>
                <a:cs typeface="Century Gothic"/>
                <a:sym typeface="Century Gothic"/>
              </a:rPr>
              <a:t>Write your answer in the simplest form.</a:t>
            </a:r>
            <a:endParaRPr/>
          </a:p>
        </p:txBody>
      </p:sp>
      <mc:AlternateContent xmlns:mc="http://schemas.openxmlformats.org/markup-compatibility/2006">
        <mc:Choice xmlns:a14="http://schemas.microsoft.com/office/drawing/2010/main" Requires="a14">
          <p:sp>
            <p:nvSpPr>
              <p:cNvPr id="22" name="Rounded Rectangle 21">
                <a:extLst>
                  <a:ext uri="{FF2B5EF4-FFF2-40B4-BE49-F238E27FC236}">
                    <a16:creationId xmlns:a16="http://schemas.microsoft.com/office/drawing/2014/main" id="{B47F9DC9-CCB0-0A45-B48F-AD663A01EECC}"/>
                  </a:ext>
                </a:extLst>
              </p:cNvPr>
              <p:cNvSpPr/>
              <p:nvPr/>
            </p:nvSpPr>
            <p:spPr>
              <a:xfrm>
                <a:off x="1876045" y="5122423"/>
                <a:ext cx="1202489" cy="901843"/>
              </a:xfrm>
              <a:prstGeom prst="roundRect">
                <a:avLst/>
              </a:prstGeom>
              <a:solidFill>
                <a:srgbClr val="CCD4F4"/>
              </a:solidFill>
              <a:ln w="38100">
                <a:solidFill>
                  <a:srgbClr val="CCD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 xmlns:m="http://schemas.openxmlformats.org/officeDocument/2006/math">
                    <m:f>
                      <m:fPr>
                        <m:ctrlPr>
                          <a:rPr lang="en-GB" sz="2400" i="1" smtClean="0">
                            <a:solidFill>
                              <a:srgbClr val="222222"/>
                            </a:solidFill>
                            <a:latin typeface="Cambria Math" panose="02040503050406030204" pitchFamily="18" charset="0"/>
                          </a:rPr>
                        </m:ctrlPr>
                      </m:fPr>
                      <m:num>
                        <m:r>
                          <m:rPr>
                            <m:nor/>
                          </m:rPr>
                          <a:rPr lang="en-GB" sz="2400" b="0" i="0" smtClean="0">
                            <a:solidFill>
                              <a:srgbClr val="222222"/>
                            </a:solidFill>
                            <a:latin typeface="Century Gothic" panose="020B0502020202020204" pitchFamily="34" charset="0"/>
                          </a:rPr>
                          <m:t>1</m:t>
                        </m:r>
                      </m:num>
                      <m:den>
                        <m:r>
                          <m:rPr>
                            <m:nor/>
                          </m:rPr>
                          <a:rPr lang="en-GB" sz="2400" b="0" i="0" smtClean="0">
                            <a:solidFill>
                              <a:srgbClr val="222222"/>
                            </a:solidFill>
                            <a:latin typeface="Century Gothic" panose="020B0502020202020204" pitchFamily="34" charset="0"/>
                          </a:rPr>
                          <m:t> 7 </m:t>
                        </m:r>
                      </m:den>
                    </m:f>
                  </m:oMath>
                </a14:m>
                <a:r>
                  <a:rPr lang="en-GB" sz="2400" dirty="0">
                    <a:solidFill>
                      <a:srgbClr val="222222"/>
                    </a:solidFill>
                    <a:latin typeface="Century Gothic" panose="020B0502020202020204" pitchFamily="34" charset="0"/>
                  </a:rPr>
                  <a:t> x 4</a:t>
                </a:r>
              </a:p>
            </p:txBody>
          </p:sp>
        </mc:Choice>
        <mc:Fallback>
          <p:sp>
            <p:nvSpPr>
              <p:cNvPr id="22" name="Rounded Rectangle 21">
                <a:extLst>
                  <a:ext uri="{FF2B5EF4-FFF2-40B4-BE49-F238E27FC236}">
                    <a16:creationId xmlns:a16="http://schemas.microsoft.com/office/drawing/2014/main" id="{B47F9DC9-CCB0-0A45-B48F-AD663A01EECC}"/>
                  </a:ext>
                </a:extLst>
              </p:cNvPr>
              <p:cNvSpPr>
                <a:spLocks noRot="1" noChangeAspect="1" noMove="1" noResize="1" noEditPoints="1" noAdjustHandles="1" noChangeArrowheads="1" noChangeShapeType="1" noTextEdit="1"/>
              </p:cNvSpPr>
              <p:nvPr/>
            </p:nvSpPr>
            <p:spPr>
              <a:xfrm>
                <a:off x="1876045" y="5122423"/>
                <a:ext cx="1202489" cy="901843"/>
              </a:xfrm>
              <a:prstGeom prst="roundRect">
                <a:avLst/>
              </a:prstGeom>
              <a:blipFill>
                <a:blip r:embed="rId3"/>
                <a:stretch>
                  <a:fillRect b="-6667"/>
                </a:stretch>
              </a:blipFill>
              <a:ln w="38100">
                <a:solidFill>
                  <a:srgbClr val="CCD4F4"/>
                </a:solidFill>
              </a:ln>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23" name="Rounded Rectangle 22">
                <a:extLst>
                  <a:ext uri="{FF2B5EF4-FFF2-40B4-BE49-F238E27FC236}">
                    <a16:creationId xmlns:a16="http://schemas.microsoft.com/office/drawing/2014/main" id="{98923CA1-5244-F048-A9E5-91694C92C857}"/>
                  </a:ext>
                </a:extLst>
              </p:cNvPr>
              <p:cNvSpPr/>
              <p:nvPr/>
            </p:nvSpPr>
            <p:spPr>
              <a:xfrm>
                <a:off x="7704847" y="5122423"/>
                <a:ext cx="1202489" cy="901843"/>
              </a:xfrm>
              <a:prstGeom prst="roundRect">
                <a:avLst/>
              </a:prstGeom>
              <a:solidFill>
                <a:srgbClr val="CCD4F4"/>
              </a:solidFill>
              <a:ln w="38100">
                <a:solidFill>
                  <a:srgbClr val="CCD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a:solidFill>
                      <a:srgbClr val="222222"/>
                    </a:solidFill>
                    <a:latin typeface="Century Gothic" panose="020B0502020202020204" pitchFamily="34" charset="0"/>
                  </a:rPr>
                  <a:t>6 x </a:t>
                </a:r>
                <a14:m>
                  <m:oMath xmlns:m="http://schemas.openxmlformats.org/officeDocument/2006/math">
                    <m:f>
                      <m:fPr>
                        <m:ctrlPr>
                          <a:rPr lang="en-GB" sz="2400" i="1" smtClean="0">
                            <a:solidFill>
                              <a:srgbClr val="222222"/>
                            </a:solidFill>
                            <a:latin typeface="Cambria Math" panose="02040503050406030204" pitchFamily="18" charset="0"/>
                          </a:rPr>
                        </m:ctrlPr>
                      </m:fPr>
                      <m:num>
                        <m:r>
                          <m:rPr>
                            <m:nor/>
                          </m:rPr>
                          <a:rPr lang="en-GB" sz="2400" b="0" i="0" smtClean="0">
                            <a:solidFill>
                              <a:srgbClr val="222222"/>
                            </a:solidFill>
                            <a:latin typeface="Century Gothic" panose="020B0502020202020204" pitchFamily="34" charset="0"/>
                          </a:rPr>
                          <m:t>1</m:t>
                        </m:r>
                      </m:num>
                      <m:den>
                        <m:r>
                          <m:rPr>
                            <m:nor/>
                          </m:rPr>
                          <a:rPr lang="en-GB" sz="2400" b="0" i="0" smtClean="0">
                            <a:solidFill>
                              <a:srgbClr val="222222"/>
                            </a:solidFill>
                            <a:latin typeface="Century Gothic" panose="020B0502020202020204" pitchFamily="34" charset="0"/>
                          </a:rPr>
                          <m:t> 4 </m:t>
                        </m:r>
                      </m:den>
                    </m:f>
                  </m:oMath>
                </a14:m>
                <a:endParaRPr lang="en-GB" sz="2400" dirty="0">
                  <a:solidFill>
                    <a:srgbClr val="222222"/>
                  </a:solidFill>
                  <a:latin typeface="Century Gothic" panose="020B0502020202020204" pitchFamily="34" charset="0"/>
                </a:endParaRPr>
              </a:p>
            </p:txBody>
          </p:sp>
        </mc:Choice>
        <mc:Fallback>
          <p:sp>
            <p:nvSpPr>
              <p:cNvPr id="23" name="Rounded Rectangle 22">
                <a:extLst>
                  <a:ext uri="{FF2B5EF4-FFF2-40B4-BE49-F238E27FC236}">
                    <a16:creationId xmlns:a16="http://schemas.microsoft.com/office/drawing/2014/main" id="{98923CA1-5244-F048-A9E5-91694C92C857}"/>
                  </a:ext>
                </a:extLst>
              </p:cNvPr>
              <p:cNvSpPr>
                <a:spLocks noRot="1" noChangeAspect="1" noMove="1" noResize="1" noEditPoints="1" noAdjustHandles="1" noChangeArrowheads="1" noChangeShapeType="1" noTextEdit="1"/>
              </p:cNvSpPr>
              <p:nvPr/>
            </p:nvSpPr>
            <p:spPr>
              <a:xfrm>
                <a:off x="7704847" y="5122423"/>
                <a:ext cx="1202489" cy="901843"/>
              </a:xfrm>
              <a:prstGeom prst="roundRect">
                <a:avLst/>
              </a:prstGeom>
              <a:blipFill>
                <a:blip r:embed="rId4"/>
                <a:stretch>
                  <a:fillRect b="-6667"/>
                </a:stretch>
              </a:blipFill>
              <a:ln w="38100">
                <a:solidFill>
                  <a:srgbClr val="CCD4F4"/>
                </a:solidFill>
              </a:ln>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24" name="Google Shape;186;p17">
                <a:extLst>
                  <a:ext uri="{FF2B5EF4-FFF2-40B4-BE49-F238E27FC236}">
                    <a16:creationId xmlns:a16="http://schemas.microsoft.com/office/drawing/2014/main" id="{75181462-8BAC-324F-92B8-61B7A507F405}"/>
                  </a:ext>
                </a:extLst>
              </p:cNvPr>
              <p:cNvSpPr txBox="1"/>
              <p:nvPr/>
            </p:nvSpPr>
            <p:spPr>
              <a:xfrm>
                <a:off x="3266289" y="5241011"/>
                <a:ext cx="823767" cy="688275"/>
              </a:xfrm>
              <a:prstGeom prst="rect">
                <a:avLst/>
              </a:prstGeom>
              <a:noFill/>
              <a:ln>
                <a:noFill/>
              </a:ln>
            </p:spPr>
            <p:txBody>
              <a:bodyPr spcFirstLastPara="1" wrap="square" lIns="91425" tIns="91425" rIns="91425" bIns="91425" anchor="t" anchorCtr="0">
                <a:noAutofit/>
              </a:bodyPr>
              <a:lstStyle/>
              <a:p>
                <a:pPr lvl="0">
                  <a:buClr>
                    <a:srgbClr val="000000"/>
                  </a:buClr>
                  <a:defRPr/>
                </a:pPr>
                <a14:m>
                  <m:oMath xmlns:m="http://schemas.openxmlformats.org/officeDocument/2006/math">
                    <m:f>
                      <m:fPr>
                        <m:ctrlPr>
                          <a:rPr lang="ar-AE" sz="1800" i="1" smtClean="0">
                            <a:solidFill>
                              <a:srgbClr val="43A047"/>
                            </a:solidFill>
                            <a:latin typeface="Cambria Math" panose="02040503050406030204" pitchFamily="18" charset="0"/>
                          </a:rPr>
                        </m:ctrlPr>
                      </m:fPr>
                      <m:num>
                        <m:r>
                          <m:rPr>
                            <m:nor/>
                          </m:rPr>
                          <a:rPr lang="en-GB" sz="1800" b="0" i="0" smtClean="0">
                            <a:solidFill>
                              <a:srgbClr val="43A047"/>
                            </a:solidFill>
                            <a:latin typeface="Century Gothic" panose="020B0502020202020204" pitchFamily="34" charset="0"/>
                          </a:rPr>
                          <m:t>4</m:t>
                        </m:r>
                      </m:num>
                      <m:den>
                        <m:r>
                          <m:rPr>
                            <m:nor/>
                          </m:rPr>
                          <a:rPr lang="ar-AE" sz="1800">
                            <a:solidFill>
                              <a:srgbClr val="43A047"/>
                            </a:solidFill>
                            <a:latin typeface="Century Gothic" panose="020B0502020202020204" pitchFamily="34" charset="0"/>
                          </a:rPr>
                          <m:t> </m:t>
                        </m:r>
                        <m:r>
                          <m:rPr>
                            <m:nor/>
                          </m:rPr>
                          <a:rPr lang="en-GB" sz="1800" b="0" i="0" smtClean="0">
                            <a:solidFill>
                              <a:srgbClr val="43A047"/>
                            </a:solidFill>
                            <a:latin typeface="Century Gothic" panose="020B0502020202020204" pitchFamily="34" charset="0"/>
                          </a:rPr>
                          <m:t>7</m:t>
                        </m:r>
                        <m:r>
                          <m:rPr>
                            <m:nor/>
                          </m:rPr>
                          <a:rPr lang="ar-AE" sz="1800">
                            <a:solidFill>
                              <a:srgbClr val="43A047"/>
                            </a:solidFill>
                            <a:latin typeface="Century Gothic" panose="020B0502020202020204" pitchFamily="34" charset="0"/>
                          </a:rPr>
                          <m:t> </m:t>
                        </m:r>
                      </m:den>
                    </m:f>
                  </m:oMath>
                </a14:m>
                <a:r>
                  <a:rPr kumimoji="0" lang="en-GB" sz="1800" b="0" i="0" u="none" strike="noStrike" kern="0" cap="none" spc="0" normalizeH="0" baseline="0" noProof="0" dirty="0">
                    <a:ln>
                      <a:noFill/>
                    </a:ln>
                    <a:solidFill>
                      <a:srgbClr val="43A047"/>
                    </a:solidFill>
                    <a:effectLst/>
                    <a:uLnTx/>
                    <a:uFillTx/>
                    <a:sym typeface="Arial"/>
                  </a:rPr>
                  <a:t> </a:t>
                </a:r>
                <a:endParaRPr kumimoji="0" lang="ar-AE" sz="1800" b="0" i="0" u="none" strike="noStrike" kern="0" cap="none" spc="0" normalizeH="0" baseline="0" noProof="0" dirty="0">
                  <a:ln>
                    <a:noFill/>
                  </a:ln>
                  <a:solidFill>
                    <a:srgbClr val="43A047"/>
                  </a:solidFill>
                  <a:effectLst/>
                  <a:uLnTx/>
                  <a:uFillTx/>
                  <a:sym typeface="Arial"/>
                </a:endParaRPr>
              </a:p>
            </p:txBody>
          </p:sp>
        </mc:Choice>
        <mc:Fallback>
          <p:sp>
            <p:nvSpPr>
              <p:cNvPr id="24" name="Google Shape;186;p17">
                <a:extLst>
                  <a:ext uri="{FF2B5EF4-FFF2-40B4-BE49-F238E27FC236}">
                    <a16:creationId xmlns:a16="http://schemas.microsoft.com/office/drawing/2014/main" id="{75181462-8BAC-324F-92B8-61B7A507F405}"/>
                  </a:ext>
                </a:extLst>
              </p:cNvPr>
              <p:cNvSpPr txBox="1">
                <a:spLocks noRot="1" noChangeAspect="1" noMove="1" noResize="1" noEditPoints="1" noAdjustHandles="1" noChangeArrowheads="1" noChangeShapeType="1" noTextEdit="1"/>
              </p:cNvSpPr>
              <p:nvPr/>
            </p:nvSpPr>
            <p:spPr>
              <a:xfrm>
                <a:off x="3266289" y="5241011"/>
                <a:ext cx="823767" cy="688275"/>
              </a:xfrm>
              <a:prstGeom prst="rect">
                <a:avLst/>
              </a:prstGeom>
              <a:blipFill>
                <a:blip r:embed="rId5"/>
                <a:stretch>
                  <a:fillRect l="-1515"/>
                </a:stretch>
              </a:blipFill>
              <a:ln>
                <a:noFill/>
              </a:ln>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25" name="Google Shape;186;p17">
                <a:extLst>
                  <a:ext uri="{FF2B5EF4-FFF2-40B4-BE49-F238E27FC236}">
                    <a16:creationId xmlns:a16="http://schemas.microsoft.com/office/drawing/2014/main" id="{55CBF313-1FD4-854B-B09C-C59AE21A5E49}"/>
                  </a:ext>
                </a:extLst>
              </p:cNvPr>
              <p:cNvSpPr txBox="1"/>
              <p:nvPr/>
            </p:nvSpPr>
            <p:spPr>
              <a:xfrm>
                <a:off x="8960492" y="5241012"/>
                <a:ext cx="1346729" cy="688275"/>
              </a:xfrm>
              <a:prstGeom prst="rect">
                <a:avLst/>
              </a:prstGeom>
              <a:noFill/>
              <a:ln>
                <a:noFill/>
              </a:ln>
            </p:spPr>
            <p:txBody>
              <a:bodyPr spcFirstLastPara="1" wrap="square" lIns="91425" tIns="91425" rIns="91425" bIns="91425" anchor="t" anchorCtr="0">
                <a:noAutofit/>
              </a:bodyPr>
              <a:lstStyle/>
              <a:p>
                <a:pPr lvl="0">
                  <a:buClr>
                    <a:srgbClr val="000000"/>
                  </a:buClr>
                  <a:defRPr/>
                </a:pPr>
                <a14:m>
                  <m:oMath xmlns:m="http://schemas.openxmlformats.org/officeDocument/2006/math">
                    <m:f>
                      <m:fPr>
                        <m:ctrlPr>
                          <a:rPr lang="ar-AE" sz="1800" i="1" smtClean="0">
                            <a:solidFill>
                              <a:srgbClr val="43A047"/>
                            </a:solidFill>
                            <a:latin typeface="Cambria Math" panose="02040503050406030204" pitchFamily="18" charset="0"/>
                          </a:rPr>
                        </m:ctrlPr>
                      </m:fPr>
                      <m:num>
                        <m:r>
                          <m:rPr>
                            <m:nor/>
                          </m:rPr>
                          <a:rPr lang="en-GB" sz="1800" b="0" i="0" smtClean="0">
                            <a:solidFill>
                              <a:srgbClr val="43A047"/>
                            </a:solidFill>
                            <a:latin typeface="Century Gothic" panose="020B0502020202020204" pitchFamily="34" charset="0"/>
                          </a:rPr>
                          <m:t>6</m:t>
                        </m:r>
                      </m:num>
                      <m:den>
                        <m:r>
                          <m:rPr>
                            <m:nor/>
                          </m:rPr>
                          <a:rPr lang="ar-AE" sz="1800">
                            <a:solidFill>
                              <a:srgbClr val="43A047"/>
                            </a:solidFill>
                            <a:latin typeface="Century Gothic" panose="020B0502020202020204" pitchFamily="34" charset="0"/>
                          </a:rPr>
                          <m:t> </m:t>
                        </m:r>
                        <m:r>
                          <m:rPr>
                            <m:nor/>
                          </m:rPr>
                          <a:rPr lang="en-GB" sz="1800" b="0" i="0" smtClean="0">
                            <a:solidFill>
                              <a:srgbClr val="43A047"/>
                            </a:solidFill>
                            <a:latin typeface="Century Gothic" panose="020B0502020202020204" pitchFamily="34" charset="0"/>
                          </a:rPr>
                          <m:t>4</m:t>
                        </m:r>
                        <m:r>
                          <m:rPr>
                            <m:nor/>
                          </m:rPr>
                          <a:rPr lang="ar-AE" sz="1800">
                            <a:solidFill>
                              <a:srgbClr val="43A047"/>
                            </a:solidFill>
                            <a:latin typeface="Century Gothic" panose="020B0502020202020204" pitchFamily="34" charset="0"/>
                          </a:rPr>
                          <m:t> </m:t>
                        </m:r>
                      </m:den>
                    </m:f>
                  </m:oMath>
                </a14:m>
                <a:r>
                  <a:rPr kumimoji="0" lang="en-GB" sz="1800" b="0" i="0" u="none" strike="noStrike" kern="0" cap="none" spc="0" normalizeH="0" baseline="0" noProof="0" dirty="0">
                    <a:ln>
                      <a:noFill/>
                    </a:ln>
                    <a:solidFill>
                      <a:srgbClr val="43A047"/>
                    </a:solidFill>
                    <a:effectLst/>
                    <a:uLnTx/>
                    <a:uFillTx/>
                    <a:latin typeface="Century Gothic" panose="020B0502020202020204" pitchFamily="34" charset="0"/>
                    <a:sym typeface="Arial"/>
                  </a:rPr>
                  <a:t> or 1 </a:t>
                </a:r>
                <a14:m>
                  <m:oMath xmlns:m="http://schemas.openxmlformats.org/officeDocument/2006/math">
                    <m:f>
                      <m:fPr>
                        <m:ctrlPr>
                          <a:rPr lang="ar-AE" sz="1800" i="1">
                            <a:solidFill>
                              <a:srgbClr val="43A047"/>
                            </a:solidFill>
                            <a:latin typeface="Cambria Math" panose="02040503050406030204" pitchFamily="18" charset="0"/>
                          </a:rPr>
                        </m:ctrlPr>
                      </m:fPr>
                      <m:num>
                        <m:r>
                          <m:rPr>
                            <m:nor/>
                          </m:rPr>
                          <a:rPr lang="en-GB" sz="1800" b="0" i="0" smtClean="0">
                            <a:solidFill>
                              <a:srgbClr val="43A047"/>
                            </a:solidFill>
                            <a:latin typeface="Century Gothic" panose="020B0502020202020204" pitchFamily="34" charset="0"/>
                          </a:rPr>
                          <m:t>1</m:t>
                        </m:r>
                      </m:num>
                      <m:den>
                        <m:r>
                          <m:rPr>
                            <m:nor/>
                          </m:rPr>
                          <a:rPr lang="ar-AE" sz="1800">
                            <a:solidFill>
                              <a:srgbClr val="43A047"/>
                            </a:solidFill>
                            <a:latin typeface="Century Gothic" panose="020B0502020202020204" pitchFamily="34" charset="0"/>
                          </a:rPr>
                          <m:t> </m:t>
                        </m:r>
                        <m:r>
                          <m:rPr>
                            <m:nor/>
                          </m:rPr>
                          <a:rPr lang="en-GB" sz="1800" b="0" i="0" smtClean="0">
                            <a:solidFill>
                              <a:srgbClr val="43A047"/>
                            </a:solidFill>
                            <a:latin typeface="Century Gothic" panose="020B0502020202020204" pitchFamily="34" charset="0"/>
                          </a:rPr>
                          <m:t>2</m:t>
                        </m:r>
                        <m:r>
                          <m:rPr>
                            <m:nor/>
                          </m:rPr>
                          <a:rPr lang="ar-AE" sz="1800">
                            <a:solidFill>
                              <a:srgbClr val="43A047"/>
                            </a:solidFill>
                            <a:latin typeface="Century Gothic" panose="020B0502020202020204" pitchFamily="34" charset="0"/>
                          </a:rPr>
                          <m:t> </m:t>
                        </m:r>
                      </m:den>
                    </m:f>
                  </m:oMath>
                </a14:m>
                <a:endParaRPr kumimoji="0" lang="ar-AE" sz="1800" b="0" i="0" u="none" strike="noStrike" kern="0" cap="none" spc="0" normalizeH="0" baseline="0" noProof="0" dirty="0">
                  <a:ln>
                    <a:noFill/>
                  </a:ln>
                  <a:solidFill>
                    <a:srgbClr val="43A047"/>
                  </a:solidFill>
                  <a:effectLst/>
                  <a:uLnTx/>
                  <a:uFillTx/>
                  <a:latin typeface="Century Gothic" panose="020B0502020202020204" pitchFamily="34" charset="0"/>
                  <a:sym typeface="Arial"/>
                </a:endParaRPr>
              </a:p>
            </p:txBody>
          </p:sp>
        </mc:Choice>
        <mc:Fallback>
          <p:sp>
            <p:nvSpPr>
              <p:cNvPr id="25" name="Google Shape;186;p17">
                <a:extLst>
                  <a:ext uri="{FF2B5EF4-FFF2-40B4-BE49-F238E27FC236}">
                    <a16:creationId xmlns:a16="http://schemas.microsoft.com/office/drawing/2014/main" id="{55CBF313-1FD4-854B-B09C-C59AE21A5E49}"/>
                  </a:ext>
                </a:extLst>
              </p:cNvPr>
              <p:cNvSpPr txBox="1">
                <a:spLocks noRot="1" noChangeAspect="1" noMove="1" noResize="1" noEditPoints="1" noAdjustHandles="1" noChangeArrowheads="1" noChangeShapeType="1" noTextEdit="1"/>
              </p:cNvSpPr>
              <p:nvPr/>
            </p:nvSpPr>
            <p:spPr>
              <a:xfrm>
                <a:off x="8960492" y="5241012"/>
                <a:ext cx="1346729" cy="688275"/>
              </a:xfrm>
              <a:prstGeom prst="rect">
                <a:avLst/>
              </a:prstGeom>
              <a:blipFill>
                <a:blip r:embed="rId6"/>
                <a:stretch>
                  <a:fillRect l="-935"/>
                </a:stretch>
              </a:blipFill>
              <a:ln>
                <a:noFill/>
              </a:ln>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26" name="Google Shape;186;p17">
                <a:extLst>
                  <a:ext uri="{FF2B5EF4-FFF2-40B4-BE49-F238E27FC236}">
                    <a16:creationId xmlns:a16="http://schemas.microsoft.com/office/drawing/2014/main" id="{49E90113-A724-E846-B60E-5C3024E8AD6F}"/>
                  </a:ext>
                </a:extLst>
              </p:cNvPr>
              <p:cNvSpPr txBox="1"/>
              <p:nvPr/>
            </p:nvSpPr>
            <p:spPr>
              <a:xfrm>
                <a:off x="7777604" y="2001638"/>
                <a:ext cx="3387180" cy="688275"/>
              </a:xfrm>
              <a:prstGeom prst="rect">
                <a:avLst/>
              </a:prstGeom>
              <a:noFill/>
              <a:ln>
                <a:noFill/>
              </a:ln>
            </p:spPr>
            <p:txBody>
              <a:bodyPr spcFirstLastPara="1" wrap="square" lIns="91425" tIns="91425" rIns="91425" bIns="91425" anchor="t" anchorCtr="0">
                <a:noAutofit/>
              </a:bodyPr>
              <a:lstStyle/>
              <a:p>
                <a:pPr lvl="0">
                  <a:buClr>
                    <a:srgbClr val="000000"/>
                  </a:buClr>
                  <a:defRPr/>
                </a:pPr>
                <a14:m>
                  <m:oMath xmlns:m="http://schemas.openxmlformats.org/officeDocument/2006/math">
                    <m:f>
                      <m:fPr>
                        <m:ctrlPr>
                          <a:rPr lang="ar-AE" sz="1800" i="1" smtClean="0">
                            <a:solidFill>
                              <a:srgbClr val="43A047"/>
                            </a:solidFill>
                            <a:latin typeface="Cambria Math" panose="02040503050406030204" pitchFamily="18" charset="0"/>
                          </a:rPr>
                        </m:ctrlPr>
                      </m:fPr>
                      <m:num>
                        <m:r>
                          <m:rPr>
                            <m:nor/>
                          </m:rPr>
                          <a:rPr lang="en-GB" sz="1800" b="0" i="0" smtClean="0">
                            <a:solidFill>
                              <a:srgbClr val="43A047"/>
                            </a:solidFill>
                            <a:latin typeface="Century Gothic" panose="020B0502020202020204" pitchFamily="34" charset="0"/>
                          </a:rPr>
                          <m:t>1</m:t>
                        </m:r>
                      </m:num>
                      <m:den>
                        <m:r>
                          <m:rPr>
                            <m:nor/>
                          </m:rPr>
                          <a:rPr lang="ar-AE" sz="1800">
                            <a:solidFill>
                              <a:srgbClr val="43A047"/>
                            </a:solidFill>
                            <a:latin typeface="Century Gothic" panose="020B0502020202020204" pitchFamily="34" charset="0"/>
                          </a:rPr>
                          <m:t> </m:t>
                        </m:r>
                        <m:r>
                          <m:rPr>
                            <m:nor/>
                          </m:rPr>
                          <a:rPr lang="en-GB" sz="1800" b="0" i="0" smtClean="0">
                            <a:solidFill>
                              <a:srgbClr val="43A047"/>
                            </a:solidFill>
                            <a:latin typeface="Century Gothic" panose="020B0502020202020204" pitchFamily="34" charset="0"/>
                          </a:rPr>
                          <m:t>8</m:t>
                        </m:r>
                        <m:r>
                          <m:rPr>
                            <m:nor/>
                          </m:rPr>
                          <a:rPr lang="ar-AE" sz="1800">
                            <a:solidFill>
                              <a:srgbClr val="43A047"/>
                            </a:solidFill>
                            <a:latin typeface="Century Gothic" panose="020B0502020202020204" pitchFamily="34" charset="0"/>
                          </a:rPr>
                          <m:t> </m:t>
                        </m:r>
                      </m:den>
                    </m:f>
                    <m:r>
                      <a:rPr lang="ar-AE" sz="1800" i="1">
                        <a:solidFill>
                          <a:srgbClr val="43A047"/>
                        </a:solidFill>
                        <a:latin typeface="Cambria Math" panose="02040503050406030204" pitchFamily="18" charset="0"/>
                      </a:rPr>
                      <m:t> </m:t>
                    </m:r>
                  </m:oMath>
                </a14:m>
                <a:r>
                  <a:rPr kumimoji="0" lang="ar-AE"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a:t>
                </a:r>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 </a:t>
                </a:r>
                <a14:m>
                  <m:oMath xmlns:m="http://schemas.openxmlformats.org/officeDocument/2006/math">
                    <m:f>
                      <m:fPr>
                        <m:ctrlPr>
                          <a:rPr lang="ar-AE" sz="1800" i="1">
                            <a:solidFill>
                              <a:srgbClr val="43A047"/>
                            </a:solidFill>
                            <a:latin typeface="Cambria Math" panose="02040503050406030204" pitchFamily="18" charset="0"/>
                          </a:rPr>
                        </m:ctrlPr>
                      </m:fPr>
                      <m:num>
                        <m:r>
                          <m:rPr>
                            <m:nor/>
                          </m:rPr>
                          <a:rPr lang="en-GB" sz="1800">
                            <a:solidFill>
                              <a:srgbClr val="43A047"/>
                            </a:solidFill>
                            <a:latin typeface="Century Gothic" panose="020B0502020202020204" pitchFamily="34" charset="0"/>
                          </a:rPr>
                          <m:t>1</m:t>
                        </m:r>
                      </m:num>
                      <m:den>
                        <m:r>
                          <m:rPr>
                            <m:nor/>
                          </m:rPr>
                          <a:rPr lang="ar-AE" sz="1800">
                            <a:solidFill>
                              <a:srgbClr val="43A047"/>
                            </a:solidFill>
                            <a:latin typeface="Century Gothic" panose="020B0502020202020204" pitchFamily="34" charset="0"/>
                          </a:rPr>
                          <m:t> </m:t>
                        </m:r>
                        <m:r>
                          <m:rPr>
                            <m:nor/>
                          </m:rPr>
                          <a:rPr lang="en-GB" sz="1800">
                            <a:solidFill>
                              <a:srgbClr val="43A047"/>
                            </a:solidFill>
                            <a:latin typeface="Century Gothic" panose="020B0502020202020204" pitchFamily="34" charset="0"/>
                          </a:rPr>
                          <m:t>8</m:t>
                        </m:r>
                        <m:r>
                          <m:rPr>
                            <m:nor/>
                          </m:rPr>
                          <a:rPr lang="ar-AE" sz="1800">
                            <a:solidFill>
                              <a:srgbClr val="43A047"/>
                            </a:solidFill>
                            <a:latin typeface="Century Gothic" panose="020B0502020202020204" pitchFamily="34" charset="0"/>
                          </a:rPr>
                          <m:t> </m:t>
                        </m:r>
                      </m:den>
                    </m:f>
                  </m:oMath>
                </a14:m>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 </a:t>
                </a:r>
                <a:r>
                  <a:rPr kumimoji="0" lang="ar-AE"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a:t>
                </a:r>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 </a:t>
                </a:r>
                <a14:m>
                  <m:oMath xmlns:m="http://schemas.openxmlformats.org/officeDocument/2006/math">
                    <m:f>
                      <m:fPr>
                        <m:ctrlPr>
                          <a:rPr lang="ar-AE" sz="1800" i="1">
                            <a:solidFill>
                              <a:srgbClr val="43A047"/>
                            </a:solidFill>
                            <a:latin typeface="Cambria Math" panose="02040503050406030204" pitchFamily="18" charset="0"/>
                          </a:rPr>
                        </m:ctrlPr>
                      </m:fPr>
                      <m:num>
                        <m:r>
                          <m:rPr>
                            <m:nor/>
                          </m:rPr>
                          <a:rPr lang="en-GB" sz="1800">
                            <a:solidFill>
                              <a:srgbClr val="43A047"/>
                            </a:solidFill>
                            <a:latin typeface="Century Gothic" panose="020B0502020202020204" pitchFamily="34" charset="0"/>
                          </a:rPr>
                          <m:t>1</m:t>
                        </m:r>
                      </m:num>
                      <m:den>
                        <m:r>
                          <m:rPr>
                            <m:nor/>
                          </m:rPr>
                          <a:rPr lang="ar-AE" sz="1800">
                            <a:solidFill>
                              <a:srgbClr val="43A047"/>
                            </a:solidFill>
                            <a:latin typeface="Century Gothic" panose="020B0502020202020204" pitchFamily="34" charset="0"/>
                          </a:rPr>
                          <m:t> </m:t>
                        </m:r>
                        <m:r>
                          <m:rPr>
                            <m:nor/>
                          </m:rPr>
                          <a:rPr lang="en-GB" sz="1800">
                            <a:solidFill>
                              <a:srgbClr val="43A047"/>
                            </a:solidFill>
                            <a:latin typeface="Century Gothic" panose="020B0502020202020204" pitchFamily="34" charset="0"/>
                          </a:rPr>
                          <m:t>8</m:t>
                        </m:r>
                        <m:r>
                          <m:rPr>
                            <m:nor/>
                          </m:rPr>
                          <a:rPr lang="ar-AE" sz="1800">
                            <a:solidFill>
                              <a:srgbClr val="43A047"/>
                            </a:solidFill>
                            <a:latin typeface="Century Gothic" panose="020B0502020202020204" pitchFamily="34" charset="0"/>
                          </a:rPr>
                          <m:t> </m:t>
                        </m:r>
                      </m:den>
                    </m:f>
                  </m:oMath>
                </a14:m>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 </a:t>
                </a:r>
                <a:r>
                  <a:rPr kumimoji="0" lang="ar-AE"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a:t>
                </a:r>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 </a:t>
                </a:r>
                <a14:m>
                  <m:oMath xmlns:m="http://schemas.openxmlformats.org/officeDocument/2006/math">
                    <m:f>
                      <m:fPr>
                        <m:ctrlPr>
                          <a:rPr lang="ar-AE" sz="1800" i="1">
                            <a:solidFill>
                              <a:srgbClr val="43A047"/>
                            </a:solidFill>
                            <a:latin typeface="Cambria Math" panose="02040503050406030204" pitchFamily="18" charset="0"/>
                          </a:rPr>
                        </m:ctrlPr>
                      </m:fPr>
                      <m:num>
                        <m:r>
                          <m:rPr>
                            <m:nor/>
                          </m:rPr>
                          <a:rPr lang="en-GB" sz="1800">
                            <a:solidFill>
                              <a:srgbClr val="43A047"/>
                            </a:solidFill>
                            <a:latin typeface="Century Gothic" panose="020B0502020202020204" pitchFamily="34" charset="0"/>
                          </a:rPr>
                          <m:t>1</m:t>
                        </m:r>
                        <m:r>
                          <a:rPr lang="en-GB" sz="1800" b="0" i="1" smtClean="0">
                            <a:solidFill>
                              <a:srgbClr val="43A047"/>
                            </a:solidFill>
                            <a:latin typeface="Cambria Math" panose="02040503050406030204" pitchFamily="18" charset="0"/>
                          </a:rPr>
                          <m:t> </m:t>
                        </m:r>
                      </m:num>
                      <m:den>
                        <m:r>
                          <m:rPr>
                            <m:nor/>
                          </m:rPr>
                          <a:rPr lang="ar-AE" sz="1800">
                            <a:solidFill>
                              <a:srgbClr val="43A047"/>
                            </a:solidFill>
                            <a:latin typeface="Century Gothic" panose="020B0502020202020204" pitchFamily="34" charset="0"/>
                          </a:rPr>
                          <m:t> </m:t>
                        </m:r>
                        <m:r>
                          <m:rPr>
                            <m:nor/>
                          </m:rPr>
                          <a:rPr lang="en-GB" sz="1800">
                            <a:solidFill>
                              <a:srgbClr val="43A047"/>
                            </a:solidFill>
                            <a:latin typeface="Century Gothic" panose="020B0502020202020204" pitchFamily="34" charset="0"/>
                          </a:rPr>
                          <m:t>8</m:t>
                        </m:r>
                        <m:r>
                          <m:rPr>
                            <m:nor/>
                          </m:rPr>
                          <a:rPr lang="ar-AE" sz="1800">
                            <a:solidFill>
                              <a:srgbClr val="43A047"/>
                            </a:solidFill>
                            <a:latin typeface="Century Gothic" panose="020B0502020202020204" pitchFamily="34" charset="0"/>
                          </a:rPr>
                          <m:t> </m:t>
                        </m:r>
                      </m:den>
                    </m:f>
                  </m:oMath>
                </a14:m>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 </a:t>
                </a:r>
                <a:r>
                  <a:rPr kumimoji="0" lang="ar-AE"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a:t>
                </a:r>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 </a:t>
                </a:r>
                <a14:m>
                  <m:oMath xmlns:m="http://schemas.openxmlformats.org/officeDocument/2006/math">
                    <m:f>
                      <m:fPr>
                        <m:ctrlPr>
                          <a:rPr lang="ar-AE" sz="1800" i="1">
                            <a:solidFill>
                              <a:srgbClr val="43A047"/>
                            </a:solidFill>
                            <a:latin typeface="Cambria Math" panose="02040503050406030204" pitchFamily="18" charset="0"/>
                          </a:rPr>
                        </m:ctrlPr>
                      </m:fPr>
                      <m:num>
                        <m:r>
                          <m:rPr>
                            <m:nor/>
                          </m:rPr>
                          <a:rPr lang="en-GB" sz="1800" b="0" i="0" smtClean="0">
                            <a:solidFill>
                              <a:srgbClr val="43A047"/>
                            </a:solidFill>
                            <a:latin typeface="Century Gothic" panose="020B0502020202020204" pitchFamily="34" charset="0"/>
                          </a:rPr>
                          <m:t>4</m:t>
                        </m:r>
                      </m:num>
                      <m:den>
                        <m:r>
                          <m:rPr>
                            <m:nor/>
                          </m:rPr>
                          <a:rPr lang="ar-AE" sz="1800">
                            <a:solidFill>
                              <a:srgbClr val="43A047"/>
                            </a:solidFill>
                            <a:latin typeface="Century Gothic" panose="020B0502020202020204" pitchFamily="34" charset="0"/>
                          </a:rPr>
                          <m:t> </m:t>
                        </m:r>
                        <m:r>
                          <m:rPr>
                            <m:nor/>
                          </m:rPr>
                          <a:rPr lang="en-GB" sz="1800">
                            <a:solidFill>
                              <a:srgbClr val="43A047"/>
                            </a:solidFill>
                            <a:latin typeface="Century Gothic" panose="020B0502020202020204" pitchFamily="34" charset="0"/>
                          </a:rPr>
                          <m:t>8</m:t>
                        </m:r>
                        <m:r>
                          <m:rPr>
                            <m:nor/>
                          </m:rPr>
                          <a:rPr lang="ar-AE" sz="1800">
                            <a:solidFill>
                              <a:srgbClr val="43A047"/>
                            </a:solidFill>
                            <a:latin typeface="Century Gothic" panose="020B0502020202020204" pitchFamily="34" charset="0"/>
                          </a:rPr>
                          <m:t> </m:t>
                        </m:r>
                      </m:den>
                    </m:f>
                  </m:oMath>
                </a14:m>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 or </a:t>
                </a:r>
                <a14:m>
                  <m:oMath xmlns:m="http://schemas.openxmlformats.org/officeDocument/2006/math">
                    <m:f>
                      <m:fPr>
                        <m:ctrlPr>
                          <a:rPr lang="ar-AE" sz="1800" i="1">
                            <a:solidFill>
                              <a:srgbClr val="43A047"/>
                            </a:solidFill>
                            <a:latin typeface="Cambria Math" panose="02040503050406030204" pitchFamily="18" charset="0"/>
                          </a:rPr>
                        </m:ctrlPr>
                      </m:fPr>
                      <m:num>
                        <m:r>
                          <m:rPr>
                            <m:nor/>
                          </m:rPr>
                          <a:rPr lang="en-GB" sz="1800" b="0" i="0" smtClean="0">
                            <a:solidFill>
                              <a:srgbClr val="43A047"/>
                            </a:solidFill>
                            <a:latin typeface="Century Gothic" panose="020B0502020202020204" pitchFamily="34" charset="0"/>
                          </a:rPr>
                          <m:t>1</m:t>
                        </m:r>
                      </m:num>
                      <m:den>
                        <m:r>
                          <m:rPr>
                            <m:nor/>
                          </m:rPr>
                          <a:rPr lang="ar-AE" sz="1800">
                            <a:solidFill>
                              <a:srgbClr val="43A047"/>
                            </a:solidFill>
                            <a:latin typeface="Century Gothic" panose="020B0502020202020204" pitchFamily="34" charset="0"/>
                          </a:rPr>
                          <m:t> </m:t>
                        </m:r>
                        <m:r>
                          <m:rPr>
                            <m:nor/>
                          </m:rPr>
                          <a:rPr lang="en-GB" sz="1800" b="0" i="0" smtClean="0">
                            <a:solidFill>
                              <a:srgbClr val="43A047"/>
                            </a:solidFill>
                            <a:latin typeface="Century Gothic" panose="020B0502020202020204" pitchFamily="34" charset="0"/>
                          </a:rPr>
                          <m:t>2</m:t>
                        </m:r>
                        <m:r>
                          <m:rPr>
                            <m:nor/>
                          </m:rPr>
                          <a:rPr lang="ar-AE" sz="1800">
                            <a:solidFill>
                              <a:srgbClr val="43A047"/>
                            </a:solidFill>
                            <a:latin typeface="Century Gothic" panose="020B0502020202020204" pitchFamily="34" charset="0"/>
                          </a:rPr>
                          <m:t> </m:t>
                        </m:r>
                      </m:den>
                    </m:f>
                  </m:oMath>
                </a14:m>
                <a:endParaRPr kumimoji="0" lang="ar-AE" sz="1800" b="0" i="0" u="none" strike="noStrike" kern="0" cap="none" spc="0" normalizeH="0" baseline="0" noProof="0" dirty="0">
                  <a:ln>
                    <a:noFill/>
                  </a:ln>
                  <a:solidFill>
                    <a:srgbClr val="43A047"/>
                  </a:solidFill>
                  <a:effectLst/>
                  <a:uLnTx/>
                  <a:uFillTx/>
                  <a:sym typeface="Arial"/>
                </a:endParaRPr>
              </a:p>
            </p:txBody>
          </p:sp>
        </mc:Choice>
        <mc:Fallback>
          <p:sp>
            <p:nvSpPr>
              <p:cNvPr id="26" name="Google Shape;186;p17">
                <a:extLst>
                  <a:ext uri="{FF2B5EF4-FFF2-40B4-BE49-F238E27FC236}">
                    <a16:creationId xmlns:a16="http://schemas.microsoft.com/office/drawing/2014/main" id="{49E90113-A724-E846-B60E-5C3024E8AD6F}"/>
                  </a:ext>
                </a:extLst>
              </p:cNvPr>
              <p:cNvSpPr txBox="1">
                <a:spLocks noRot="1" noChangeAspect="1" noMove="1" noResize="1" noEditPoints="1" noAdjustHandles="1" noChangeArrowheads="1" noChangeShapeType="1" noTextEdit="1"/>
              </p:cNvSpPr>
              <p:nvPr/>
            </p:nvSpPr>
            <p:spPr>
              <a:xfrm>
                <a:off x="7777604" y="2001638"/>
                <a:ext cx="3387180" cy="688275"/>
              </a:xfrm>
              <a:prstGeom prst="rect">
                <a:avLst/>
              </a:prstGeom>
              <a:blipFill>
                <a:blip r:embed="rId7"/>
                <a:stretch>
                  <a:fillRect l="-375"/>
                </a:stretch>
              </a:blipFill>
              <a:ln>
                <a:noFill/>
              </a:ln>
            </p:spPr>
            <p:txBody>
              <a:bodyPr/>
              <a:lstStyle/>
              <a:p>
                <a:r>
                  <a:rPr lang="en-GB">
                    <a:noFill/>
                  </a:rPr>
                  <a:t> </a:t>
                </a:r>
              </a:p>
            </p:txBody>
          </p:sp>
        </mc:Fallback>
      </mc:AlternateContent>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66"/>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5"/>
                                        </p:tgtEl>
                                        <p:attrNameLst>
                                          <p:attrName>style.visibility</p:attrName>
                                        </p:attrNameLst>
                                      </p:cBhvr>
                                      <p:to>
                                        <p:strVal val="visible"/>
                                      </p:to>
                                    </p:set>
                                    <p:animEffect transition="in" filter="fade">
                                      <p:cBhvr>
                                        <p:cTn id="7" dur="1000"/>
                                        <p:tgtEl>
                                          <p:spTgt spid="175"/>
                                        </p:tgtEl>
                                      </p:cBhvr>
                                    </p:animEffect>
                                  </p:childTnLst>
                                </p:cTn>
                              </p:par>
                              <p:par>
                                <p:cTn id="8" presetID="10" presetClass="entr" presetSubtype="0" fill="hold" nodeType="withEffect">
                                  <p:stCondLst>
                                    <p:cond delay="0"/>
                                  </p:stCondLst>
                                  <p:childTnLst>
                                    <p:set>
                                      <p:cBhvr>
                                        <p:cTn id="9" dur="1" fill="hold">
                                          <p:stCondLst>
                                            <p:cond delay="0"/>
                                          </p:stCondLst>
                                        </p:cTn>
                                        <p:tgtEl>
                                          <p:spTgt spid="176"/>
                                        </p:tgtEl>
                                        <p:attrNameLst>
                                          <p:attrName>style.visibility</p:attrName>
                                        </p:attrNameLst>
                                      </p:cBhvr>
                                      <p:to>
                                        <p:strVal val="visible"/>
                                      </p:to>
                                    </p:set>
                                    <p:animEffect transition="in" filter="fade">
                                      <p:cBhvr>
                                        <p:cTn id="10" dur="1000"/>
                                        <p:tgtEl>
                                          <p:spTgt spid="176"/>
                                        </p:tgtEl>
                                      </p:cBhvr>
                                    </p:animEffect>
                                  </p:childTnLst>
                                </p:cTn>
                              </p:par>
                              <p:par>
                                <p:cTn id="11" presetID="10" presetClass="entr" presetSubtype="0" fill="hold" nodeType="withEffect">
                                  <p:stCondLst>
                                    <p:cond delay="0"/>
                                  </p:stCondLst>
                                  <p:childTnLst>
                                    <p:set>
                                      <p:cBhvr>
                                        <p:cTn id="12" dur="1" fill="hold">
                                          <p:stCondLst>
                                            <p:cond delay="0"/>
                                          </p:stCondLst>
                                        </p:cTn>
                                        <p:tgtEl>
                                          <p:spTgt spid="177"/>
                                        </p:tgtEl>
                                        <p:attrNameLst>
                                          <p:attrName>style.visibility</p:attrName>
                                        </p:attrNameLst>
                                      </p:cBhvr>
                                      <p:to>
                                        <p:strVal val="visible"/>
                                      </p:to>
                                    </p:set>
                                    <p:animEffect transition="in" filter="fade">
                                      <p:cBhvr>
                                        <p:cTn id="13" dur="1000"/>
                                        <p:tgtEl>
                                          <p:spTgt spid="177"/>
                                        </p:tgtEl>
                                      </p:cBhvr>
                                    </p:animEffect>
                                  </p:childTnLst>
                                </p:cTn>
                              </p:par>
                              <p:par>
                                <p:cTn id="14" presetID="10" presetClass="entr" presetSubtype="0" fill="hold" nodeType="withEffect">
                                  <p:stCondLst>
                                    <p:cond delay="0"/>
                                  </p:stCondLst>
                                  <p:childTnLst>
                                    <p:set>
                                      <p:cBhvr>
                                        <p:cTn id="15" dur="1" fill="hold">
                                          <p:stCondLst>
                                            <p:cond delay="0"/>
                                          </p:stCondLst>
                                        </p:cTn>
                                        <p:tgtEl>
                                          <p:spTgt spid="24"/>
                                        </p:tgtEl>
                                        <p:attrNameLst>
                                          <p:attrName>style.visibility</p:attrName>
                                        </p:attrNameLst>
                                      </p:cBhvr>
                                      <p:to>
                                        <p:strVal val="visible"/>
                                      </p:to>
                                    </p:set>
                                    <p:animEffect transition="in" filter="fade">
                                      <p:cBhvr>
                                        <p:cTn id="16" dur="1000"/>
                                        <p:tgtEl>
                                          <p:spTgt spid="24"/>
                                        </p:tgtEl>
                                      </p:cBhvr>
                                    </p:animEffect>
                                  </p:childTnLst>
                                </p:cTn>
                              </p:par>
                              <p:par>
                                <p:cTn id="17" presetID="10" presetClass="entr" presetSubtype="0" fill="hold" nodeType="with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fade">
                                      <p:cBhvr>
                                        <p:cTn id="19" dur="1000"/>
                                        <p:tgtEl>
                                          <p:spTgt spid="25"/>
                                        </p:tgtEl>
                                      </p:cBhvr>
                                    </p:animEffect>
                                  </p:childTnLst>
                                </p:cTn>
                              </p:par>
                              <p:par>
                                <p:cTn id="20" presetID="10" presetClass="entr" presetSubtype="0" fill="hold" nodeType="withEffect">
                                  <p:stCondLst>
                                    <p:cond delay="0"/>
                                  </p:stCondLst>
                                  <p:childTnLst>
                                    <p:set>
                                      <p:cBhvr>
                                        <p:cTn id="21" dur="1" fill="hold">
                                          <p:stCondLst>
                                            <p:cond delay="0"/>
                                          </p:stCondLst>
                                        </p:cTn>
                                        <p:tgtEl>
                                          <p:spTgt spid="26"/>
                                        </p:tgtEl>
                                        <p:attrNameLst>
                                          <p:attrName>style.visibility</p:attrName>
                                        </p:attrNameLst>
                                      </p:cBhvr>
                                      <p:to>
                                        <p:strVal val="visible"/>
                                      </p:to>
                                    </p:set>
                                    <p:animEffect transition="in" filter="fade">
                                      <p:cBhvr>
                                        <p:cTn id="22" dur="1000"/>
                                        <p:tgtEl>
                                          <p:spTgt spid="26"/>
                                        </p:tgtEl>
                                      </p:cBhvr>
                                    </p:animEffect>
                                  </p:childTnLst>
                                </p:cTn>
                              </p:par>
                            </p:childTnLst>
                          </p:cTn>
                        </p:par>
                      </p:childTnLst>
                    </p:cTn>
                  </p:par>
                </p:childTnLst>
              </p:cTn>
              <p:nextCondLst>
                <p:cond evt="onClick" delay="0">
                  <p:tgtEl>
                    <p:spTgt spid="166"/>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88"/>
        <p:cNvGrpSpPr/>
        <p:nvPr/>
      </p:nvGrpSpPr>
      <p:grpSpPr>
        <a:xfrm>
          <a:off x="0" y="0"/>
          <a:ext cx="0" cy="0"/>
          <a:chOff x="0" y="0"/>
          <a:chExt cx="0" cy="0"/>
        </a:xfrm>
      </p:grpSpPr>
      <p:sp>
        <p:nvSpPr>
          <p:cNvPr id="189" name="Google Shape;189;p9"/>
          <p:cNvSpPr txBox="1">
            <a:spLocks noGrp="1"/>
          </p:cNvSpPr>
          <p:nvPr>
            <p:ph type="body" idx="1"/>
          </p:nvPr>
        </p:nvSpPr>
        <p:spPr>
          <a:xfrm>
            <a:off x="263524" y="653143"/>
            <a:ext cx="2717181" cy="424014"/>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rgbClr val="0277BD"/>
              </a:buClr>
              <a:buSzPts val="1600"/>
              <a:buNone/>
            </a:pPr>
            <a:r>
              <a:rPr lang="en-GB"/>
              <a:t>Your Turn</a:t>
            </a:r>
            <a:endParaRPr/>
          </a:p>
        </p:txBody>
      </p:sp>
      <p:pic>
        <p:nvPicPr>
          <p:cNvPr id="190" name="Google Shape;190;p9" descr="Chart, box and whisker chart&#10;&#10;Description automatically generated"/>
          <p:cNvPicPr preferRelativeResize="0"/>
          <p:nvPr/>
        </p:nvPicPr>
        <p:blipFill rotWithShape="1">
          <a:blip r:embed="rId3">
            <a:alphaModFix/>
          </a:blip>
          <a:srcRect/>
          <a:stretch/>
        </p:blipFill>
        <p:spPr>
          <a:xfrm>
            <a:off x="263524" y="1077157"/>
            <a:ext cx="7521575" cy="5622925"/>
          </a:xfrm>
          <a:prstGeom prst="rect">
            <a:avLst/>
          </a:prstGeom>
          <a:noFill/>
          <a:ln>
            <a:noFill/>
          </a:ln>
          <a:effectLst>
            <a:outerShdw blurRad="50800" dist="38100" dir="2700000" algn="tl" rotWithShape="0">
              <a:srgbClr val="000000">
                <a:alpha val="40000"/>
              </a:srgbClr>
            </a:outerShdw>
          </a:effectLst>
        </p:spPr>
      </p:pic>
    </p:spTree>
  </p:cSld>
  <p:clrMapOvr>
    <a:masterClrMapping/>
  </p:clrMapOvr>
</p:sld>
</file>

<file path=ppt/theme/theme1.xml><?xml version="1.0" encoding="utf-8"?>
<a:theme xmlns:a="http://schemas.openxmlformats.org/drawingml/2006/main" name="Titles">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TotalTime>
  <Words>2416</Words>
  <Application>Microsoft Macintosh PowerPoint</Application>
  <PresentationFormat>Widescreen</PresentationFormat>
  <Paragraphs>271</Paragraphs>
  <Slides>17</Slides>
  <Notes>17</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17</vt:i4>
      </vt:variant>
    </vt:vector>
  </HeadingPairs>
  <TitlesOfParts>
    <vt:vector size="23" baseType="lpstr">
      <vt:lpstr>Cambria Math</vt:lpstr>
      <vt:lpstr>Calibri</vt:lpstr>
      <vt:lpstr>Arial</vt:lpstr>
      <vt:lpstr>Century Gothic</vt:lpstr>
      <vt:lpstr>Titles</vt:lpstr>
      <vt:lpstr>Office Theme</vt:lpstr>
      <vt:lpstr>PowerPoint Presentation</vt:lpstr>
      <vt:lpstr>PowerPoint Presentation</vt:lpstr>
      <vt:lpstr>PowerPoint Presentation</vt:lpstr>
      <vt:lpstr>PowerPoint Presentation</vt:lpstr>
      <vt:lpstr>To multiply a unit fraction by an integer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The following slides are based on: Count in fractions</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Hannah Searle</dc:creator>
  <cp:lastModifiedBy>Hannah Searle</cp:lastModifiedBy>
  <cp:revision>4</cp:revision>
  <dcterms:created xsi:type="dcterms:W3CDTF">2022-06-30T10:03:35Z</dcterms:created>
  <dcterms:modified xsi:type="dcterms:W3CDTF">2023-01-25T13:56:54Z</dcterms:modified>
</cp:coreProperties>
</file>