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2" r:id="rId2"/>
  </p:sldMasterIdLst>
  <p:notesMasterIdLst>
    <p:notesMasterId r:id="rId20"/>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12192000" cy="6858000"/>
  <p:notesSz cx="6858000" cy="9144000"/>
  <p:embeddedFontLst>
    <p:embeddedFont>
      <p:font typeface="Calibri" panose="020F0502020204030204" pitchFamily="34" charset="0"/>
      <p:regular r:id="rId21"/>
      <p:bold r:id="rId22"/>
      <p:italic r:id="rId23"/>
      <p:boldItalic r:id="rId24"/>
    </p:embeddedFont>
    <p:embeddedFont>
      <p:font typeface="Cambria Math" panose="02040503050406030204" pitchFamily="18" charset="0"/>
      <p:regular r:id="rId25"/>
    </p:embeddedFont>
    <p:embeddedFont>
      <p:font typeface="Century Gothic" panose="020B0502020202020204" pitchFamily="34" charset="0"/>
      <p:regular r:id="rId26"/>
      <p:bold r:id="rId27"/>
      <p:italic r:id="rId28"/>
      <p:boldItalic r:id="rId29"/>
    </p:embeddedFont>
    <p:embeddedFont>
      <p:font typeface="Nunito" pitchFamily="2" charset="77"/>
      <p:regular r:id="rId30"/>
      <p:bold r:id="rId31"/>
      <p:italic r:id="rId32"/>
      <p:boldItalic r:id="rId3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34" roundtripDataSignature="AMtx7mj6svAb20P0yVgR5D9t3927491EJQ=="/>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3A04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0AB346C-26D4-4E30-977F-BFFBC00EC5C0}">
  <a:tblStyle styleId="{D0AB346C-26D4-4E30-977F-BFFBC00EC5C0}"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BF5"/>
          </a:solidFill>
        </a:fill>
      </a:tcStyle>
    </a:wholeTbl>
    <a:band1H>
      <a:tcTxStyle/>
      <a:tcStyle>
        <a:tcBdr/>
        <a:fill>
          <a:solidFill>
            <a:srgbClr val="CDD4EA"/>
          </a:solidFill>
        </a:fill>
      </a:tcStyle>
    </a:band1H>
    <a:band2H>
      <a:tcTxStyle/>
      <a:tcStyle>
        <a:tcBdr/>
      </a:tcStyle>
    </a:band2H>
    <a:band1V>
      <a:tcTxStyle/>
      <a:tcStyle>
        <a:tcBdr/>
        <a:fill>
          <a:solidFill>
            <a:srgbClr val="CDD4EA"/>
          </a:solidFill>
        </a:fill>
      </a:tcStyle>
    </a:band1V>
    <a:band2V>
      <a:tcTxStyle/>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 styleId="{6D28541F-129B-4A1E-B138-ABDFFE5C79D6}" styleName="Table_1">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72653"/>
  </p:normalViewPr>
  <p:slideViewPr>
    <p:cSldViewPr snapToGrid="0" snapToObjects="1">
      <p:cViewPr varScale="1">
        <p:scale>
          <a:sx n="87" d="100"/>
          <a:sy n="87" d="100"/>
        </p:scale>
        <p:origin x="776"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font" Target="fonts/font6.fntdata"/><Relationship Id="rId21" Type="http://schemas.openxmlformats.org/officeDocument/2006/relationships/font" Target="fonts/font1.fntdata"/><Relationship Id="rId34" Type="http://customschemas.google.com/relationships/presentationmetadata" Target="metadata"/><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5.fntdata"/><Relationship Id="rId33" Type="http://schemas.openxmlformats.org/officeDocument/2006/relationships/font" Target="fonts/font13.fntdata"/><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29"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4.fntdata"/><Relationship Id="rId32" Type="http://schemas.openxmlformats.org/officeDocument/2006/relationships/font" Target="fonts/font12.fntdata"/><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3.fntdata"/><Relationship Id="rId28" Type="http://schemas.openxmlformats.org/officeDocument/2006/relationships/font" Target="fonts/font8.fntdata"/><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11.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font" Target="fonts/font10.fntdata"/><Relationship Id="rId35"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
        <p:cNvGrpSpPr/>
        <p:nvPr/>
      </p:nvGrpSpPr>
      <p:grpSpPr>
        <a:xfrm>
          <a:off x="0" y="0"/>
          <a:ext cx="0" cy="0"/>
          <a:chOff x="0" y="0"/>
          <a:chExt cx="0" cy="0"/>
        </a:xfrm>
      </p:grpSpPr>
      <p:sp>
        <p:nvSpPr>
          <p:cNvPr id="44" name="Google Shape;44;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5" name="Google Shape;45;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2" name="Google Shape;212;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Arial"/>
              <a:buNone/>
            </a:pPr>
            <a:r>
              <a:rPr lang="en-GB" b="1" dirty="0">
                <a:latin typeface="Arial"/>
                <a:ea typeface="Arial"/>
                <a:cs typeface="Arial"/>
                <a:sym typeface="Arial"/>
              </a:rPr>
              <a:t>Concrete resources </a:t>
            </a:r>
            <a:r>
              <a:rPr lang="en-GB" dirty="0">
                <a:latin typeface="Arial"/>
                <a:ea typeface="Arial"/>
                <a:cs typeface="Arial"/>
                <a:sym typeface="Arial"/>
              </a:rPr>
              <a:t>– place value counters</a:t>
            </a:r>
            <a:endParaRPr dirty="0"/>
          </a:p>
          <a:p>
            <a:pPr marL="0" lvl="0" indent="0" algn="l" rtl="0">
              <a:spcBef>
                <a:spcPts val="0"/>
              </a:spcBef>
              <a:spcAft>
                <a:spcPts val="0"/>
              </a:spcAft>
              <a:buClr>
                <a:schemeClr val="dk1"/>
              </a:buClr>
              <a:buSzPts val="1200"/>
              <a:buFont typeface="Arial"/>
              <a:buNone/>
            </a:pPr>
            <a:r>
              <a:rPr lang="en-GB" b="1" dirty="0">
                <a:latin typeface="Arial"/>
                <a:ea typeface="Arial"/>
                <a:cs typeface="Arial"/>
                <a:sym typeface="Arial"/>
              </a:rPr>
              <a:t>Key Questions </a:t>
            </a:r>
            <a:r>
              <a:rPr lang="en-GB" dirty="0">
                <a:latin typeface="Arial"/>
                <a:ea typeface="Arial"/>
                <a:cs typeface="Arial"/>
                <a:sym typeface="Arial"/>
              </a:rPr>
              <a:t>– What does she need to do when she cannot share the tens counters equally?</a:t>
            </a:r>
            <a:endParaRPr dirty="0">
              <a:latin typeface="Arial"/>
              <a:ea typeface="Arial"/>
              <a:cs typeface="Arial"/>
              <a:sym typeface="Arial"/>
            </a:endParaRPr>
          </a:p>
          <a:p>
            <a:pPr marL="0" lvl="0" indent="0" algn="l" rtl="0">
              <a:spcBef>
                <a:spcPts val="0"/>
              </a:spcBef>
              <a:spcAft>
                <a:spcPts val="0"/>
              </a:spcAft>
              <a:buClr>
                <a:schemeClr val="dk1"/>
              </a:buClr>
              <a:buSzPts val="1200"/>
              <a:buFont typeface="Arial"/>
              <a:buNone/>
            </a:pPr>
            <a:r>
              <a:rPr lang="en-GB" b="1" dirty="0">
                <a:latin typeface="Arial"/>
                <a:ea typeface="Arial"/>
                <a:cs typeface="Arial"/>
                <a:sym typeface="Arial"/>
              </a:rPr>
              <a:t>Misconceptions/ Common Errors </a:t>
            </a:r>
            <a:r>
              <a:rPr lang="en-GB" dirty="0">
                <a:latin typeface="Arial"/>
                <a:ea typeface="Arial"/>
                <a:cs typeface="Arial"/>
                <a:sym typeface="Arial"/>
              </a:rPr>
              <a:t>- When using place value counters, pupils may not exchange and may believe it’s impossible to find ¾ of 92</a:t>
            </a:r>
            <a:endParaRPr dirty="0">
              <a:latin typeface="Arial"/>
              <a:ea typeface="Arial"/>
              <a:cs typeface="Arial"/>
              <a:sym typeface="Arial"/>
            </a:endParaRPr>
          </a:p>
          <a:p>
            <a:pPr marL="0" lvl="0" indent="0" algn="l" rtl="0">
              <a:spcBef>
                <a:spcPts val="0"/>
              </a:spcBef>
              <a:spcAft>
                <a:spcPts val="0"/>
              </a:spcAft>
              <a:buClr>
                <a:schemeClr val="dk1"/>
              </a:buClr>
              <a:buSzPts val="1200"/>
              <a:buFont typeface="Arial"/>
              <a:buNone/>
            </a:pPr>
            <a:r>
              <a:rPr lang="en-GB" b="1" dirty="0">
                <a:latin typeface="Arial"/>
                <a:ea typeface="Arial"/>
                <a:cs typeface="Arial"/>
                <a:sym typeface="Arial"/>
              </a:rPr>
              <a:t>Further Practice </a:t>
            </a:r>
            <a:r>
              <a:rPr lang="en-GB" dirty="0">
                <a:latin typeface="Arial"/>
                <a:ea typeface="Arial"/>
                <a:cs typeface="Arial"/>
                <a:sym typeface="Arial"/>
              </a:rPr>
              <a:t>– Use place value counters</a:t>
            </a:r>
            <a:r>
              <a:rPr lang="en-GB" dirty="0"/>
              <a:t> to f</a:t>
            </a:r>
            <a:r>
              <a:rPr lang="en-GB" dirty="0">
                <a:latin typeface="Arial"/>
                <a:ea typeface="Arial"/>
                <a:cs typeface="Arial"/>
                <a:sym typeface="Arial"/>
              </a:rPr>
              <a:t>ind ¾ of 72 .</a:t>
            </a:r>
            <a:endParaRPr dirty="0">
              <a:latin typeface="Arial"/>
              <a:ea typeface="Arial"/>
              <a:cs typeface="Arial"/>
              <a:sym typeface="Arial"/>
            </a:endParaRPr>
          </a:p>
          <a:p>
            <a:pPr marL="0" lvl="0" indent="0" algn="l" rtl="0">
              <a:spcBef>
                <a:spcPts val="0"/>
              </a:spcBef>
              <a:spcAft>
                <a:spcPts val="0"/>
              </a:spcAft>
              <a:buClr>
                <a:schemeClr val="dk1"/>
              </a:buClr>
              <a:buSzPts val="1200"/>
              <a:buFont typeface="Arial"/>
              <a:buNone/>
            </a:pPr>
            <a:r>
              <a:rPr lang="en-GB" b="1" dirty="0">
                <a:latin typeface="Arial"/>
                <a:ea typeface="Arial"/>
                <a:cs typeface="Arial"/>
                <a:sym typeface="Arial"/>
              </a:rPr>
              <a:t>Extension</a:t>
            </a:r>
            <a:r>
              <a:rPr lang="en-GB" dirty="0">
                <a:latin typeface="Arial"/>
                <a:ea typeface="Arial"/>
                <a:cs typeface="Arial"/>
                <a:sym typeface="Arial"/>
              </a:rPr>
              <a:t> – Use  place value counters</a:t>
            </a:r>
            <a:r>
              <a:rPr lang="en-GB" dirty="0"/>
              <a:t> to f</a:t>
            </a:r>
            <a:r>
              <a:rPr lang="en-GB" dirty="0">
                <a:latin typeface="Arial"/>
                <a:ea typeface="Arial"/>
                <a:cs typeface="Arial"/>
                <a:sym typeface="Arial"/>
              </a:rPr>
              <a:t>ind ¾ of 432</a:t>
            </a:r>
            <a:endParaRPr b="1" dirty="0"/>
          </a:p>
          <a:p>
            <a:pPr marL="0" lvl="0" indent="0" algn="l" rtl="0">
              <a:spcBef>
                <a:spcPts val="0"/>
              </a:spcBef>
              <a:spcAft>
                <a:spcPts val="0"/>
              </a:spcAft>
              <a:buNone/>
            </a:pPr>
            <a:endParaRPr b="1" dirty="0"/>
          </a:p>
        </p:txBody>
      </p:sp>
      <p:sp>
        <p:nvSpPr>
          <p:cNvPr id="213" name="Google Shape;213;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3" name="Google Shape;253;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228600" lvl="0" indent="-228600" algn="l" rtl="0">
              <a:spcBef>
                <a:spcPts val="0"/>
              </a:spcBef>
              <a:spcAft>
                <a:spcPts val="0"/>
              </a:spcAft>
              <a:buFont typeface="+mj-lt"/>
              <a:buAutoNum type="alphaLcParenR"/>
            </a:pPr>
            <a:r>
              <a:rPr lang="en-GB" dirty="0"/>
              <a:t>21</a:t>
            </a:r>
          </a:p>
          <a:p>
            <a:pPr marL="228600" lvl="0" indent="-228600" algn="l" rtl="0">
              <a:spcBef>
                <a:spcPts val="0"/>
              </a:spcBef>
              <a:spcAft>
                <a:spcPts val="0"/>
              </a:spcAft>
              <a:buFont typeface="+mj-lt"/>
              <a:buAutoNum type="alphaLcParenR"/>
            </a:pPr>
            <a:r>
              <a:rPr lang="en-GB" dirty="0"/>
              <a:t>48</a:t>
            </a:r>
          </a:p>
          <a:p>
            <a:pPr marL="228600" lvl="0" indent="-228600" algn="l" rtl="0">
              <a:spcBef>
                <a:spcPts val="0"/>
              </a:spcBef>
              <a:spcAft>
                <a:spcPts val="0"/>
              </a:spcAft>
              <a:buFont typeface="+mj-lt"/>
              <a:buAutoNum type="alphaLcParenR"/>
            </a:pPr>
            <a:r>
              <a:rPr lang="en-GB" dirty="0"/>
              <a:t>72</a:t>
            </a:r>
          </a:p>
          <a:p>
            <a:pPr marL="228600" lvl="0" indent="-228600" algn="l" rtl="0">
              <a:spcBef>
                <a:spcPts val="0"/>
              </a:spcBef>
              <a:spcAft>
                <a:spcPts val="0"/>
              </a:spcAft>
              <a:buFont typeface="+mj-lt"/>
              <a:buAutoNum type="alphaLcParenR"/>
            </a:pPr>
            <a:r>
              <a:rPr lang="en-GB" dirty="0"/>
              <a:t>52</a:t>
            </a:r>
          </a:p>
          <a:p>
            <a:pPr marL="228600" lvl="0" indent="-228600" algn="l" rtl="0">
              <a:spcBef>
                <a:spcPts val="0"/>
              </a:spcBef>
              <a:spcAft>
                <a:spcPts val="0"/>
              </a:spcAft>
              <a:buFont typeface="+mj-lt"/>
              <a:buAutoNum type="alphaLcParenR"/>
            </a:pPr>
            <a:r>
              <a:rPr lang="en-GB" dirty="0"/>
              <a:t>70</a:t>
            </a:r>
          </a:p>
          <a:p>
            <a:pPr marL="228600" lvl="0" indent="-228600" algn="l" rtl="0">
              <a:spcBef>
                <a:spcPts val="0"/>
              </a:spcBef>
              <a:spcAft>
                <a:spcPts val="0"/>
              </a:spcAft>
              <a:buFont typeface="+mj-lt"/>
              <a:buAutoNum type="alphaLcParenR"/>
            </a:pPr>
            <a:r>
              <a:rPr lang="en-GB" dirty="0"/>
              <a:t>&gt;</a:t>
            </a:r>
          </a:p>
          <a:p>
            <a:pPr marL="228600" lvl="0" indent="-228600" algn="l" rtl="0">
              <a:spcBef>
                <a:spcPts val="0"/>
              </a:spcBef>
              <a:spcAft>
                <a:spcPts val="0"/>
              </a:spcAft>
              <a:buFont typeface="+mj-lt"/>
              <a:buAutoNum type="alphaLcParenR"/>
            </a:pPr>
            <a:r>
              <a:rPr lang="en-GB" dirty="0"/>
              <a:t>=</a:t>
            </a:r>
            <a:endParaRPr dirty="0"/>
          </a:p>
        </p:txBody>
      </p:sp>
      <p:sp>
        <p:nvSpPr>
          <p:cNvPr id="254" name="Google Shape;254;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Google Shape;259;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0" name="Google Shape;260;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Arial"/>
              <a:buNone/>
            </a:pPr>
            <a:r>
              <a:rPr lang="en-GB" b="1">
                <a:latin typeface="Arial"/>
                <a:ea typeface="Arial"/>
                <a:cs typeface="Arial"/>
                <a:sym typeface="Arial"/>
              </a:rPr>
              <a:t>Concrete resources </a:t>
            </a:r>
            <a:r>
              <a:rPr lang="en-GB">
                <a:latin typeface="Arial"/>
                <a:ea typeface="Arial"/>
                <a:cs typeface="Arial"/>
                <a:sym typeface="Arial"/>
              </a:rPr>
              <a:t>– counters</a:t>
            </a:r>
            <a:endParaRPr/>
          </a:p>
          <a:p>
            <a:pPr marL="0" lvl="0" indent="0" algn="l" rtl="0">
              <a:spcBef>
                <a:spcPts val="0"/>
              </a:spcBef>
              <a:spcAft>
                <a:spcPts val="0"/>
              </a:spcAft>
              <a:buClr>
                <a:schemeClr val="dk1"/>
              </a:buClr>
              <a:buSzPts val="1200"/>
              <a:buFont typeface="Arial"/>
              <a:buNone/>
            </a:pPr>
            <a:r>
              <a:rPr lang="en-GB" b="1">
                <a:latin typeface="Arial"/>
                <a:ea typeface="Arial"/>
                <a:cs typeface="Arial"/>
                <a:sym typeface="Arial"/>
              </a:rPr>
              <a:t>Key Questions </a:t>
            </a:r>
            <a:r>
              <a:rPr lang="en-GB">
                <a:latin typeface="Arial"/>
                <a:ea typeface="Arial"/>
                <a:cs typeface="Arial"/>
                <a:sym typeface="Arial"/>
              </a:rPr>
              <a:t>– Can you find a unit fraction of an amount that is 6? E.g. ¼ of _____ = 6   ⅓ of _____ = 6. Now complete ¾ of _____ = 6</a:t>
            </a:r>
            <a:endParaRPr>
              <a:latin typeface="Arial"/>
              <a:ea typeface="Arial"/>
              <a:cs typeface="Arial"/>
              <a:sym typeface="Arial"/>
            </a:endParaRPr>
          </a:p>
          <a:p>
            <a:pPr marL="0" lvl="0" indent="0" algn="l" rtl="0">
              <a:spcBef>
                <a:spcPts val="0"/>
              </a:spcBef>
              <a:spcAft>
                <a:spcPts val="0"/>
              </a:spcAft>
              <a:buClr>
                <a:schemeClr val="dk1"/>
              </a:buClr>
              <a:buSzPts val="1200"/>
              <a:buFont typeface="Arial"/>
              <a:buNone/>
            </a:pPr>
            <a:r>
              <a:rPr lang="en-GB" b="1">
                <a:latin typeface="Arial"/>
                <a:ea typeface="Arial"/>
                <a:cs typeface="Arial"/>
                <a:sym typeface="Arial"/>
              </a:rPr>
              <a:t>Misconceptions/ Common Errors </a:t>
            </a:r>
            <a:r>
              <a:rPr lang="en-GB">
                <a:latin typeface="Arial"/>
                <a:ea typeface="Arial"/>
                <a:cs typeface="Arial"/>
                <a:sym typeface="Arial"/>
              </a:rPr>
              <a:t>- Some pupils may only find unit fractions of amounts to equal 6, solving using non unit fractions can become confusing and requires secure knowledge of times tables facts.</a:t>
            </a:r>
            <a:endParaRPr>
              <a:latin typeface="Arial"/>
              <a:ea typeface="Arial"/>
              <a:cs typeface="Arial"/>
              <a:sym typeface="Arial"/>
            </a:endParaRPr>
          </a:p>
          <a:p>
            <a:pPr marL="0" lvl="0" indent="0" algn="l" rtl="0">
              <a:spcBef>
                <a:spcPts val="0"/>
              </a:spcBef>
              <a:spcAft>
                <a:spcPts val="0"/>
              </a:spcAft>
              <a:buClr>
                <a:schemeClr val="dk1"/>
              </a:buClr>
              <a:buSzPts val="1200"/>
              <a:buFont typeface="Arial"/>
              <a:buNone/>
            </a:pPr>
            <a:r>
              <a:rPr lang="en-GB" b="1">
                <a:latin typeface="Arial"/>
                <a:ea typeface="Arial"/>
                <a:cs typeface="Arial"/>
                <a:sym typeface="Arial"/>
              </a:rPr>
              <a:t>Further Practice </a:t>
            </a:r>
            <a:r>
              <a:rPr lang="en-GB">
                <a:latin typeface="Arial"/>
                <a:ea typeface="Arial"/>
                <a:cs typeface="Arial"/>
                <a:sym typeface="Arial"/>
              </a:rPr>
              <a:t>– A fraction of an amount is 8. How many different answers can you find?</a:t>
            </a:r>
            <a:endParaRPr>
              <a:latin typeface="Arial"/>
              <a:ea typeface="Arial"/>
              <a:cs typeface="Arial"/>
              <a:sym typeface="Arial"/>
            </a:endParaRPr>
          </a:p>
          <a:p>
            <a:pPr marL="0" lvl="0" indent="0" algn="l" rtl="0">
              <a:spcBef>
                <a:spcPts val="0"/>
              </a:spcBef>
              <a:spcAft>
                <a:spcPts val="0"/>
              </a:spcAft>
              <a:buSzPts val="1200"/>
              <a:buNone/>
            </a:pPr>
            <a:r>
              <a:rPr lang="en-GB" b="1">
                <a:latin typeface="Arial"/>
                <a:ea typeface="Arial"/>
                <a:cs typeface="Arial"/>
                <a:sym typeface="Arial"/>
              </a:rPr>
              <a:t>Extension</a:t>
            </a:r>
            <a:r>
              <a:rPr lang="en-GB">
                <a:latin typeface="Arial"/>
                <a:ea typeface="Arial"/>
                <a:cs typeface="Arial"/>
                <a:sym typeface="Arial"/>
              </a:rPr>
              <a:t> –  A fraction of an amount is 28. How many different answers can you find?</a:t>
            </a:r>
            <a:endParaRPr b="1"/>
          </a:p>
          <a:p>
            <a:pPr marL="0" lvl="0" indent="0" algn="l" rtl="0">
              <a:spcBef>
                <a:spcPts val="0"/>
              </a:spcBef>
              <a:spcAft>
                <a:spcPts val="0"/>
              </a:spcAft>
              <a:buNone/>
            </a:pPr>
            <a:endParaRPr b="1"/>
          </a:p>
        </p:txBody>
      </p:sp>
      <p:sp>
        <p:nvSpPr>
          <p:cNvPr id="261" name="Google Shape;261;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1" name="Google Shape;271;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dirty="0"/>
              <a:t>⅔ of 9 = ¾ of 8 = 2/10 of 30</a:t>
            </a:r>
            <a:endParaRPr dirty="0"/>
          </a:p>
          <a:p>
            <a:pPr marL="0" lvl="0" indent="0" algn="l" rtl="0">
              <a:spcBef>
                <a:spcPts val="0"/>
              </a:spcBef>
              <a:spcAft>
                <a:spcPts val="0"/>
              </a:spcAft>
              <a:buNone/>
            </a:pPr>
            <a:r>
              <a:rPr lang="en-GB" dirty="0"/>
              <a:t>⅘ of 20 = 2/6 of 48 = ½ of 32</a:t>
            </a:r>
            <a:endParaRPr dirty="0"/>
          </a:p>
          <a:p>
            <a:pPr marL="0" lvl="0" indent="0" algn="l" rtl="0">
              <a:spcBef>
                <a:spcPts val="0"/>
              </a:spcBef>
              <a:spcAft>
                <a:spcPts val="0"/>
              </a:spcAft>
              <a:buNone/>
            </a:pPr>
            <a:r>
              <a:rPr lang="en-GB" dirty="0"/>
              <a:t>¾ of 16 = 4/9 of 27 =  various answers</a:t>
            </a:r>
            <a:endParaRPr dirty="0"/>
          </a:p>
          <a:p>
            <a:pPr marL="0" lvl="0" indent="0" algn="l" rtl="0">
              <a:spcBef>
                <a:spcPts val="0"/>
              </a:spcBef>
              <a:spcAft>
                <a:spcPts val="0"/>
              </a:spcAft>
              <a:buNone/>
            </a:pPr>
            <a:r>
              <a:rPr lang="en-GB" dirty="0"/>
              <a:t>⅗ of 25 =   various answers = 3/11 of 55</a:t>
            </a:r>
            <a:endParaRPr dirty="0"/>
          </a:p>
          <a:p>
            <a:pPr marL="0" lvl="0" indent="0" algn="l" rtl="0">
              <a:spcBef>
                <a:spcPts val="0"/>
              </a:spcBef>
              <a:spcAft>
                <a:spcPts val="0"/>
              </a:spcAft>
              <a:buNone/>
            </a:pPr>
            <a:r>
              <a:rPr lang="en-GB" dirty="0"/>
              <a:t>⅔ of 30 = 4/7 of 35 = various answers</a:t>
            </a:r>
            <a:endParaRPr dirty="0"/>
          </a:p>
        </p:txBody>
      </p:sp>
      <p:sp>
        <p:nvSpPr>
          <p:cNvPr id="272" name="Google Shape;272;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5" name="Google Shape;295;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b="1">
                <a:latin typeface="Arial"/>
                <a:ea typeface="Arial"/>
                <a:cs typeface="Arial"/>
                <a:sym typeface="Arial"/>
              </a:rPr>
              <a:t>Concrete resources </a:t>
            </a:r>
            <a:r>
              <a:rPr lang="en-GB">
                <a:latin typeface="Arial"/>
                <a:ea typeface="Arial"/>
                <a:cs typeface="Arial"/>
                <a:sym typeface="Arial"/>
              </a:rPr>
              <a:t>– none needed</a:t>
            </a:r>
            <a:endParaRPr/>
          </a:p>
          <a:p>
            <a:pPr marL="0" lvl="0" indent="0" algn="l" rtl="0">
              <a:spcBef>
                <a:spcPts val="0"/>
              </a:spcBef>
              <a:spcAft>
                <a:spcPts val="0"/>
              </a:spcAft>
              <a:buClr>
                <a:schemeClr val="dk1"/>
              </a:buClr>
              <a:buSzPts val="1200"/>
              <a:buFont typeface="Arial"/>
              <a:buNone/>
            </a:pPr>
            <a:r>
              <a:rPr lang="en-GB" b="1">
                <a:latin typeface="Arial"/>
                <a:ea typeface="Arial"/>
                <a:cs typeface="Arial"/>
                <a:sym typeface="Arial"/>
              </a:rPr>
              <a:t>Key Questions </a:t>
            </a:r>
            <a:r>
              <a:rPr lang="en-GB">
                <a:latin typeface="Arial"/>
                <a:ea typeface="Arial"/>
                <a:cs typeface="Arial"/>
                <a:sym typeface="Arial"/>
              </a:rPr>
              <a:t>– Can we split 10 into 6 equal groups? Is Cedar correct?</a:t>
            </a:r>
            <a:endParaRPr>
              <a:latin typeface="Arial"/>
              <a:ea typeface="Arial"/>
              <a:cs typeface="Arial"/>
              <a:sym typeface="Arial"/>
            </a:endParaRPr>
          </a:p>
          <a:p>
            <a:pPr marL="0" lvl="0" indent="0" algn="l" rtl="0">
              <a:spcBef>
                <a:spcPts val="0"/>
              </a:spcBef>
              <a:spcAft>
                <a:spcPts val="0"/>
              </a:spcAft>
              <a:buClr>
                <a:schemeClr val="dk1"/>
              </a:buClr>
              <a:buSzPts val="1200"/>
              <a:buFont typeface="Arial"/>
              <a:buNone/>
            </a:pPr>
            <a:r>
              <a:rPr lang="en-GB" b="1">
                <a:latin typeface="Arial"/>
                <a:ea typeface="Arial"/>
                <a:cs typeface="Arial"/>
                <a:sym typeface="Arial"/>
              </a:rPr>
              <a:t>Misconceptions/ Common Errors </a:t>
            </a:r>
            <a:r>
              <a:rPr lang="en-GB">
                <a:latin typeface="Arial"/>
                <a:ea typeface="Arial"/>
                <a:cs typeface="Arial"/>
                <a:sym typeface="Arial"/>
              </a:rPr>
              <a:t>- Pupils may not notice that the fraction can be simplified and may think Cedar is correct.</a:t>
            </a:r>
            <a:endParaRPr>
              <a:latin typeface="Arial"/>
              <a:ea typeface="Arial"/>
              <a:cs typeface="Arial"/>
              <a:sym typeface="Arial"/>
            </a:endParaRPr>
          </a:p>
          <a:p>
            <a:pPr marL="0" lvl="0" indent="0" algn="l" rtl="0">
              <a:spcBef>
                <a:spcPts val="0"/>
              </a:spcBef>
              <a:spcAft>
                <a:spcPts val="0"/>
              </a:spcAft>
              <a:buClr>
                <a:schemeClr val="dk1"/>
              </a:buClr>
              <a:buSzPts val="1200"/>
              <a:buFont typeface="Arial"/>
              <a:buNone/>
            </a:pPr>
            <a:endParaRPr>
              <a:latin typeface="Arial"/>
              <a:ea typeface="Arial"/>
              <a:cs typeface="Arial"/>
              <a:sym typeface="Arial"/>
            </a:endParaRPr>
          </a:p>
          <a:p>
            <a:pPr marL="0" lvl="0" indent="0" algn="l" rtl="0">
              <a:spcBef>
                <a:spcPts val="0"/>
              </a:spcBef>
              <a:spcAft>
                <a:spcPts val="0"/>
              </a:spcAft>
              <a:buClr>
                <a:schemeClr val="dk1"/>
              </a:buClr>
              <a:buFont typeface="Arial"/>
              <a:buNone/>
            </a:pPr>
            <a:endParaRPr b="1"/>
          </a:p>
          <a:p>
            <a:pPr marL="0" lvl="0" indent="0" algn="l" rtl="0">
              <a:spcBef>
                <a:spcPts val="0"/>
              </a:spcBef>
              <a:spcAft>
                <a:spcPts val="0"/>
              </a:spcAft>
              <a:buNone/>
            </a:pPr>
            <a:endParaRPr b="1"/>
          </a:p>
        </p:txBody>
      </p:sp>
      <p:sp>
        <p:nvSpPr>
          <p:cNvPr id="296" name="Google Shape;296;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Google Shape;305;p1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6" name="Google Shape;306;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1" name="Google Shape;311;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Arial"/>
              <a:buNone/>
            </a:pPr>
            <a:r>
              <a:rPr lang="en-GB" b="1">
                <a:latin typeface="Arial"/>
                <a:ea typeface="Arial"/>
                <a:cs typeface="Arial"/>
                <a:sym typeface="Arial"/>
              </a:rPr>
              <a:t>How and when to use these slides </a:t>
            </a:r>
            <a:r>
              <a:rPr lang="en-GB">
                <a:latin typeface="Arial"/>
                <a:ea typeface="Arial"/>
                <a:cs typeface="Arial"/>
                <a:sym typeface="Arial"/>
              </a:rPr>
              <a:t>– This slide is based on fractions of a group. It supports pupils to find unit fractions and then non unit fractions of a group by splitting into equal groups using concrete manipulatives.</a:t>
            </a:r>
            <a:endParaRPr/>
          </a:p>
          <a:p>
            <a:pPr marL="0" lvl="0" indent="0" algn="l" rtl="0">
              <a:spcBef>
                <a:spcPts val="0"/>
              </a:spcBef>
              <a:spcAft>
                <a:spcPts val="0"/>
              </a:spcAft>
              <a:buClr>
                <a:schemeClr val="dk1"/>
              </a:buClr>
              <a:buSzPts val="1200"/>
              <a:buFont typeface="Arial"/>
              <a:buNone/>
            </a:pPr>
            <a:r>
              <a:rPr lang="en-GB" b="1">
                <a:latin typeface="Arial"/>
                <a:ea typeface="Arial"/>
                <a:cs typeface="Arial"/>
                <a:sym typeface="Arial"/>
              </a:rPr>
              <a:t>Concrete resources </a:t>
            </a:r>
            <a:r>
              <a:rPr lang="en-GB">
                <a:latin typeface="Arial"/>
                <a:ea typeface="Arial"/>
                <a:cs typeface="Arial"/>
                <a:sym typeface="Arial"/>
              </a:rPr>
              <a:t>– counters </a:t>
            </a:r>
            <a:endParaRPr/>
          </a:p>
          <a:p>
            <a:pPr marL="0" lvl="0" indent="0" algn="l" rtl="0">
              <a:spcBef>
                <a:spcPts val="0"/>
              </a:spcBef>
              <a:spcAft>
                <a:spcPts val="0"/>
              </a:spcAft>
              <a:buClr>
                <a:schemeClr val="dk1"/>
              </a:buClr>
              <a:buSzPts val="1200"/>
              <a:buFont typeface="Arial"/>
              <a:buNone/>
            </a:pPr>
            <a:r>
              <a:rPr lang="en-GB" b="1">
                <a:latin typeface="Arial"/>
                <a:ea typeface="Arial"/>
                <a:cs typeface="Arial"/>
                <a:sym typeface="Arial"/>
              </a:rPr>
              <a:t>Key Questions </a:t>
            </a:r>
            <a:r>
              <a:rPr lang="en-GB">
                <a:latin typeface="Arial"/>
                <a:ea typeface="Arial"/>
                <a:cs typeface="Arial"/>
                <a:sym typeface="Arial"/>
              </a:rPr>
              <a:t>– Why was the total split into 4 equal groups? How will you decide how to share the counters to find ⅕ of 20 and ⅗ of 20?</a:t>
            </a:r>
            <a:endParaRPr/>
          </a:p>
          <a:p>
            <a:pPr marL="0" lvl="0" indent="0" algn="l" rtl="0">
              <a:spcBef>
                <a:spcPts val="0"/>
              </a:spcBef>
              <a:spcAft>
                <a:spcPts val="0"/>
              </a:spcAft>
              <a:buClr>
                <a:schemeClr val="dk1"/>
              </a:buClr>
              <a:buSzPts val="1200"/>
              <a:buFont typeface="Arial"/>
              <a:buNone/>
            </a:pPr>
            <a:r>
              <a:rPr lang="en-GB" b="1">
                <a:latin typeface="Arial"/>
                <a:ea typeface="Arial"/>
                <a:cs typeface="Arial"/>
                <a:sym typeface="Arial"/>
              </a:rPr>
              <a:t>Misconceptions/ Common Errors </a:t>
            </a:r>
            <a:r>
              <a:rPr lang="en-GB">
                <a:latin typeface="Arial"/>
                <a:ea typeface="Arial"/>
                <a:cs typeface="Arial"/>
                <a:sym typeface="Arial"/>
              </a:rPr>
              <a:t>– Pupils may need support to understand that the denominator of the fraction tells us how many equal parts the whole will be divided into and the numerator tells us how many of those parts we are counting.</a:t>
            </a:r>
            <a:endParaRPr/>
          </a:p>
          <a:p>
            <a:pPr marL="0" lvl="0" indent="0" algn="l" rtl="0">
              <a:spcBef>
                <a:spcPts val="0"/>
              </a:spcBef>
              <a:spcAft>
                <a:spcPts val="0"/>
              </a:spcAft>
              <a:buClr>
                <a:schemeClr val="dk1"/>
              </a:buClr>
              <a:buSzPts val="1200"/>
              <a:buFont typeface="Arial"/>
              <a:buNone/>
            </a:pPr>
            <a:r>
              <a:rPr lang="en-GB" b="1">
                <a:latin typeface="Arial"/>
                <a:ea typeface="Arial"/>
                <a:cs typeface="Arial"/>
                <a:sym typeface="Arial"/>
              </a:rPr>
              <a:t>Further Practice </a:t>
            </a:r>
            <a:r>
              <a:rPr lang="en-GB">
                <a:latin typeface="Arial"/>
                <a:ea typeface="Arial"/>
                <a:cs typeface="Arial"/>
                <a:sym typeface="Arial"/>
              </a:rPr>
              <a:t>– Find ⅔ of 12.</a:t>
            </a:r>
            <a:endParaRPr/>
          </a:p>
          <a:p>
            <a:pPr marL="0" lvl="0" indent="0" algn="l" rtl="0">
              <a:spcBef>
                <a:spcPts val="0"/>
              </a:spcBef>
              <a:spcAft>
                <a:spcPts val="0"/>
              </a:spcAft>
              <a:buNone/>
            </a:pPr>
            <a:endParaRPr b="1"/>
          </a:p>
        </p:txBody>
      </p:sp>
      <p:sp>
        <p:nvSpPr>
          <p:cNvPr id="312" name="Google Shape;312;p1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
        <p:cNvGrpSpPr/>
        <p:nvPr/>
      </p:nvGrpSpPr>
      <p:grpSpPr>
        <a:xfrm>
          <a:off x="0" y="0"/>
          <a:ext cx="0" cy="0"/>
          <a:chOff x="0" y="0"/>
          <a:chExt cx="0" cy="0"/>
        </a:xfrm>
      </p:grpSpPr>
      <p:sp>
        <p:nvSpPr>
          <p:cNvPr id="350" name="Google Shape;350;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1" name="Google Shape;351;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Arial"/>
              <a:buNone/>
            </a:pPr>
            <a:r>
              <a:rPr lang="en-GB" b="1">
                <a:latin typeface="Arial"/>
                <a:ea typeface="Arial"/>
                <a:cs typeface="Arial"/>
                <a:sym typeface="Arial"/>
              </a:rPr>
              <a:t>How and when to use these slides </a:t>
            </a:r>
            <a:r>
              <a:rPr lang="en-GB">
                <a:latin typeface="Arial"/>
                <a:ea typeface="Arial"/>
                <a:cs typeface="Arial"/>
                <a:sym typeface="Arial"/>
              </a:rPr>
              <a:t>– This slide is based on fractions of a group. It supports pupils to find unit fractions and then non unit fractions of a group by splitting into equal groups using concrete manipulatives.</a:t>
            </a:r>
            <a:endParaRPr/>
          </a:p>
          <a:p>
            <a:pPr marL="0" lvl="0" indent="0" algn="l" rtl="0">
              <a:spcBef>
                <a:spcPts val="0"/>
              </a:spcBef>
              <a:spcAft>
                <a:spcPts val="0"/>
              </a:spcAft>
              <a:buClr>
                <a:schemeClr val="dk1"/>
              </a:buClr>
              <a:buSzPts val="1200"/>
              <a:buFont typeface="Arial"/>
              <a:buNone/>
            </a:pPr>
            <a:r>
              <a:rPr lang="en-GB" b="1">
                <a:latin typeface="Arial"/>
                <a:ea typeface="Arial"/>
                <a:cs typeface="Arial"/>
                <a:sym typeface="Arial"/>
              </a:rPr>
              <a:t>Concrete resources </a:t>
            </a:r>
            <a:r>
              <a:rPr lang="en-GB">
                <a:latin typeface="Arial"/>
                <a:ea typeface="Arial"/>
                <a:cs typeface="Arial"/>
                <a:sym typeface="Arial"/>
              </a:rPr>
              <a:t>– counters </a:t>
            </a:r>
            <a:endParaRPr/>
          </a:p>
          <a:p>
            <a:pPr marL="0" lvl="0" indent="0" algn="l" rtl="0">
              <a:spcBef>
                <a:spcPts val="0"/>
              </a:spcBef>
              <a:spcAft>
                <a:spcPts val="0"/>
              </a:spcAft>
              <a:buClr>
                <a:schemeClr val="dk1"/>
              </a:buClr>
              <a:buSzPts val="1200"/>
              <a:buFont typeface="Arial"/>
              <a:buNone/>
            </a:pPr>
            <a:r>
              <a:rPr lang="en-GB" b="1">
                <a:latin typeface="Arial"/>
                <a:ea typeface="Arial"/>
                <a:cs typeface="Arial"/>
                <a:sym typeface="Arial"/>
              </a:rPr>
              <a:t>Key Questions </a:t>
            </a:r>
            <a:r>
              <a:rPr lang="en-GB">
                <a:latin typeface="Arial"/>
                <a:ea typeface="Arial"/>
                <a:cs typeface="Arial"/>
                <a:sym typeface="Arial"/>
              </a:rPr>
              <a:t>– Why was the total split into 5 equal groups? How does this help us find ⅖ and ⅗ of the balloons?</a:t>
            </a:r>
            <a:endParaRPr/>
          </a:p>
          <a:p>
            <a:pPr marL="0" lvl="0" indent="0" algn="l" rtl="0">
              <a:spcBef>
                <a:spcPts val="0"/>
              </a:spcBef>
              <a:spcAft>
                <a:spcPts val="0"/>
              </a:spcAft>
              <a:buClr>
                <a:schemeClr val="dk1"/>
              </a:buClr>
              <a:buSzPts val="1200"/>
              <a:buFont typeface="Arial"/>
              <a:buNone/>
            </a:pPr>
            <a:r>
              <a:rPr lang="en-GB" b="1">
                <a:latin typeface="Arial"/>
                <a:ea typeface="Arial"/>
                <a:cs typeface="Arial"/>
                <a:sym typeface="Arial"/>
              </a:rPr>
              <a:t>Misconceptions/ Common Errors </a:t>
            </a:r>
            <a:r>
              <a:rPr lang="en-GB">
                <a:latin typeface="Arial"/>
                <a:ea typeface="Arial"/>
                <a:cs typeface="Arial"/>
                <a:sym typeface="Arial"/>
              </a:rPr>
              <a:t>– Pupils may need support to understand that the denominator of the fraction tells us how many equal parts the whole will be divided into and the numerator tells us how many of those parts we are counting.</a:t>
            </a:r>
            <a:endParaRPr/>
          </a:p>
          <a:p>
            <a:pPr marL="0" lvl="0" indent="0" algn="l" rtl="0">
              <a:spcBef>
                <a:spcPts val="0"/>
              </a:spcBef>
              <a:spcAft>
                <a:spcPts val="0"/>
              </a:spcAft>
              <a:buClr>
                <a:schemeClr val="dk1"/>
              </a:buClr>
              <a:buSzPts val="1200"/>
              <a:buFont typeface="Arial"/>
              <a:buNone/>
            </a:pPr>
            <a:r>
              <a:rPr lang="en-GB" b="1">
                <a:latin typeface="Arial"/>
                <a:ea typeface="Arial"/>
                <a:cs typeface="Arial"/>
                <a:sym typeface="Arial"/>
              </a:rPr>
              <a:t>Further Practice </a:t>
            </a:r>
            <a:r>
              <a:rPr lang="en-GB">
                <a:latin typeface="Arial"/>
                <a:ea typeface="Arial"/>
                <a:cs typeface="Arial"/>
                <a:sym typeface="Arial"/>
              </a:rPr>
              <a:t>– Find ⅔ of 12.</a:t>
            </a:r>
            <a:endParaRPr/>
          </a:p>
          <a:p>
            <a:pPr marL="0" lvl="0" indent="0" algn="l" rtl="0">
              <a:spcBef>
                <a:spcPts val="0"/>
              </a:spcBef>
              <a:spcAft>
                <a:spcPts val="0"/>
              </a:spcAft>
              <a:buClr>
                <a:schemeClr val="dk1"/>
              </a:buClr>
              <a:buFont typeface="Arial"/>
              <a:buNone/>
            </a:pPr>
            <a:endParaRPr b="1"/>
          </a:p>
          <a:p>
            <a:pPr marL="0" lvl="0" indent="0" algn="l" rtl="0">
              <a:spcBef>
                <a:spcPts val="0"/>
              </a:spcBef>
              <a:spcAft>
                <a:spcPts val="0"/>
              </a:spcAft>
              <a:buNone/>
            </a:pPr>
            <a:r>
              <a:rPr lang="en-GB" sz="1200" b="0" i="0" u="none" strike="noStrike">
                <a:solidFill>
                  <a:schemeClr val="dk1"/>
                </a:solidFill>
                <a:latin typeface="Calibri"/>
                <a:ea typeface="Calibri"/>
                <a:cs typeface="Calibri"/>
                <a:sym typeface="Calibri"/>
              </a:rPr>
              <a:t> </a:t>
            </a:r>
            <a:endParaRPr/>
          </a:p>
        </p:txBody>
      </p:sp>
      <p:sp>
        <p:nvSpPr>
          <p:cNvPr id="352" name="Google Shape;352;p1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17</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2" name="Google Shape;52;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g1b42fb57250_1_5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7" name="Google Shape;57;g1b42fb57250_1_5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8" name="Google Shape;58;g1b42fb57250_1_5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6" name="Google Shape;66;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sz="1200" b="0" i="0" u="none" strike="noStrike">
                <a:solidFill>
                  <a:schemeClr val="dk1"/>
                </a:solidFill>
                <a:latin typeface="Calibri"/>
                <a:ea typeface="Calibri"/>
                <a:cs typeface="Calibri"/>
                <a:sym typeface="Calibri"/>
              </a:rPr>
              <a:t>Assessment point for the lesson – ask the pupils to vote for the answer they think is correct. </a:t>
            </a:r>
            <a:endParaRPr b="0"/>
          </a:p>
          <a:p>
            <a:pPr marL="0" lvl="0" indent="0" algn="l" rtl="0">
              <a:spcBef>
                <a:spcPts val="0"/>
              </a:spcBef>
              <a:spcAft>
                <a:spcPts val="0"/>
              </a:spcAft>
              <a:buNone/>
            </a:pPr>
            <a:br>
              <a:rPr lang="en-GB" b="0"/>
            </a:br>
            <a:r>
              <a:rPr lang="en-GB" sz="1200" b="0" i="0" u="none" strike="noStrike">
                <a:solidFill>
                  <a:schemeClr val="dk1"/>
                </a:solidFill>
                <a:latin typeface="Calibri"/>
                <a:ea typeface="Calibri"/>
                <a:cs typeface="Calibri"/>
                <a:sym typeface="Calibri"/>
              </a:rPr>
              <a:t>A – Pupil</a:t>
            </a:r>
            <a:r>
              <a:rPr lang="en-GB"/>
              <a:t> has calculated ⅙ of 72</a:t>
            </a:r>
            <a:endParaRPr b="0"/>
          </a:p>
          <a:p>
            <a:pPr marL="0" lvl="0" indent="0" algn="l" rtl="0">
              <a:spcBef>
                <a:spcPts val="0"/>
              </a:spcBef>
              <a:spcAft>
                <a:spcPts val="0"/>
              </a:spcAft>
              <a:buNone/>
            </a:pPr>
            <a:r>
              <a:rPr lang="en-GB" sz="1200" b="0" i="0" u="none" strike="noStrike">
                <a:solidFill>
                  <a:schemeClr val="dk1"/>
                </a:solidFill>
                <a:latin typeface="Calibri"/>
                <a:ea typeface="Calibri"/>
                <a:cs typeface="Calibri"/>
                <a:sym typeface="Calibri"/>
              </a:rPr>
              <a:t>B – </a:t>
            </a:r>
            <a:r>
              <a:rPr lang="en-GB"/>
              <a:t>Pupil has calculated ⅙ of 72 and added 5</a:t>
            </a:r>
            <a:endParaRPr/>
          </a:p>
          <a:p>
            <a:pPr marL="0" lvl="0" indent="0" algn="l" rtl="0">
              <a:spcBef>
                <a:spcPts val="0"/>
              </a:spcBef>
              <a:spcAft>
                <a:spcPts val="0"/>
              </a:spcAft>
              <a:buNone/>
            </a:pPr>
            <a:r>
              <a:rPr lang="en-GB" sz="1200" b="0" i="0" u="none" strike="noStrike">
                <a:solidFill>
                  <a:schemeClr val="dk1"/>
                </a:solidFill>
                <a:latin typeface="Calibri"/>
                <a:ea typeface="Calibri"/>
                <a:cs typeface="Calibri"/>
                <a:sym typeface="Calibri"/>
              </a:rPr>
              <a:t>C – </a:t>
            </a:r>
            <a:r>
              <a:rPr lang="en-GB"/>
              <a:t>Pupil has incorrectly found ⅙ to be 9</a:t>
            </a:r>
            <a:endParaRPr/>
          </a:p>
          <a:p>
            <a:pPr marL="0" lvl="0" indent="0" algn="l" rtl="0">
              <a:spcBef>
                <a:spcPts val="0"/>
              </a:spcBef>
              <a:spcAft>
                <a:spcPts val="0"/>
              </a:spcAft>
              <a:buNone/>
            </a:pPr>
            <a:r>
              <a:rPr lang="en-GB" sz="1200" b="0" i="0" u="none" strike="noStrike">
                <a:solidFill>
                  <a:schemeClr val="dk1"/>
                </a:solidFill>
                <a:latin typeface="Calibri"/>
                <a:ea typeface="Calibri"/>
                <a:cs typeface="Calibri"/>
                <a:sym typeface="Calibri"/>
              </a:rPr>
              <a:t>D –</a:t>
            </a:r>
            <a:r>
              <a:rPr lang="en-GB"/>
              <a:t> Correct answer</a:t>
            </a:r>
            <a:endParaRPr/>
          </a:p>
          <a:p>
            <a:pPr marL="0" lvl="0" indent="0" algn="l" rtl="0">
              <a:spcBef>
                <a:spcPts val="0"/>
              </a:spcBef>
              <a:spcAft>
                <a:spcPts val="0"/>
              </a:spcAft>
              <a:buNone/>
            </a:pPr>
            <a:endParaRPr/>
          </a:p>
        </p:txBody>
      </p:sp>
      <p:sp>
        <p:nvSpPr>
          <p:cNvPr id="67" name="Google Shape;67;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6" name="Google Shape;76;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1" name="Google Shape;81;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sz="1200" b="1" i="0" u="none" strike="noStrike">
                <a:solidFill>
                  <a:schemeClr val="dk1"/>
                </a:solidFill>
                <a:latin typeface="Calibri"/>
                <a:ea typeface="Calibri"/>
                <a:cs typeface="Calibri"/>
                <a:sym typeface="Calibri"/>
              </a:rPr>
              <a:t>Concrete resources </a:t>
            </a:r>
            <a:r>
              <a:rPr lang="en-GB" sz="1200" b="0" i="0" u="none" strike="noStrike">
                <a:solidFill>
                  <a:schemeClr val="dk1"/>
                </a:solidFill>
                <a:latin typeface="Calibri"/>
                <a:ea typeface="Calibri"/>
                <a:cs typeface="Calibri"/>
                <a:sym typeface="Calibri"/>
              </a:rPr>
              <a:t>– counters </a:t>
            </a:r>
            <a:endParaRPr b="0"/>
          </a:p>
          <a:p>
            <a:pPr marL="0" lvl="0" indent="0" algn="l" rtl="0">
              <a:spcBef>
                <a:spcPts val="0"/>
              </a:spcBef>
              <a:spcAft>
                <a:spcPts val="0"/>
              </a:spcAft>
              <a:buNone/>
            </a:pPr>
            <a:r>
              <a:rPr lang="en-GB" sz="1200" b="1" i="0" u="none" strike="noStrike">
                <a:solidFill>
                  <a:schemeClr val="dk1"/>
                </a:solidFill>
                <a:latin typeface="Calibri"/>
                <a:ea typeface="Calibri"/>
                <a:cs typeface="Calibri"/>
                <a:sym typeface="Calibri"/>
              </a:rPr>
              <a:t>Key Questions </a:t>
            </a:r>
            <a:r>
              <a:rPr lang="en-GB" sz="1200" b="0" i="0" u="none" strike="noStrike">
                <a:solidFill>
                  <a:schemeClr val="dk1"/>
                </a:solidFill>
                <a:latin typeface="Calibri"/>
                <a:ea typeface="Calibri"/>
                <a:cs typeface="Calibri"/>
                <a:sym typeface="Calibri"/>
              </a:rPr>
              <a:t>– How can they share the sandwiches/cookies/watermelon equally? How can they share one pineapple? How much orange juice is there? How can the juice be shared between 3?</a:t>
            </a:r>
            <a:endParaRPr b="0"/>
          </a:p>
          <a:p>
            <a:pPr marL="0" lvl="0" indent="0" algn="l" rtl="0">
              <a:spcBef>
                <a:spcPts val="0"/>
              </a:spcBef>
              <a:spcAft>
                <a:spcPts val="0"/>
              </a:spcAft>
              <a:buNone/>
            </a:pPr>
            <a:r>
              <a:rPr lang="en-GB" sz="1200" b="1" i="0" u="none" strike="noStrike">
                <a:solidFill>
                  <a:schemeClr val="dk1"/>
                </a:solidFill>
                <a:latin typeface="Calibri"/>
                <a:ea typeface="Calibri"/>
                <a:cs typeface="Calibri"/>
                <a:sym typeface="Calibri"/>
              </a:rPr>
              <a:t>Misconceptions/ Common Errors </a:t>
            </a:r>
            <a:r>
              <a:rPr lang="en-GB" sz="1200" b="0" i="0" u="none" strike="noStrike">
                <a:solidFill>
                  <a:schemeClr val="dk1"/>
                </a:solidFill>
                <a:latin typeface="Calibri"/>
                <a:ea typeface="Calibri"/>
                <a:cs typeface="Calibri"/>
                <a:sym typeface="Calibri"/>
              </a:rPr>
              <a:t>– Pupils may need support and could use place value counters to find </a:t>
            </a:r>
            <a:r>
              <a:rPr lang="en-GB"/>
              <a:t>⅓</a:t>
            </a:r>
            <a:r>
              <a:rPr lang="en-GB" sz="1200" b="0" i="0" u="none" strike="noStrike">
                <a:solidFill>
                  <a:schemeClr val="dk1"/>
                </a:solidFill>
                <a:latin typeface="Calibri"/>
                <a:ea typeface="Calibri"/>
                <a:cs typeface="Calibri"/>
                <a:sym typeface="Calibri"/>
              </a:rPr>
              <a:t> of 900.</a:t>
            </a:r>
            <a:endParaRPr/>
          </a:p>
          <a:p>
            <a:pPr marL="0" lvl="0" indent="0" algn="l" rtl="0">
              <a:spcBef>
                <a:spcPts val="0"/>
              </a:spcBef>
              <a:spcAft>
                <a:spcPts val="0"/>
              </a:spcAft>
              <a:buNone/>
            </a:pPr>
            <a:r>
              <a:rPr lang="en-GB" sz="1200" b="1" i="0" u="none" strike="noStrike">
                <a:solidFill>
                  <a:schemeClr val="dk1"/>
                </a:solidFill>
                <a:latin typeface="Calibri"/>
                <a:ea typeface="Calibri"/>
                <a:cs typeface="Calibri"/>
                <a:sym typeface="Calibri"/>
              </a:rPr>
              <a:t>Further Practice </a:t>
            </a:r>
            <a:r>
              <a:rPr lang="en-GB" sz="1200" b="0" i="0" u="none" strike="noStrike">
                <a:solidFill>
                  <a:schemeClr val="dk1"/>
                </a:solidFill>
                <a:latin typeface="Calibri"/>
                <a:ea typeface="Calibri"/>
                <a:cs typeface="Calibri"/>
                <a:sym typeface="Calibri"/>
              </a:rPr>
              <a:t>– Add extra items to share, e.g. 39 grapes, </a:t>
            </a:r>
            <a:r>
              <a:rPr lang="en-GB"/>
              <a:t>15 mini sausages.</a:t>
            </a:r>
            <a:endParaRPr b="0"/>
          </a:p>
          <a:p>
            <a:pPr marL="0" lvl="0" indent="0" algn="l" rtl="0">
              <a:spcBef>
                <a:spcPts val="0"/>
              </a:spcBef>
              <a:spcAft>
                <a:spcPts val="0"/>
              </a:spcAft>
              <a:buNone/>
            </a:pPr>
            <a:r>
              <a:rPr lang="en-GB" sz="1200" b="1" i="0" u="none" strike="noStrike">
                <a:solidFill>
                  <a:schemeClr val="dk1"/>
                </a:solidFill>
                <a:latin typeface="Calibri"/>
                <a:ea typeface="Calibri"/>
                <a:cs typeface="Calibri"/>
                <a:sym typeface="Calibri"/>
              </a:rPr>
              <a:t>Extension</a:t>
            </a:r>
            <a:r>
              <a:rPr lang="en-GB" sz="1200" b="0" i="0" u="none" strike="noStrike">
                <a:solidFill>
                  <a:schemeClr val="dk1"/>
                </a:solidFill>
                <a:latin typeface="Calibri"/>
                <a:ea typeface="Calibri"/>
                <a:cs typeface="Calibri"/>
                <a:sym typeface="Calibri"/>
              </a:rPr>
              <a:t> – If each mathling brought 1 friend what would they each eat?</a:t>
            </a:r>
            <a:endParaRPr/>
          </a:p>
        </p:txBody>
      </p:sp>
      <p:sp>
        <p:nvSpPr>
          <p:cNvPr id="82" name="Google Shape;82;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1" name="Google Shape;121;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Arial"/>
              <a:buNone/>
            </a:pPr>
            <a:r>
              <a:rPr lang="en-GB" b="1">
                <a:latin typeface="Arial"/>
                <a:ea typeface="Arial"/>
                <a:cs typeface="Arial"/>
                <a:sym typeface="Arial"/>
              </a:rPr>
              <a:t>Concrete resources </a:t>
            </a:r>
            <a:r>
              <a:rPr lang="en-GB">
                <a:latin typeface="Arial"/>
                <a:ea typeface="Arial"/>
                <a:cs typeface="Arial"/>
                <a:sym typeface="Arial"/>
              </a:rPr>
              <a:t>– squared paper to draw bar models, counters</a:t>
            </a:r>
            <a:endParaRPr/>
          </a:p>
          <a:p>
            <a:pPr marL="0" lvl="0" indent="0" algn="l" rtl="0">
              <a:spcBef>
                <a:spcPts val="0"/>
              </a:spcBef>
              <a:spcAft>
                <a:spcPts val="0"/>
              </a:spcAft>
              <a:buSzPts val="1200"/>
              <a:buNone/>
            </a:pPr>
            <a:r>
              <a:rPr lang="en-GB" b="1">
                <a:latin typeface="Arial"/>
                <a:ea typeface="Arial"/>
                <a:cs typeface="Arial"/>
                <a:sym typeface="Arial"/>
              </a:rPr>
              <a:t>Key Questions </a:t>
            </a:r>
            <a:r>
              <a:rPr lang="en-GB">
                <a:latin typeface="Arial"/>
                <a:ea typeface="Arial"/>
                <a:cs typeface="Arial"/>
                <a:sym typeface="Arial"/>
              </a:rPr>
              <a:t>– Why has this bar model got 4 parts? How do you know the pears are in equal groups? Explain how you know how many parts your bar model will have. How can you share the counters equally?</a:t>
            </a:r>
            <a:r>
              <a:rPr lang="en-GB" sz="1200" b="0" i="0" u="none" strike="noStrike">
                <a:solidFill>
                  <a:schemeClr val="dk1"/>
                </a:solidFill>
                <a:latin typeface="Calibri"/>
                <a:ea typeface="Calibri"/>
                <a:cs typeface="Calibri"/>
                <a:sym typeface="Calibri"/>
              </a:rPr>
              <a:t> </a:t>
            </a:r>
            <a:endParaRPr sz="1200" b="0" i="0" u="none" strike="noStrike">
              <a:solidFill>
                <a:schemeClr val="dk1"/>
              </a:solidFill>
              <a:latin typeface="Calibri"/>
              <a:ea typeface="Calibri"/>
              <a:cs typeface="Calibri"/>
              <a:sym typeface="Calibri"/>
            </a:endParaRPr>
          </a:p>
          <a:p>
            <a:pPr marL="0" lvl="0" indent="0" algn="l" rtl="0">
              <a:spcBef>
                <a:spcPts val="0"/>
              </a:spcBef>
              <a:spcAft>
                <a:spcPts val="0"/>
              </a:spcAft>
              <a:buSzPts val="1200"/>
              <a:buNone/>
            </a:pPr>
            <a:endParaRPr/>
          </a:p>
        </p:txBody>
      </p:sp>
      <p:sp>
        <p:nvSpPr>
          <p:cNvPr id="122" name="Google Shape;122;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4" name="Google Shape;154;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Arial"/>
              <a:buNone/>
            </a:pPr>
            <a:r>
              <a:rPr lang="en-GB" b="1" dirty="0">
                <a:latin typeface="Arial"/>
                <a:ea typeface="Arial"/>
                <a:cs typeface="Arial"/>
                <a:sym typeface="Arial"/>
              </a:rPr>
              <a:t>Concrete resources </a:t>
            </a:r>
            <a:r>
              <a:rPr lang="en-GB" dirty="0">
                <a:latin typeface="Arial"/>
                <a:ea typeface="Arial"/>
                <a:cs typeface="Arial"/>
                <a:sym typeface="Arial"/>
              </a:rPr>
              <a:t>– squared paper to draw bar models</a:t>
            </a:r>
            <a:endParaRPr dirty="0"/>
          </a:p>
          <a:p>
            <a:pPr marL="0" lvl="0" indent="0" algn="l" rtl="0">
              <a:spcBef>
                <a:spcPts val="0"/>
              </a:spcBef>
              <a:spcAft>
                <a:spcPts val="0"/>
              </a:spcAft>
              <a:buClr>
                <a:schemeClr val="dk1"/>
              </a:buClr>
              <a:buSzPts val="1200"/>
              <a:buFont typeface="Arial"/>
              <a:buNone/>
            </a:pPr>
            <a:r>
              <a:rPr lang="en-GB" b="1" dirty="0">
                <a:latin typeface="Arial"/>
                <a:ea typeface="Arial"/>
                <a:cs typeface="Arial"/>
                <a:sym typeface="Arial"/>
              </a:rPr>
              <a:t>Key Questions </a:t>
            </a:r>
            <a:r>
              <a:rPr lang="en-GB" dirty="0">
                <a:latin typeface="Arial"/>
                <a:ea typeface="Arial"/>
                <a:cs typeface="Arial"/>
                <a:sym typeface="Arial"/>
              </a:rPr>
              <a:t>– How were the counters shared equally? How do you know the counters are in equal groups? If you know 1/6 of a number, how do you find 2/6 or ⅚ of the number?</a:t>
            </a:r>
            <a:endParaRPr dirty="0">
              <a:latin typeface="Arial"/>
              <a:ea typeface="Arial"/>
              <a:cs typeface="Arial"/>
              <a:sym typeface="Arial"/>
            </a:endParaRPr>
          </a:p>
          <a:p>
            <a:pPr marL="0" lvl="0" indent="0" algn="l" rtl="0">
              <a:spcBef>
                <a:spcPts val="0"/>
              </a:spcBef>
              <a:spcAft>
                <a:spcPts val="0"/>
              </a:spcAft>
              <a:buClr>
                <a:schemeClr val="dk1"/>
              </a:buClr>
              <a:buSzPts val="1200"/>
              <a:buFont typeface="Arial"/>
              <a:buNone/>
            </a:pPr>
            <a:r>
              <a:rPr lang="en-GB" b="1" dirty="0">
                <a:latin typeface="Arial"/>
                <a:ea typeface="Arial"/>
                <a:cs typeface="Arial"/>
                <a:sym typeface="Arial"/>
              </a:rPr>
              <a:t>Misconceptions/ Common Errors </a:t>
            </a:r>
            <a:r>
              <a:rPr lang="en-GB" dirty="0">
                <a:latin typeface="Arial"/>
                <a:ea typeface="Arial"/>
                <a:cs typeface="Arial"/>
                <a:sym typeface="Arial"/>
              </a:rPr>
              <a:t>- Some pupils may find it more difficult to find non-unit fractions of amounts, and may divide by the numerator rather than by the denominator. These two step calculations require more cognitive load.</a:t>
            </a:r>
            <a:endParaRPr dirty="0">
              <a:latin typeface="Arial"/>
              <a:ea typeface="Arial"/>
              <a:cs typeface="Arial"/>
              <a:sym typeface="Arial"/>
            </a:endParaRPr>
          </a:p>
          <a:p>
            <a:pPr marL="0" lvl="0" indent="0" algn="l" rtl="0">
              <a:spcBef>
                <a:spcPts val="0"/>
              </a:spcBef>
              <a:spcAft>
                <a:spcPts val="0"/>
              </a:spcAft>
              <a:buClr>
                <a:schemeClr val="dk1"/>
              </a:buClr>
              <a:buSzPts val="1200"/>
              <a:buFont typeface="Arial"/>
              <a:buNone/>
            </a:pPr>
            <a:r>
              <a:rPr lang="en-GB" b="1" dirty="0">
                <a:latin typeface="Arial"/>
                <a:ea typeface="Arial"/>
                <a:cs typeface="Arial"/>
                <a:sym typeface="Arial"/>
              </a:rPr>
              <a:t>Further Practice </a:t>
            </a:r>
            <a:r>
              <a:rPr lang="en-GB" dirty="0">
                <a:latin typeface="Arial"/>
                <a:ea typeface="Arial"/>
                <a:cs typeface="Arial"/>
                <a:sym typeface="Arial"/>
              </a:rPr>
              <a:t>– Draw a bar model to show ⅕, ⅖, ⅗, ⅘, of 15. Ask a partner to check your work.</a:t>
            </a:r>
            <a:endParaRPr dirty="0">
              <a:latin typeface="Arial"/>
              <a:ea typeface="Arial"/>
              <a:cs typeface="Arial"/>
              <a:sym typeface="Arial"/>
            </a:endParaRPr>
          </a:p>
          <a:p>
            <a:pPr marL="0" lvl="0" indent="0" algn="l" rtl="0">
              <a:spcBef>
                <a:spcPts val="0"/>
              </a:spcBef>
              <a:spcAft>
                <a:spcPts val="0"/>
              </a:spcAft>
              <a:buClr>
                <a:schemeClr val="dk1"/>
              </a:buClr>
              <a:buSzPts val="1200"/>
              <a:buFont typeface="Arial"/>
              <a:buNone/>
            </a:pPr>
            <a:r>
              <a:rPr lang="en-GB" b="1" dirty="0">
                <a:latin typeface="Arial"/>
                <a:ea typeface="Arial"/>
                <a:cs typeface="Arial"/>
                <a:sym typeface="Arial"/>
              </a:rPr>
              <a:t>Extension</a:t>
            </a:r>
            <a:r>
              <a:rPr lang="en-GB" dirty="0">
                <a:latin typeface="Arial"/>
                <a:ea typeface="Arial"/>
                <a:cs typeface="Arial"/>
                <a:sym typeface="Arial"/>
              </a:rPr>
              <a:t> – Complete the sentence stem and make a poster for display showing a corresponding bar model. ‘ If I know 1/4 of a quantity, then to find ¾ I need to multiply by _____’ </a:t>
            </a:r>
            <a:endParaRPr b="1" dirty="0"/>
          </a:p>
        </p:txBody>
      </p:sp>
      <p:sp>
        <p:nvSpPr>
          <p:cNvPr id="155" name="Google Shape;155;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5" name="Google Shape;195;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317500" algn="l" rtl="0">
              <a:spcBef>
                <a:spcPts val="0"/>
              </a:spcBef>
              <a:spcAft>
                <a:spcPts val="0"/>
              </a:spcAft>
              <a:buSzPts val="1400"/>
              <a:buFont typeface="+mj-lt"/>
              <a:buAutoNum type="alphaLcParenR"/>
            </a:pPr>
            <a:r>
              <a:rPr lang="en-GB" dirty="0"/>
              <a:t>6</a:t>
            </a:r>
          </a:p>
          <a:p>
            <a:pPr marL="457200" lvl="0" indent="-317500" algn="l" rtl="0">
              <a:spcBef>
                <a:spcPts val="0"/>
              </a:spcBef>
              <a:spcAft>
                <a:spcPts val="0"/>
              </a:spcAft>
              <a:buSzPts val="1400"/>
              <a:buFont typeface="+mj-lt"/>
              <a:buAutoNum type="alphaLcParenR"/>
            </a:pPr>
            <a:r>
              <a:rPr lang="en-GB" dirty="0"/>
              <a:t>12</a:t>
            </a:r>
          </a:p>
          <a:p>
            <a:pPr marL="457200" lvl="0" indent="-317500" algn="l" rtl="0">
              <a:spcBef>
                <a:spcPts val="0"/>
              </a:spcBef>
              <a:spcAft>
                <a:spcPts val="0"/>
              </a:spcAft>
              <a:buSzPts val="1400"/>
              <a:buFont typeface="+mj-lt"/>
              <a:buAutoNum type="alphaLcParenR"/>
            </a:pPr>
            <a:r>
              <a:rPr lang="en-GB" dirty="0"/>
              <a:t>18</a:t>
            </a:r>
          </a:p>
          <a:p>
            <a:pPr marL="457200" lvl="0" indent="-317500" algn="l" rtl="0">
              <a:spcBef>
                <a:spcPts val="0"/>
              </a:spcBef>
              <a:spcAft>
                <a:spcPts val="0"/>
              </a:spcAft>
              <a:buSzPts val="1400"/>
              <a:buFont typeface="+mj-lt"/>
              <a:buAutoNum type="alphaLcParenR"/>
            </a:pPr>
            <a:r>
              <a:rPr lang="en-GB" dirty="0"/>
              <a:t>24</a:t>
            </a:r>
          </a:p>
          <a:p>
            <a:pPr marL="457200" lvl="0" indent="-317500" algn="l" rtl="0">
              <a:spcBef>
                <a:spcPts val="0"/>
              </a:spcBef>
              <a:spcAft>
                <a:spcPts val="0"/>
              </a:spcAft>
              <a:buSzPts val="1400"/>
              <a:buFont typeface="+mj-lt"/>
              <a:buAutoNum type="alphaLcParenR"/>
            </a:pPr>
            <a:r>
              <a:rPr lang="en-GB" dirty="0"/>
              <a:t>8</a:t>
            </a:r>
          </a:p>
          <a:p>
            <a:pPr marL="457200" lvl="0" indent="-317500" algn="l" rtl="0">
              <a:spcBef>
                <a:spcPts val="0"/>
              </a:spcBef>
              <a:spcAft>
                <a:spcPts val="0"/>
              </a:spcAft>
              <a:buSzPts val="1400"/>
              <a:buFont typeface="+mj-lt"/>
              <a:buAutoNum type="alphaLcParenR"/>
            </a:pPr>
            <a:r>
              <a:rPr lang="en-GB" dirty="0"/>
              <a:t>16</a:t>
            </a:r>
          </a:p>
          <a:p>
            <a:pPr marL="457200" lvl="0" indent="-317500" algn="l" rtl="0">
              <a:spcBef>
                <a:spcPts val="0"/>
              </a:spcBef>
              <a:spcAft>
                <a:spcPts val="0"/>
              </a:spcAft>
              <a:buSzPts val="1400"/>
              <a:buFont typeface="+mj-lt"/>
              <a:buAutoNum type="alphaLcParenR"/>
            </a:pPr>
            <a:r>
              <a:rPr lang="en-GB" dirty="0"/>
              <a:t>15</a:t>
            </a:r>
            <a:endParaRPr dirty="0"/>
          </a:p>
        </p:txBody>
      </p:sp>
      <p:sp>
        <p:nvSpPr>
          <p:cNvPr id="196" name="Google Shape;196;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Main">
  <p:cSld name="Main">
    <p:spTree>
      <p:nvGrpSpPr>
        <p:cNvPr id="1" name="Shape 11"/>
        <p:cNvGrpSpPr/>
        <p:nvPr/>
      </p:nvGrpSpPr>
      <p:grpSpPr>
        <a:xfrm>
          <a:off x="0" y="0"/>
          <a:ext cx="0" cy="0"/>
          <a:chOff x="0" y="0"/>
          <a:chExt cx="0" cy="0"/>
        </a:xfrm>
      </p:grpSpPr>
      <p:sp>
        <p:nvSpPr>
          <p:cNvPr id="12" name="Google Shape;12;p19"/>
          <p:cNvSpPr txBox="1">
            <a:spLocks noGrp="1"/>
          </p:cNvSpPr>
          <p:nvPr>
            <p:ph type="body" idx="1"/>
          </p:nvPr>
        </p:nvSpPr>
        <p:spPr>
          <a:xfrm>
            <a:off x="1880393" y="2758682"/>
            <a:ext cx="8431213" cy="713158"/>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entury Gothic"/>
                <a:ea typeface="Century Gothic"/>
                <a:cs typeface="Century Gothic"/>
                <a:sym typeface="Century Gothic"/>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3" name="Google Shape;13;p19"/>
          <p:cNvSpPr txBox="1">
            <a:spLocks noGrp="1"/>
          </p:cNvSpPr>
          <p:nvPr>
            <p:ph type="body" idx="2"/>
          </p:nvPr>
        </p:nvSpPr>
        <p:spPr>
          <a:xfrm>
            <a:off x="1880393" y="3666506"/>
            <a:ext cx="8431213" cy="713158"/>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entury Gothic"/>
                <a:ea typeface="Century Gothic"/>
                <a:cs typeface="Century Gothic"/>
                <a:sym typeface="Century Gothic"/>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4" name="Google Shape;14;p19"/>
          <p:cNvSpPr txBox="1">
            <a:spLocks noGrp="1"/>
          </p:cNvSpPr>
          <p:nvPr>
            <p:ph type="body" idx="3"/>
          </p:nvPr>
        </p:nvSpPr>
        <p:spPr>
          <a:xfrm>
            <a:off x="1880392" y="4574330"/>
            <a:ext cx="8431213" cy="713158"/>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1000"/>
              </a:spcBef>
              <a:spcAft>
                <a:spcPts val="0"/>
              </a:spcAft>
              <a:buClr>
                <a:schemeClr val="dk1"/>
              </a:buClr>
              <a:buSzPts val="2400"/>
              <a:buFont typeface="Arial"/>
              <a:buNone/>
              <a:defRPr sz="2400" b="0" i="0" u="none" strike="noStrike" cap="none">
                <a:solidFill>
                  <a:schemeClr val="dk1"/>
                </a:solidFill>
                <a:latin typeface="Century Gothic"/>
                <a:ea typeface="Century Gothic"/>
                <a:cs typeface="Century Gothic"/>
                <a:sym typeface="Century Gothic"/>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5" name="Google Shape;15;p19"/>
          <p:cNvSpPr txBox="1"/>
          <p:nvPr/>
        </p:nvSpPr>
        <p:spPr>
          <a:xfrm>
            <a:off x="1880392" y="1620279"/>
            <a:ext cx="8431213" cy="70788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4000" b="0" i="0" u="none" strike="noStrike" cap="none">
                <a:solidFill>
                  <a:schemeClr val="dk1"/>
                </a:solidFill>
                <a:latin typeface="Century Gothic"/>
                <a:ea typeface="Century Gothic"/>
                <a:cs typeface="Century Gothic"/>
                <a:sym typeface="Century Gothic"/>
              </a:rPr>
              <a:t>Ready-to-go Lesson Slides</a:t>
            </a:r>
            <a:endParaRPr/>
          </a:p>
        </p:txBody>
      </p:sp>
      <p:pic>
        <p:nvPicPr>
          <p:cNvPr id="16" name="Google Shape;16;p19" descr="Logo&#10;&#10;Description automatically generated with medium confidence"/>
          <p:cNvPicPr preferRelativeResize="0"/>
          <p:nvPr/>
        </p:nvPicPr>
        <p:blipFill rotWithShape="1">
          <a:blip r:embed="rId2">
            <a:alphaModFix/>
          </a:blip>
          <a:srcRect/>
          <a:stretch/>
        </p:blipFill>
        <p:spPr>
          <a:xfrm>
            <a:off x="113012" y="6346950"/>
            <a:ext cx="1757220" cy="40945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Learning Objective">
  <p:cSld name="Learning Objective">
    <p:spTree>
      <p:nvGrpSpPr>
        <p:cNvPr id="1" name="Shape 17"/>
        <p:cNvGrpSpPr/>
        <p:nvPr/>
      </p:nvGrpSpPr>
      <p:grpSpPr>
        <a:xfrm>
          <a:off x="0" y="0"/>
          <a:ext cx="0" cy="0"/>
          <a:chOff x="0" y="0"/>
          <a:chExt cx="0" cy="0"/>
        </a:xfrm>
      </p:grpSpPr>
      <p:sp>
        <p:nvSpPr>
          <p:cNvPr id="18" name="Google Shape;18;p24"/>
          <p:cNvSpPr txBox="1">
            <a:spLocks noGrp="1"/>
          </p:cNvSpPr>
          <p:nvPr>
            <p:ph type="title"/>
          </p:nvPr>
        </p:nvSpPr>
        <p:spPr>
          <a:xfrm>
            <a:off x="838200" y="2921330"/>
            <a:ext cx="10515600" cy="1833233"/>
          </a:xfrm>
          <a:prstGeom prst="rect">
            <a:avLst/>
          </a:prstGeom>
          <a:noFill/>
          <a:ln>
            <a:noFill/>
          </a:ln>
        </p:spPr>
        <p:txBody>
          <a:bodyPr spcFirstLastPara="1" wrap="square" lIns="91425" tIns="45700" rIns="91425" bIns="45700" anchor="t" anchorCtr="0">
            <a:noAutofit/>
          </a:bodyPr>
          <a:lstStyle>
            <a:lvl1pPr marR="0" lvl="0" algn="ctr" rtl="0">
              <a:lnSpc>
                <a:spcPct val="150000"/>
              </a:lnSpc>
              <a:spcBef>
                <a:spcPts val="0"/>
              </a:spcBef>
              <a:spcAft>
                <a:spcPts val="0"/>
              </a:spcAft>
              <a:buClr>
                <a:schemeClr val="dk1"/>
              </a:buClr>
              <a:buSzPts val="2800"/>
              <a:buFont typeface="Calibri"/>
              <a:buNone/>
              <a:defRPr sz="28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9" name="Google Shape;19;p24"/>
          <p:cNvSpPr txBox="1"/>
          <p:nvPr/>
        </p:nvSpPr>
        <p:spPr>
          <a:xfrm>
            <a:off x="838200" y="1802122"/>
            <a:ext cx="10515600" cy="644195"/>
          </a:xfrm>
          <a:prstGeom prst="rect">
            <a:avLst/>
          </a:prstGeom>
          <a:noFill/>
          <a:ln>
            <a:noFill/>
          </a:ln>
        </p:spPr>
        <p:txBody>
          <a:bodyPr spcFirstLastPara="1" wrap="square" lIns="91425" tIns="45700" rIns="91425" bIns="45700" anchor="t" anchorCtr="0">
            <a:noAutofit/>
          </a:bodyPr>
          <a:lstStyle/>
          <a:p>
            <a:pPr marL="0" marR="0" lvl="0" indent="0" algn="ctr" rtl="0">
              <a:lnSpc>
                <a:spcPct val="90000"/>
              </a:lnSpc>
              <a:spcBef>
                <a:spcPts val="0"/>
              </a:spcBef>
              <a:spcAft>
                <a:spcPts val="0"/>
              </a:spcAft>
              <a:buClr>
                <a:srgbClr val="0277BD"/>
              </a:buClr>
              <a:buSzPts val="3200"/>
              <a:buFont typeface="Calibri"/>
              <a:buNone/>
            </a:pPr>
            <a:r>
              <a:rPr lang="en-GB" sz="3200">
                <a:solidFill>
                  <a:srgbClr val="0277BD"/>
                </a:solidFill>
                <a:latin typeface="Calibri"/>
                <a:ea typeface="Calibri"/>
                <a:cs typeface="Calibri"/>
                <a:sym typeface="Calibri"/>
              </a:rPr>
              <a:t>Today we are learning</a:t>
            </a: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upport Slide">
  <p:cSld name="Support Slide">
    <p:spTree>
      <p:nvGrpSpPr>
        <p:cNvPr id="1" name="Shape 20"/>
        <p:cNvGrpSpPr/>
        <p:nvPr/>
      </p:nvGrpSpPr>
      <p:grpSpPr>
        <a:xfrm>
          <a:off x="0" y="0"/>
          <a:ext cx="0" cy="0"/>
          <a:chOff x="0" y="0"/>
          <a:chExt cx="0" cy="0"/>
        </a:xfrm>
      </p:grpSpPr>
      <p:sp>
        <p:nvSpPr>
          <p:cNvPr id="21" name="Google Shape;21;p25"/>
          <p:cNvSpPr txBox="1">
            <a:spLocks noGrp="1"/>
          </p:cNvSpPr>
          <p:nvPr>
            <p:ph type="title"/>
          </p:nvPr>
        </p:nvSpPr>
        <p:spPr>
          <a:xfrm>
            <a:off x="838200" y="3429000"/>
            <a:ext cx="10515600" cy="1325563"/>
          </a:xfrm>
          <a:prstGeom prst="rect">
            <a:avLst/>
          </a:prstGeom>
          <a:noFill/>
          <a:ln>
            <a:noFill/>
          </a:ln>
        </p:spPr>
        <p:txBody>
          <a:bodyPr spcFirstLastPara="1" wrap="square" lIns="91425" tIns="45700" rIns="91425" bIns="45700" anchor="t" anchorCtr="0">
            <a:noAutofit/>
          </a:bodyPr>
          <a:lstStyle>
            <a:lvl1pPr marR="0" lvl="0" algn="ctr" rtl="0">
              <a:lnSpc>
                <a:spcPct val="90000"/>
              </a:lnSpc>
              <a:spcBef>
                <a:spcPts val="0"/>
              </a:spcBef>
              <a:spcAft>
                <a:spcPts val="0"/>
              </a:spcAft>
              <a:buClr>
                <a:schemeClr val="dk1"/>
              </a:buClr>
              <a:buSzPts val="3200"/>
              <a:buFont typeface="Calibri"/>
              <a:buNone/>
              <a:defRPr sz="32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2" name="Google Shape;22;p25"/>
          <p:cNvSpPr txBox="1"/>
          <p:nvPr/>
        </p:nvSpPr>
        <p:spPr>
          <a:xfrm>
            <a:off x="838200" y="1802122"/>
            <a:ext cx="10515600" cy="1325563"/>
          </a:xfrm>
          <a:prstGeom prst="rect">
            <a:avLst/>
          </a:prstGeom>
          <a:noFill/>
          <a:ln>
            <a:noFill/>
          </a:ln>
        </p:spPr>
        <p:txBody>
          <a:bodyPr spcFirstLastPara="1" wrap="square" lIns="91425" tIns="45700" rIns="91425" bIns="45700" anchor="t" anchorCtr="0">
            <a:noAutofit/>
          </a:bodyPr>
          <a:lstStyle/>
          <a:p>
            <a:pPr marL="0" marR="0" lvl="0" indent="0" algn="ctr" rtl="0">
              <a:lnSpc>
                <a:spcPct val="90000"/>
              </a:lnSpc>
              <a:spcBef>
                <a:spcPts val="0"/>
              </a:spcBef>
              <a:spcAft>
                <a:spcPts val="0"/>
              </a:spcAft>
              <a:buClr>
                <a:srgbClr val="0277BD"/>
              </a:buClr>
              <a:buSzPts val="4400"/>
              <a:buFont typeface="Calibri"/>
              <a:buNone/>
            </a:pPr>
            <a:r>
              <a:rPr lang="en-GB" sz="4400">
                <a:solidFill>
                  <a:srgbClr val="0277BD"/>
                </a:solidFill>
                <a:latin typeface="Calibri"/>
                <a:ea typeface="Calibri"/>
                <a:cs typeface="Calibri"/>
                <a:sym typeface="Calibri"/>
              </a:rPr>
              <a:t>Support Slides</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ummary">
  <p:cSld name="Summary">
    <p:spTree>
      <p:nvGrpSpPr>
        <p:cNvPr id="1" name="Shape 28"/>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General Layout">
  <p:cSld name="General Layout">
    <p:spTree>
      <p:nvGrpSpPr>
        <p:cNvPr id="1" name="Shape 29"/>
        <p:cNvGrpSpPr/>
        <p:nvPr/>
      </p:nvGrpSpPr>
      <p:grpSpPr>
        <a:xfrm>
          <a:off x="0" y="0"/>
          <a:ext cx="0" cy="0"/>
          <a:chOff x="0" y="0"/>
          <a:chExt cx="0" cy="0"/>
        </a:xfrm>
      </p:grpSpPr>
      <p:sp>
        <p:nvSpPr>
          <p:cNvPr id="30" name="Google Shape;30;p22"/>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1000"/>
              </a:spcBef>
              <a:spcAft>
                <a:spcPts val="0"/>
              </a:spcAft>
              <a:buClr>
                <a:srgbClr val="0277BD"/>
              </a:buClr>
              <a:buSzPts val="1600"/>
              <a:buNone/>
              <a:defRPr sz="1600" b="0">
                <a:solidFill>
                  <a:srgbClr val="0277BD"/>
                </a:solidFill>
              </a:defRPr>
            </a:lvl1pPr>
            <a:lvl2pPr marL="914400" lvl="1" indent="-342900" algn="l">
              <a:lnSpc>
                <a:spcPct val="150000"/>
              </a:lnSpc>
              <a:spcBef>
                <a:spcPts val="500"/>
              </a:spcBef>
              <a:spcAft>
                <a:spcPts val="0"/>
              </a:spcAft>
              <a:buClr>
                <a:srgbClr val="222222"/>
              </a:buClr>
              <a:buSzPts val="1800"/>
              <a:buChar char="•"/>
              <a:defRPr/>
            </a:lvl2pPr>
            <a:lvl3pPr marL="1371600" lvl="2" indent="-342900" algn="l">
              <a:lnSpc>
                <a:spcPct val="150000"/>
              </a:lnSpc>
              <a:spcBef>
                <a:spcPts val="500"/>
              </a:spcBef>
              <a:spcAft>
                <a:spcPts val="0"/>
              </a:spcAft>
              <a:buClr>
                <a:srgbClr val="222222"/>
              </a:buClr>
              <a:buSzPts val="1800"/>
              <a:buChar char="•"/>
              <a:defRPr/>
            </a:lvl3pPr>
            <a:lvl4pPr marL="1828800" lvl="3" indent="-342900" algn="l">
              <a:lnSpc>
                <a:spcPct val="150000"/>
              </a:lnSpc>
              <a:spcBef>
                <a:spcPts val="500"/>
              </a:spcBef>
              <a:spcAft>
                <a:spcPts val="0"/>
              </a:spcAft>
              <a:buClr>
                <a:srgbClr val="222222"/>
              </a:buClr>
              <a:buSzPts val="1800"/>
              <a:buChar char="•"/>
              <a:defRPr/>
            </a:lvl4pPr>
            <a:lvl5pPr marL="2286000" lvl="4" indent="-342900" algn="l">
              <a:lnSpc>
                <a:spcPct val="150000"/>
              </a:lnSpc>
              <a:spcBef>
                <a:spcPts val="500"/>
              </a:spcBef>
              <a:spcAft>
                <a:spcPts val="0"/>
              </a:spcAft>
              <a:buClr>
                <a:srgbClr val="22222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1" name="Google Shape;31;p22"/>
          <p:cNvSpPr txBox="1">
            <a:spLocks noGrp="1"/>
          </p:cNvSpPr>
          <p:nvPr>
            <p:ph type="body" idx="2"/>
          </p:nvPr>
        </p:nvSpPr>
        <p:spPr>
          <a:xfrm>
            <a:off x="263046" y="1176338"/>
            <a:ext cx="11736887" cy="5248275"/>
          </a:xfrm>
          <a:prstGeom prst="rect">
            <a:avLst/>
          </a:prstGeom>
          <a:noFill/>
          <a:ln>
            <a:noFill/>
          </a:ln>
        </p:spPr>
        <p:txBody>
          <a:bodyPr spcFirstLastPara="1" wrap="square" lIns="91425" tIns="45700" rIns="91425" bIns="45700" anchor="t" anchorCtr="0">
            <a:normAutofit/>
          </a:bodyPr>
          <a:lstStyle>
            <a:lvl1pPr marL="457200" lvl="0" indent="-228600" algn="l">
              <a:lnSpc>
                <a:spcPct val="150000"/>
              </a:lnSpc>
              <a:spcBef>
                <a:spcPts val="1000"/>
              </a:spcBef>
              <a:spcAft>
                <a:spcPts val="0"/>
              </a:spcAft>
              <a:buClr>
                <a:srgbClr val="222222"/>
              </a:buClr>
              <a:buSzPts val="1800"/>
              <a:buNone/>
              <a:defRPr/>
            </a:lvl1pPr>
            <a:lvl2pPr marL="914400" lvl="1" indent="-342900" algn="l">
              <a:lnSpc>
                <a:spcPct val="150000"/>
              </a:lnSpc>
              <a:spcBef>
                <a:spcPts val="500"/>
              </a:spcBef>
              <a:spcAft>
                <a:spcPts val="0"/>
              </a:spcAft>
              <a:buClr>
                <a:srgbClr val="222222"/>
              </a:buClr>
              <a:buSzPts val="1800"/>
              <a:buChar char="•"/>
              <a:defRPr/>
            </a:lvl2pPr>
            <a:lvl3pPr marL="1371600" lvl="2" indent="-342900" algn="l">
              <a:lnSpc>
                <a:spcPct val="150000"/>
              </a:lnSpc>
              <a:spcBef>
                <a:spcPts val="500"/>
              </a:spcBef>
              <a:spcAft>
                <a:spcPts val="0"/>
              </a:spcAft>
              <a:buClr>
                <a:srgbClr val="222222"/>
              </a:buClr>
              <a:buSzPts val="1800"/>
              <a:buChar char="•"/>
              <a:defRPr/>
            </a:lvl3pPr>
            <a:lvl4pPr marL="1828800" lvl="3" indent="-342900" algn="l">
              <a:lnSpc>
                <a:spcPct val="150000"/>
              </a:lnSpc>
              <a:spcBef>
                <a:spcPts val="500"/>
              </a:spcBef>
              <a:spcAft>
                <a:spcPts val="0"/>
              </a:spcAft>
              <a:buClr>
                <a:srgbClr val="222222"/>
              </a:buClr>
              <a:buSzPts val="1800"/>
              <a:buChar char="•"/>
              <a:defRPr/>
            </a:lvl4pPr>
            <a:lvl5pPr marL="2286000" lvl="4" indent="-342900" algn="l">
              <a:lnSpc>
                <a:spcPct val="150000"/>
              </a:lnSpc>
              <a:spcBef>
                <a:spcPts val="500"/>
              </a:spcBef>
              <a:spcAft>
                <a:spcPts val="0"/>
              </a:spcAft>
              <a:buClr>
                <a:srgbClr val="22222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Diagnostic Questions">
  <p:cSld name="Diagnostic Questions">
    <p:spTree>
      <p:nvGrpSpPr>
        <p:cNvPr id="1" name="Shape 32"/>
        <p:cNvGrpSpPr/>
        <p:nvPr/>
      </p:nvGrpSpPr>
      <p:grpSpPr>
        <a:xfrm>
          <a:off x="0" y="0"/>
          <a:ext cx="0" cy="0"/>
          <a:chOff x="0" y="0"/>
          <a:chExt cx="0" cy="0"/>
        </a:xfrm>
      </p:grpSpPr>
      <p:sp>
        <p:nvSpPr>
          <p:cNvPr id="33" name="Google Shape;33;p23"/>
          <p:cNvSpPr txBox="1">
            <a:spLocks noGrp="1"/>
          </p:cNvSpPr>
          <p:nvPr>
            <p:ph type="body" idx="1"/>
          </p:nvPr>
        </p:nvSpPr>
        <p:spPr>
          <a:xfrm>
            <a:off x="263047" y="1293813"/>
            <a:ext cx="11736887" cy="1722519"/>
          </a:xfrm>
          <a:prstGeom prst="rect">
            <a:avLst/>
          </a:prstGeom>
          <a:noFill/>
          <a:ln>
            <a:noFill/>
          </a:ln>
        </p:spPr>
        <p:txBody>
          <a:bodyPr spcFirstLastPara="1" wrap="square" lIns="91425" tIns="45700" rIns="91425" bIns="45700" anchor="t" anchorCtr="0">
            <a:normAutofit/>
          </a:bodyPr>
          <a:lstStyle>
            <a:lvl1pPr marL="457200" lvl="0" indent="-228600" algn="l">
              <a:lnSpc>
                <a:spcPct val="150000"/>
              </a:lnSpc>
              <a:spcBef>
                <a:spcPts val="1000"/>
              </a:spcBef>
              <a:spcAft>
                <a:spcPts val="0"/>
              </a:spcAft>
              <a:buClr>
                <a:srgbClr val="222222"/>
              </a:buClr>
              <a:buSzPts val="1800"/>
              <a:buNone/>
              <a:defRPr/>
            </a:lvl1pPr>
            <a:lvl2pPr marL="914400" lvl="1" indent="-228600" algn="l">
              <a:lnSpc>
                <a:spcPct val="150000"/>
              </a:lnSpc>
              <a:spcBef>
                <a:spcPts val="500"/>
              </a:spcBef>
              <a:spcAft>
                <a:spcPts val="0"/>
              </a:spcAft>
              <a:buClr>
                <a:srgbClr val="222222"/>
              </a:buClr>
              <a:buSzPts val="1600"/>
              <a:buNone/>
              <a:defRPr/>
            </a:lvl2pPr>
            <a:lvl3pPr marL="1371600" lvl="2" indent="-342900" algn="l">
              <a:lnSpc>
                <a:spcPct val="150000"/>
              </a:lnSpc>
              <a:spcBef>
                <a:spcPts val="500"/>
              </a:spcBef>
              <a:spcAft>
                <a:spcPts val="0"/>
              </a:spcAft>
              <a:buClr>
                <a:srgbClr val="222222"/>
              </a:buClr>
              <a:buSzPts val="1800"/>
              <a:buChar char="•"/>
              <a:defRPr/>
            </a:lvl3pPr>
            <a:lvl4pPr marL="1828800" lvl="3" indent="-342900" algn="l">
              <a:lnSpc>
                <a:spcPct val="150000"/>
              </a:lnSpc>
              <a:spcBef>
                <a:spcPts val="500"/>
              </a:spcBef>
              <a:spcAft>
                <a:spcPts val="0"/>
              </a:spcAft>
              <a:buClr>
                <a:srgbClr val="222222"/>
              </a:buClr>
              <a:buSzPts val="1800"/>
              <a:buChar char="•"/>
              <a:defRPr/>
            </a:lvl4pPr>
            <a:lvl5pPr marL="2286000" lvl="4" indent="-342900" algn="l">
              <a:lnSpc>
                <a:spcPct val="150000"/>
              </a:lnSpc>
              <a:spcBef>
                <a:spcPts val="500"/>
              </a:spcBef>
              <a:spcAft>
                <a:spcPts val="0"/>
              </a:spcAft>
              <a:buClr>
                <a:srgbClr val="22222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23"/>
          <p:cNvSpPr txBox="1">
            <a:spLocks noGrp="1"/>
          </p:cNvSpPr>
          <p:nvPr>
            <p:ph type="body" idx="2"/>
          </p:nvPr>
        </p:nvSpPr>
        <p:spPr>
          <a:xfrm>
            <a:off x="820506" y="3466464"/>
            <a:ext cx="5181036" cy="341701"/>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1000"/>
              </a:spcBef>
              <a:spcAft>
                <a:spcPts val="0"/>
              </a:spcAft>
              <a:buClr>
                <a:srgbClr val="222222"/>
              </a:buClr>
              <a:buSzPts val="1800"/>
              <a:buNone/>
              <a:defRPr/>
            </a:lvl1pPr>
            <a:lvl2pPr marL="914400" lvl="1" indent="-342900" algn="l">
              <a:lnSpc>
                <a:spcPct val="150000"/>
              </a:lnSpc>
              <a:spcBef>
                <a:spcPts val="500"/>
              </a:spcBef>
              <a:spcAft>
                <a:spcPts val="0"/>
              </a:spcAft>
              <a:buClr>
                <a:srgbClr val="222222"/>
              </a:buClr>
              <a:buSzPts val="1800"/>
              <a:buChar char="•"/>
              <a:defRPr/>
            </a:lvl2pPr>
            <a:lvl3pPr marL="1371600" lvl="2" indent="-342900" algn="l">
              <a:lnSpc>
                <a:spcPct val="150000"/>
              </a:lnSpc>
              <a:spcBef>
                <a:spcPts val="500"/>
              </a:spcBef>
              <a:spcAft>
                <a:spcPts val="0"/>
              </a:spcAft>
              <a:buClr>
                <a:srgbClr val="222222"/>
              </a:buClr>
              <a:buSzPts val="1800"/>
              <a:buChar char="•"/>
              <a:defRPr/>
            </a:lvl3pPr>
            <a:lvl4pPr marL="1828800" lvl="3" indent="-342900" algn="l">
              <a:lnSpc>
                <a:spcPct val="150000"/>
              </a:lnSpc>
              <a:spcBef>
                <a:spcPts val="500"/>
              </a:spcBef>
              <a:spcAft>
                <a:spcPts val="0"/>
              </a:spcAft>
              <a:buClr>
                <a:srgbClr val="222222"/>
              </a:buClr>
              <a:buSzPts val="1800"/>
              <a:buChar char="•"/>
              <a:defRPr/>
            </a:lvl4pPr>
            <a:lvl5pPr marL="2286000" lvl="4" indent="-342900" algn="l">
              <a:lnSpc>
                <a:spcPct val="150000"/>
              </a:lnSpc>
              <a:spcBef>
                <a:spcPts val="500"/>
              </a:spcBef>
              <a:spcAft>
                <a:spcPts val="0"/>
              </a:spcAft>
              <a:buClr>
                <a:srgbClr val="22222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23"/>
          <p:cNvSpPr txBox="1">
            <a:spLocks noGrp="1"/>
          </p:cNvSpPr>
          <p:nvPr>
            <p:ph type="body" idx="3"/>
          </p:nvPr>
        </p:nvSpPr>
        <p:spPr>
          <a:xfrm>
            <a:off x="820506" y="4794521"/>
            <a:ext cx="5181036" cy="341701"/>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1000"/>
              </a:spcBef>
              <a:spcAft>
                <a:spcPts val="0"/>
              </a:spcAft>
              <a:buClr>
                <a:srgbClr val="222222"/>
              </a:buClr>
              <a:buSzPts val="1800"/>
              <a:buNone/>
              <a:defRPr/>
            </a:lvl1pPr>
            <a:lvl2pPr marL="914400" lvl="1" indent="-342900" algn="l">
              <a:lnSpc>
                <a:spcPct val="150000"/>
              </a:lnSpc>
              <a:spcBef>
                <a:spcPts val="500"/>
              </a:spcBef>
              <a:spcAft>
                <a:spcPts val="0"/>
              </a:spcAft>
              <a:buClr>
                <a:srgbClr val="222222"/>
              </a:buClr>
              <a:buSzPts val="1800"/>
              <a:buChar char="•"/>
              <a:defRPr/>
            </a:lvl2pPr>
            <a:lvl3pPr marL="1371600" lvl="2" indent="-342900" algn="l">
              <a:lnSpc>
                <a:spcPct val="150000"/>
              </a:lnSpc>
              <a:spcBef>
                <a:spcPts val="500"/>
              </a:spcBef>
              <a:spcAft>
                <a:spcPts val="0"/>
              </a:spcAft>
              <a:buClr>
                <a:srgbClr val="222222"/>
              </a:buClr>
              <a:buSzPts val="1800"/>
              <a:buChar char="•"/>
              <a:defRPr/>
            </a:lvl3pPr>
            <a:lvl4pPr marL="1828800" lvl="3" indent="-342900" algn="l">
              <a:lnSpc>
                <a:spcPct val="150000"/>
              </a:lnSpc>
              <a:spcBef>
                <a:spcPts val="500"/>
              </a:spcBef>
              <a:spcAft>
                <a:spcPts val="0"/>
              </a:spcAft>
              <a:buClr>
                <a:srgbClr val="222222"/>
              </a:buClr>
              <a:buSzPts val="1800"/>
              <a:buChar char="•"/>
              <a:defRPr/>
            </a:lvl4pPr>
            <a:lvl5pPr marL="2286000" lvl="4" indent="-342900" algn="l">
              <a:lnSpc>
                <a:spcPct val="150000"/>
              </a:lnSpc>
              <a:spcBef>
                <a:spcPts val="500"/>
              </a:spcBef>
              <a:spcAft>
                <a:spcPts val="0"/>
              </a:spcAft>
              <a:buClr>
                <a:srgbClr val="22222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6" name="Google Shape;36;p23"/>
          <p:cNvSpPr txBox="1">
            <a:spLocks noGrp="1"/>
          </p:cNvSpPr>
          <p:nvPr>
            <p:ph type="body" idx="4"/>
          </p:nvPr>
        </p:nvSpPr>
        <p:spPr>
          <a:xfrm>
            <a:off x="6688949" y="3466464"/>
            <a:ext cx="5181036" cy="341701"/>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1000"/>
              </a:spcBef>
              <a:spcAft>
                <a:spcPts val="0"/>
              </a:spcAft>
              <a:buClr>
                <a:srgbClr val="222222"/>
              </a:buClr>
              <a:buSzPts val="1800"/>
              <a:buNone/>
              <a:defRPr/>
            </a:lvl1pPr>
            <a:lvl2pPr marL="914400" lvl="1" indent="-342900" algn="l">
              <a:lnSpc>
                <a:spcPct val="150000"/>
              </a:lnSpc>
              <a:spcBef>
                <a:spcPts val="500"/>
              </a:spcBef>
              <a:spcAft>
                <a:spcPts val="0"/>
              </a:spcAft>
              <a:buClr>
                <a:srgbClr val="222222"/>
              </a:buClr>
              <a:buSzPts val="1800"/>
              <a:buChar char="•"/>
              <a:defRPr/>
            </a:lvl2pPr>
            <a:lvl3pPr marL="1371600" lvl="2" indent="-342900" algn="l">
              <a:lnSpc>
                <a:spcPct val="150000"/>
              </a:lnSpc>
              <a:spcBef>
                <a:spcPts val="500"/>
              </a:spcBef>
              <a:spcAft>
                <a:spcPts val="0"/>
              </a:spcAft>
              <a:buClr>
                <a:srgbClr val="222222"/>
              </a:buClr>
              <a:buSzPts val="1800"/>
              <a:buChar char="•"/>
              <a:defRPr/>
            </a:lvl3pPr>
            <a:lvl4pPr marL="1828800" lvl="3" indent="-342900" algn="l">
              <a:lnSpc>
                <a:spcPct val="150000"/>
              </a:lnSpc>
              <a:spcBef>
                <a:spcPts val="500"/>
              </a:spcBef>
              <a:spcAft>
                <a:spcPts val="0"/>
              </a:spcAft>
              <a:buClr>
                <a:srgbClr val="222222"/>
              </a:buClr>
              <a:buSzPts val="1800"/>
              <a:buChar char="•"/>
              <a:defRPr/>
            </a:lvl4pPr>
            <a:lvl5pPr marL="2286000" lvl="4" indent="-342900" algn="l">
              <a:lnSpc>
                <a:spcPct val="150000"/>
              </a:lnSpc>
              <a:spcBef>
                <a:spcPts val="500"/>
              </a:spcBef>
              <a:spcAft>
                <a:spcPts val="0"/>
              </a:spcAft>
              <a:buClr>
                <a:srgbClr val="22222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7" name="Google Shape;37;p23"/>
          <p:cNvSpPr txBox="1">
            <a:spLocks noGrp="1"/>
          </p:cNvSpPr>
          <p:nvPr>
            <p:ph type="body" idx="5"/>
          </p:nvPr>
        </p:nvSpPr>
        <p:spPr>
          <a:xfrm>
            <a:off x="6688947" y="4794521"/>
            <a:ext cx="5181036" cy="341701"/>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1000"/>
              </a:spcBef>
              <a:spcAft>
                <a:spcPts val="0"/>
              </a:spcAft>
              <a:buClr>
                <a:srgbClr val="222222"/>
              </a:buClr>
              <a:buSzPts val="1800"/>
              <a:buNone/>
              <a:defRPr/>
            </a:lvl1pPr>
            <a:lvl2pPr marL="914400" lvl="1" indent="-342900" algn="l">
              <a:lnSpc>
                <a:spcPct val="150000"/>
              </a:lnSpc>
              <a:spcBef>
                <a:spcPts val="500"/>
              </a:spcBef>
              <a:spcAft>
                <a:spcPts val="0"/>
              </a:spcAft>
              <a:buClr>
                <a:srgbClr val="222222"/>
              </a:buClr>
              <a:buSzPts val="1800"/>
              <a:buChar char="•"/>
              <a:defRPr/>
            </a:lvl2pPr>
            <a:lvl3pPr marL="1371600" lvl="2" indent="-342900" algn="l">
              <a:lnSpc>
                <a:spcPct val="150000"/>
              </a:lnSpc>
              <a:spcBef>
                <a:spcPts val="500"/>
              </a:spcBef>
              <a:spcAft>
                <a:spcPts val="0"/>
              </a:spcAft>
              <a:buClr>
                <a:srgbClr val="222222"/>
              </a:buClr>
              <a:buSzPts val="1800"/>
              <a:buChar char="•"/>
              <a:defRPr/>
            </a:lvl3pPr>
            <a:lvl4pPr marL="1828800" lvl="3" indent="-342900" algn="l">
              <a:lnSpc>
                <a:spcPct val="150000"/>
              </a:lnSpc>
              <a:spcBef>
                <a:spcPts val="500"/>
              </a:spcBef>
              <a:spcAft>
                <a:spcPts val="0"/>
              </a:spcAft>
              <a:buClr>
                <a:srgbClr val="222222"/>
              </a:buClr>
              <a:buSzPts val="1800"/>
              <a:buChar char="•"/>
              <a:defRPr/>
            </a:lvl4pPr>
            <a:lvl5pPr marL="2286000" lvl="4" indent="-342900" algn="l">
              <a:lnSpc>
                <a:spcPct val="150000"/>
              </a:lnSpc>
              <a:spcBef>
                <a:spcPts val="500"/>
              </a:spcBef>
              <a:spcAft>
                <a:spcPts val="0"/>
              </a:spcAft>
              <a:buClr>
                <a:srgbClr val="22222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8" name="Google Shape;38;p23"/>
          <p:cNvSpPr txBox="1"/>
          <p:nvPr/>
        </p:nvSpPr>
        <p:spPr>
          <a:xfrm>
            <a:off x="263047" y="663047"/>
            <a:ext cx="3147977"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600" b="0" i="0" u="none" strike="noStrike" cap="none">
                <a:solidFill>
                  <a:srgbClr val="0277BD"/>
                </a:solidFill>
                <a:latin typeface="Century Gothic"/>
                <a:ea typeface="Century Gothic"/>
                <a:cs typeface="Century Gothic"/>
                <a:sym typeface="Century Gothic"/>
              </a:rPr>
              <a:t>Diagnostic Question</a:t>
            </a:r>
            <a:endParaRPr/>
          </a:p>
        </p:txBody>
      </p:sp>
      <p:pic>
        <p:nvPicPr>
          <p:cNvPr id="39" name="Google Shape;39;p23" descr="A picture containing text, clipart, vector graphics&#10;&#10;Description automatically generated"/>
          <p:cNvPicPr preferRelativeResize="0"/>
          <p:nvPr/>
        </p:nvPicPr>
        <p:blipFill rotWithShape="1">
          <a:blip r:embed="rId2">
            <a:alphaModFix/>
          </a:blip>
          <a:srcRect/>
          <a:stretch/>
        </p:blipFill>
        <p:spPr>
          <a:xfrm>
            <a:off x="269397" y="3400082"/>
            <a:ext cx="469900" cy="482600"/>
          </a:xfrm>
          <a:prstGeom prst="rect">
            <a:avLst/>
          </a:prstGeom>
          <a:noFill/>
          <a:ln>
            <a:noFill/>
          </a:ln>
        </p:spPr>
      </p:pic>
      <p:pic>
        <p:nvPicPr>
          <p:cNvPr id="40" name="Google Shape;40;p23" descr="Icon&#10;&#10;Description automatically generated"/>
          <p:cNvPicPr preferRelativeResize="0"/>
          <p:nvPr/>
        </p:nvPicPr>
        <p:blipFill rotWithShape="1">
          <a:blip r:embed="rId3">
            <a:alphaModFix/>
          </a:blip>
          <a:srcRect/>
          <a:stretch/>
        </p:blipFill>
        <p:spPr>
          <a:xfrm>
            <a:off x="6103945" y="3400082"/>
            <a:ext cx="482600" cy="482600"/>
          </a:xfrm>
          <a:prstGeom prst="rect">
            <a:avLst/>
          </a:prstGeom>
          <a:noFill/>
          <a:ln>
            <a:noFill/>
          </a:ln>
        </p:spPr>
      </p:pic>
      <p:pic>
        <p:nvPicPr>
          <p:cNvPr id="41" name="Google Shape;41;p23" descr="Icon&#10;&#10;Description automatically generated"/>
          <p:cNvPicPr preferRelativeResize="0"/>
          <p:nvPr/>
        </p:nvPicPr>
        <p:blipFill rotWithShape="1">
          <a:blip r:embed="rId4">
            <a:alphaModFix/>
          </a:blip>
          <a:srcRect/>
          <a:stretch/>
        </p:blipFill>
        <p:spPr>
          <a:xfrm>
            <a:off x="275747" y="4720003"/>
            <a:ext cx="457200" cy="482600"/>
          </a:xfrm>
          <a:prstGeom prst="rect">
            <a:avLst/>
          </a:prstGeom>
          <a:noFill/>
          <a:ln>
            <a:noFill/>
          </a:ln>
        </p:spPr>
      </p:pic>
      <p:pic>
        <p:nvPicPr>
          <p:cNvPr id="42" name="Google Shape;42;p23" descr="Icon&#10;&#10;Description automatically generated"/>
          <p:cNvPicPr preferRelativeResize="0"/>
          <p:nvPr/>
        </p:nvPicPr>
        <p:blipFill rotWithShape="1">
          <a:blip r:embed="rId5">
            <a:alphaModFix/>
          </a:blip>
          <a:srcRect/>
          <a:stretch/>
        </p:blipFill>
        <p:spPr>
          <a:xfrm>
            <a:off x="6103945" y="4720003"/>
            <a:ext cx="482600" cy="48260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8FBFF"/>
        </a:solidFill>
        <a:effectLst/>
      </p:bgPr>
    </p:bg>
    <p:spTree>
      <p:nvGrpSpPr>
        <p:cNvPr id="1" name="Shape 9"/>
        <p:cNvGrpSpPr/>
        <p:nvPr/>
      </p:nvGrpSpPr>
      <p:grpSpPr>
        <a:xfrm>
          <a:off x="0" y="0"/>
          <a:ext cx="0" cy="0"/>
          <a:chOff x="0" y="0"/>
          <a:chExt cx="0" cy="0"/>
        </a:xfrm>
      </p:grpSpPr>
      <p:pic>
        <p:nvPicPr>
          <p:cNvPr id="10" name="Google Shape;10;p18" descr="A picture containing text, gauge&#10;&#10;Description automatically generated"/>
          <p:cNvPicPr preferRelativeResize="0"/>
          <p:nvPr/>
        </p:nvPicPr>
        <p:blipFill rotWithShape="1">
          <a:blip r:embed="rId5">
            <a:alphaModFix/>
          </a:blip>
          <a:srcRect/>
          <a:stretch/>
        </p:blipFill>
        <p:spPr>
          <a:xfrm>
            <a:off x="0" y="0"/>
            <a:ext cx="12192000" cy="68580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8FBFF"/>
        </a:solidFill>
        <a:effectLst/>
      </p:bgPr>
    </p:bg>
    <p:spTree>
      <p:nvGrpSpPr>
        <p:cNvPr id="1" name="Shape 23"/>
        <p:cNvGrpSpPr/>
        <p:nvPr/>
      </p:nvGrpSpPr>
      <p:grpSpPr>
        <a:xfrm>
          <a:off x="0" y="0"/>
          <a:ext cx="0" cy="0"/>
          <a:chOff x="0" y="0"/>
          <a:chExt cx="0" cy="0"/>
        </a:xfrm>
      </p:grpSpPr>
      <p:pic>
        <p:nvPicPr>
          <p:cNvPr id="24" name="Google Shape;24;p20"/>
          <p:cNvPicPr preferRelativeResize="0"/>
          <p:nvPr/>
        </p:nvPicPr>
        <p:blipFill rotWithShape="1">
          <a:blip r:embed="rId5">
            <a:alphaModFix/>
          </a:blip>
          <a:srcRect/>
          <a:stretch/>
        </p:blipFill>
        <p:spPr>
          <a:xfrm>
            <a:off x="0" y="0"/>
            <a:ext cx="12192000" cy="406400"/>
          </a:xfrm>
          <a:prstGeom prst="rect">
            <a:avLst/>
          </a:prstGeom>
          <a:noFill/>
          <a:ln>
            <a:noFill/>
          </a:ln>
        </p:spPr>
      </p:pic>
      <p:sp>
        <p:nvSpPr>
          <p:cNvPr id="25" name="Google Shape;25;p20"/>
          <p:cNvSpPr txBox="1">
            <a:spLocks noGrp="1"/>
          </p:cNvSpPr>
          <p:nvPr>
            <p:ph type="body" idx="1"/>
          </p:nvPr>
        </p:nvSpPr>
        <p:spPr>
          <a:xfrm>
            <a:off x="263047" y="1077238"/>
            <a:ext cx="11736887" cy="5099725"/>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50000"/>
              </a:lnSpc>
              <a:spcBef>
                <a:spcPts val="1000"/>
              </a:spcBef>
              <a:spcAft>
                <a:spcPts val="0"/>
              </a:spcAft>
              <a:buClr>
                <a:srgbClr val="222222"/>
              </a:buClr>
              <a:buSzPts val="1800"/>
              <a:buFont typeface="Arial"/>
              <a:buNone/>
              <a:defRPr sz="1800" b="0" i="0" u="none" strike="noStrike" cap="none">
                <a:solidFill>
                  <a:srgbClr val="222222"/>
                </a:solidFill>
                <a:latin typeface="Century Gothic"/>
                <a:ea typeface="Century Gothic"/>
                <a:cs typeface="Century Gothic"/>
                <a:sym typeface="Century Gothic"/>
              </a:defRPr>
            </a:lvl1pPr>
            <a:lvl2pPr marL="914400" marR="0" lvl="1" indent="-330200" algn="l" rtl="0">
              <a:lnSpc>
                <a:spcPct val="150000"/>
              </a:lnSpc>
              <a:spcBef>
                <a:spcPts val="500"/>
              </a:spcBef>
              <a:spcAft>
                <a:spcPts val="0"/>
              </a:spcAft>
              <a:buClr>
                <a:srgbClr val="222222"/>
              </a:buClr>
              <a:buSzPts val="1600"/>
              <a:buFont typeface="Arial"/>
              <a:buChar char="•"/>
              <a:defRPr sz="1600" b="0" i="0" u="none" strike="noStrike" cap="none">
                <a:solidFill>
                  <a:srgbClr val="222222"/>
                </a:solidFill>
                <a:latin typeface="Century Gothic"/>
                <a:ea typeface="Century Gothic"/>
                <a:cs typeface="Century Gothic"/>
                <a:sym typeface="Century Gothic"/>
              </a:defRPr>
            </a:lvl2pPr>
            <a:lvl3pPr marL="1371600" marR="0" lvl="2" indent="-317500" algn="l" rtl="0">
              <a:lnSpc>
                <a:spcPct val="150000"/>
              </a:lnSpc>
              <a:spcBef>
                <a:spcPts val="500"/>
              </a:spcBef>
              <a:spcAft>
                <a:spcPts val="0"/>
              </a:spcAft>
              <a:buClr>
                <a:srgbClr val="222222"/>
              </a:buClr>
              <a:buSzPts val="1400"/>
              <a:buFont typeface="Arial"/>
              <a:buChar char="•"/>
              <a:defRPr sz="1400" b="0" i="0" u="none" strike="noStrike" cap="none">
                <a:solidFill>
                  <a:srgbClr val="222222"/>
                </a:solidFill>
                <a:latin typeface="Century Gothic"/>
                <a:ea typeface="Century Gothic"/>
                <a:cs typeface="Century Gothic"/>
                <a:sym typeface="Century Gothic"/>
              </a:defRPr>
            </a:lvl3pPr>
            <a:lvl4pPr marL="1828800" marR="0" lvl="3" indent="-304800" algn="l" rtl="0">
              <a:lnSpc>
                <a:spcPct val="150000"/>
              </a:lnSpc>
              <a:spcBef>
                <a:spcPts val="500"/>
              </a:spcBef>
              <a:spcAft>
                <a:spcPts val="0"/>
              </a:spcAft>
              <a:buClr>
                <a:srgbClr val="222222"/>
              </a:buClr>
              <a:buSzPts val="1200"/>
              <a:buFont typeface="Arial"/>
              <a:buChar char="•"/>
              <a:defRPr sz="1200" b="0" i="0" u="none" strike="noStrike" cap="none">
                <a:solidFill>
                  <a:srgbClr val="222222"/>
                </a:solidFill>
                <a:latin typeface="Century Gothic"/>
                <a:ea typeface="Century Gothic"/>
                <a:cs typeface="Century Gothic"/>
                <a:sym typeface="Century Gothic"/>
              </a:defRPr>
            </a:lvl4pPr>
            <a:lvl5pPr marL="2286000" marR="0" lvl="4" indent="-304800" algn="l" rtl="0">
              <a:lnSpc>
                <a:spcPct val="150000"/>
              </a:lnSpc>
              <a:spcBef>
                <a:spcPts val="500"/>
              </a:spcBef>
              <a:spcAft>
                <a:spcPts val="0"/>
              </a:spcAft>
              <a:buClr>
                <a:srgbClr val="222222"/>
              </a:buClr>
              <a:buSzPts val="1200"/>
              <a:buFont typeface="Arial"/>
              <a:buChar char="•"/>
              <a:defRPr sz="1200" b="0" i="0" u="none" strike="noStrike" cap="none">
                <a:solidFill>
                  <a:srgbClr val="222222"/>
                </a:solidFill>
                <a:latin typeface="Century Gothic"/>
                <a:ea typeface="Century Gothic"/>
                <a:cs typeface="Century Gothic"/>
                <a:sym typeface="Century Gothic"/>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6" name="Google Shape;26;p20"/>
          <p:cNvSpPr txBox="1"/>
          <p:nvPr/>
        </p:nvSpPr>
        <p:spPr>
          <a:xfrm>
            <a:off x="263046" y="34941"/>
            <a:ext cx="11279770" cy="40011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277BD"/>
              </a:buClr>
              <a:buSzPts val="2000"/>
              <a:buFont typeface="Century Gothic"/>
              <a:buNone/>
            </a:pPr>
            <a:r>
              <a:rPr lang="en-GB" sz="2000" b="0" i="0" u="none" strike="noStrike" cap="none">
                <a:solidFill>
                  <a:srgbClr val="0277BD"/>
                </a:solidFill>
                <a:latin typeface="Century Gothic"/>
                <a:ea typeface="Century Gothic"/>
                <a:cs typeface="Century Gothic"/>
                <a:sym typeface="Century Gothic"/>
              </a:rPr>
              <a:t>To know how to calculate a fraction of a quantity</a:t>
            </a:r>
            <a:endParaRPr/>
          </a:p>
        </p:txBody>
      </p:sp>
      <p:pic>
        <p:nvPicPr>
          <p:cNvPr id="27" name="Google Shape;27;p20"/>
          <p:cNvPicPr preferRelativeResize="0"/>
          <p:nvPr/>
        </p:nvPicPr>
        <p:blipFill rotWithShape="1">
          <a:blip r:embed="rId6">
            <a:alphaModFix/>
          </a:blip>
          <a:srcRect/>
          <a:stretch/>
        </p:blipFill>
        <p:spPr>
          <a:xfrm>
            <a:off x="83127" y="6638306"/>
            <a:ext cx="2137830" cy="180844"/>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53" r:id="rId1"/>
    <p:sldLayoutId id="2147483654" r:id="rId2"/>
    <p:sldLayoutId id="2147483655"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0.xml"/><Relationship Id="rId1" Type="http://schemas.openxmlformats.org/officeDocument/2006/relationships/slideLayout" Target="../slideLayouts/slideLayout5.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8.png"/></Relationships>
</file>

<file path=ppt/slides/_rels/slide11.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2.xml"/><Relationship Id="rId1" Type="http://schemas.openxmlformats.org/officeDocument/2006/relationships/slideLayout" Target="../slideLayouts/slideLayout5.xml"/><Relationship Id="rId5" Type="http://schemas.openxmlformats.org/officeDocument/2006/relationships/image" Target="../media/image35.png"/><Relationship Id="rId4" Type="http://schemas.openxmlformats.org/officeDocument/2006/relationships/image" Target="../media/image34.png"/></Relationships>
</file>

<file path=ppt/slides/_rels/slide13.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4.xml"/><Relationship Id="rId1" Type="http://schemas.openxmlformats.org/officeDocument/2006/relationships/slideLayout" Target="../slideLayouts/slideLayout5.xml"/><Relationship Id="rId5" Type="http://schemas.openxmlformats.org/officeDocument/2006/relationships/image" Target="../media/image38.png"/><Relationship Id="rId4" Type="http://schemas.openxmlformats.org/officeDocument/2006/relationships/image" Target="../media/image37.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6.xml"/><Relationship Id="rId1" Type="http://schemas.openxmlformats.org/officeDocument/2006/relationships/slideLayout" Target="../slideLayouts/slideLayout5.xml"/><Relationship Id="rId4" Type="http://schemas.openxmlformats.org/officeDocument/2006/relationships/image" Target="../media/image40.png"/></Relationships>
</file>

<file path=ppt/slides/_rels/slide17.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notesSlide" Target="../notesSlides/notesSlide17.xml"/><Relationship Id="rId1" Type="http://schemas.openxmlformats.org/officeDocument/2006/relationships/slideLayout" Target="../slideLayouts/slideLayout5.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13.png"/><Relationship Id="rId11" Type="http://schemas.openxmlformats.org/officeDocument/2006/relationships/image" Target="../media/image18.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80.png"/><Relationship Id="rId7"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3.png"/><Relationship Id="rId7" Type="http://schemas.openxmlformats.org/officeDocument/2006/relationships/image" Target="../media/image26.png"/><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0.png"/></Relationships>
</file>

<file path=ppt/slides/_rels/slide9.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6"/>
        <p:cNvGrpSpPr/>
        <p:nvPr/>
      </p:nvGrpSpPr>
      <p:grpSpPr>
        <a:xfrm>
          <a:off x="0" y="0"/>
          <a:ext cx="0" cy="0"/>
          <a:chOff x="0" y="0"/>
          <a:chExt cx="0" cy="0"/>
        </a:xfrm>
      </p:grpSpPr>
      <p:sp>
        <p:nvSpPr>
          <p:cNvPr id="47" name="Google Shape;47;p1"/>
          <p:cNvSpPr txBox="1">
            <a:spLocks noGrp="1"/>
          </p:cNvSpPr>
          <p:nvPr>
            <p:ph type="body" idx="1"/>
          </p:nvPr>
        </p:nvSpPr>
        <p:spPr>
          <a:xfrm>
            <a:off x="1880393" y="2758682"/>
            <a:ext cx="8431213" cy="713158"/>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chemeClr val="dk1"/>
              </a:buClr>
              <a:buSzPts val="3200"/>
              <a:buNone/>
            </a:pPr>
            <a:r>
              <a:rPr lang="en-GB"/>
              <a:t>Year 5</a:t>
            </a:r>
            <a:endParaRPr/>
          </a:p>
        </p:txBody>
      </p:sp>
      <p:sp>
        <p:nvSpPr>
          <p:cNvPr id="48" name="Google Shape;48;p1"/>
          <p:cNvSpPr txBox="1">
            <a:spLocks noGrp="1"/>
          </p:cNvSpPr>
          <p:nvPr>
            <p:ph type="body" idx="2"/>
          </p:nvPr>
        </p:nvSpPr>
        <p:spPr>
          <a:xfrm>
            <a:off x="1880393" y="3666506"/>
            <a:ext cx="8431213" cy="713158"/>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chemeClr val="dk1"/>
              </a:buClr>
              <a:buSzPts val="3200"/>
              <a:buNone/>
            </a:pPr>
            <a:r>
              <a:rPr lang="en-GB"/>
              <a:t>Fractions B</a:t>
            </a:r>
            <a:endParaRPr/>
          </a:p>
        </p:txBody>
      </p:sp>
      <p:sp>
        <p:nvSpPr>
          <p:cNvPr id="49" name="Google Shape;49;p1"/>
          <p:cNvSpPr txBox="1">
            <a:spLocks noGrp="1"/>
          </p:cNvSpPr>
          <p:nvPr>
            <p:ph type="body" idx="3"/>
          </p:nvPr>
        </p:nvSpPr>
        <p:spPr>
          <a:xfrm>
            <a:off x="1880393" y="4574330"/>
            <a:ext cx="8431213" cy="587191"/>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400"/>
              <a:buNone/>
            </a:pPr>
            <a:r>
              <a:rPr lang="en-GB" sz="2400" dirty="0"/>
              <a:t>To know how to calculate a fraction of a quantity</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Google Shape;215;p10"/>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Follow Me</a:t>
            </a:r>
            <a:endParaRPr/>
          </a:p>
        </p:txBody>
      </p:sp>
      <mc:AlternateContent xmlns:mc="http://schemas.openxmlformats.org/markup-compatibility/2006" xmlns:a14="http://schemas.microsoft.com/office/drawing/2010/main">
        <mc:Choice Requires="a14">
          <p:sp>
            <p:nvSpPr>
              <p:cNvPr id="216" name="Google Shape;216;p10"/>
              <p:cNvSpPr txBox="1">
                <a:spLocks noGrp="1"/>
              </p:cNvSpPr>
              <p:nvPr>
                <p:ph type="body" idx="2"/>
              </p:nvPr>
            </p:nvSpPr>
            <p:spPr>
              <a:xfrm>
                <a:off x="263046" y="1176338"/>
                <a:ext cx="11736887" cy="1268429"/>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222222"/>
                  </a:buClr>
                  <a:buSzPts val="1800"/>
                  <a:buNone/>
                </a:pPr>
                <a:r>
                  <a:rPr lang="en-GB" dirty="0"/>
                  <a:t>Harper uses place value counters to find </a:t>
                </a:r>
                <a14:m>
                  <m:oMath xmlns:m="http://schemas.openxmlformats.org/officeDocument/2006/math">
                    <m:f>
                      <m:fPr>
                        <m:ctrlPr>
                          <a:rPr lang="ar-AE" sz="1800" i="1" smtClean="0">
                            <a:latin typeface="Cambria Math" panose="02040503050406030204" pitchFamily="18" charset="0"/>
                          </a:rPr>
                        </m:ctrlPr>
                      </m:fPr>
                      <m:num>
                        <m:r>
                          <m:rPr>
                            <m:nor/>
                          </m:rPr>
                          <a:rPr lang="en-GB" sz="1800" b="0" i="0" smtClean="0">
                            <a:latin typeface="Century Gothic" panose="020B0502020202020204" pitchFamily="34" charset="0"/>
                          </a:rPr>
                          <m:t>3</m:t>
                        </m:r>
                      </m:num>
                      <m:den>
                        <m:r>
                          <m:rPr>
                            <m:nor/>
                          </m:rPr>
                          <a:rPr lang="ar-AE" sz="1800" smtClean="0">
                            <a:latin typeface="Century Gothic" panose="020B0502020202020204" pitchFamily="34" charset="0"/>
                          </a:rPr>
                          <m:t> </m:t>
                        </m:r>
                        <m:r>
                          <m:rPr>
                            <m:nor/>
                          </m:rPr>
                          <a:rPr lang="en-GB" sz="1800" b="0" i="0" smtClean="0">
                            <a:latin typeface="Century Gothic" panose="020B0502020202020204" pitchFamily="34" charset="0"/>
                          </a:rPr>
                          <m:t>4</m:t>
                        </m:r>
                        <m:r>
                          <m:rPr>
                            <m:nor/>
                          </m:rPr>
                          <a:rPr lang="ar-AE" sz="1800" smtClean="0">
                            <a:latin typeface="Century Gothic" panose="020B0502020202020204" pitchFamily="34" charset="0"/>
                          </a:rPr>
                          <m:t> </m:t>
                        </m:r>
                      </m:den>
                    </m:f>
                    <m:r>
                      <a:rPr lang="ar-AE" sz="1800" b="0" i="1" smtClean="0">
                        <a:latin typeface="Cambria Math" panose="02040503050406030204" pitchFamily="18" charset="0"/>
                      </a:rPr>
                      <m:t> </m:t>
                    </m:r>
                  </m:oMath>
                </a14:m>
                <a:r>
                  <a:rPr lang="en-GB" dirty="0"/>
                  <a:t>of 92. </a:t>
                </a:r>
              </a:p>
              <a:p>
                <a:pPr marL="0" lvl="0" indent="0" algn="l" rtl="0">
                  <a:lnSpc>
                    <a:spcPct val="150000"/>
                  </a:lnSpc>
                  <a:spcBef>
                    <a:spcPts val="0"/>
                  </a:spcBef>
                  <a:spcAft>
                    <a:spcPts val="0"/>
                  </a:spcAft>
                  <a:buClr>
                    <a:srgbClr val="222222"/>
                  </a:buClr>
                  <a:buSzPts val="1800"/>
                  <a:buNone/>
                </a:pPr>
                <a:r>
                  <a:rPr lang="en-GB" b="1" dirty="0"/>
                  <a:t>What should she do with the extra 10?</a:t>
                </a:r>
                <a:endParaRPr dirty="0"/>
              </a:p>
            </p:txBody>
          </p:sp>
        </mc:Choice>
        <mc:Fallback xmlns="">
          <p:sp>
            <p:nvSpPr>
              <p:cNvPr id="216" name="Google Shape;216;p10"/>
              <p:cNvSpPr txBox="1">
                <a:spLocks noGrp="1" noRot="1" noChangeAspect="1" noMove="1" noResize="1" noEditPoints="1" noAdjustHandles="1" noChangeArrowheads="1" noChangeShapeType="1" noTextEdit="1"/>
              </p:cNvSpPr>
              <p:nvPr>
                <p:ph type="body" idx="2"/>
              </p:nvPr>
            </p:nvSpPr>
            <p:spPr>
              <a:xfrm>
                <a:off x="263046" y="1176338"/>
                <a:ext cx="11736887" cy="1268429"/>
              </a:xfrm>
              <a:prstGeom prst="rect">
                <a:avLst/>
              </a:prstGeom>
              <a:blipFill>
                <a:blip r:embed="rId3"/>
                <a:stretch>
                  <a:fillRect l="-432"/>
                </a:stretch>
              </a:blipFill>
              <a:ln>
                <a:noFill/>
              </a:ln>
            </p:spPr>
            <p:txBody>
              <a:bodyPr/>
              <a:lstStyle/>
              <a:p>
                <a:r>
                  <a:rPr lang="en-GB">
                    <a:noFill/>
                  </a:rPr>
                  <a:t> </a:t>
                </a:r>
              </a:p>
            </p:txBody>
          </p:sp>
        </mc:Fallback>
      </mc:AlternateContent>
      <p:sp>
        <p:nvSpPr>
          <p:cNvPr id="217" name="Google Shape;217;p10"/>
          <p:cNvSpPr/>
          <p:nvPr/>
        </p:nvSpPr>
        <p:spPr>
          <a:xfrm>
            <a:off x="10669706" y="6163001"/>
            <a:ext cx="1401206" cy="514598"/>
          </a:xfrm>
          <a:prstGeom prst="roundRect">
            <a:avLst>
              <a:gd name="adj" fmla="val 16667"/>
            </a:avLst>
          </a:prstGeom>
          <a:solidFill>
            <a:srgbClr val="2196F3"/>
          </a:solidFill>
          <a:ln w="127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a:solidFill>
                  <a:schemeClr val="lt1"/>
                </a:solidFill>
                <a:latin typeface="Century Gothic"/>
                <a:ea typeface="Century Gothic"/>
                <a:cs typeface="Century Gothic"/>
                <a:sym typeface="Century Gothic"/>
              </a:rPr>
              <a:t>Answers</a:t>
            </a:r>
            <a:endParaRPr/>
          </a:p>
        </p:txBody>
      </p:sp>
      <p:sp>
        <p:nvSpPr>
          <p:cNvPr id="218" name="Google Shape;218;p10"/>
          <p:cNvSpPr txBox="1"/>
          <p:nvPr/>
        </p:nvSpPr>
        <p:spPr>
          <a:xfrm>
            <a:off x="8558270" y="3342200"/>
            <a:ext cx="3560100" cy="785100"/>
          </a:xfrm>
          <a:prstGeom prst="rect">
            <a:avLst/>
          </a:prstGeom>
          <a:noFill/>
          <a:ln>
            <a:noFill/>
          </a:ln>
        </p:spPr>
        <p:txBody>
          <a:bodyPr spcFirstLastPara="1" wrap="square" lIns="91425" tIns="45700" rIns="91425" bIns="45700" anchor="t" anchorCtr="0">
            <a:spAutoFit/>
          </a:bodyPr>
          <a:lstStyle/>
          <a:p>
            <a:pPr marL="0" marR="0" lvl="0" indent="0" algn="l" rtl="0">
              <a:lnSpc>
                <a:spcPct val="150000"/>
              </a:lnSpc>
              <a:spcBef>
                <a:spcPts val="0"/>
              </a:spcBef>
              <a:spcAft>
                <a:spcPts val="0"/>
              </a:spcAft>
              <a:buNone/>
            </a:pPr>
            <a:r>
              <a:rPr lang="en-GB" sz="1800" dirty="0">
                <a:solidFill>
                  <a:srgbClr val="43A047"/>
                </a:solidFill>
                <a:latin typeface="Century Gothic"/>
                <a:ea typeface="Century Gothic"/>
                <a:cs typeface="Century Gothic"/>
                <a:sym typeface="Century Gothic"/>
              </a:rPr>
              <a:t>This ten should be exchanged for 10 ones.</a:t>
            </a:r>
            <a:endParaRPr dirty="0">
              <a:solidFill>
                <a:srgbClr val="43A047"/>
              </a:solidFill>
            </a:endParaRPr>
          </a:p>
        </p:txBody>
      </p:sp>
      <p:graphicFrame>
        <p:nvGraphicFramePr>
          <p:cNvPr id="219" name="Google Shape;219;p10"/>
          <p:cNvGraphicFramePr/>
          <p:nvPr/>
        </p:nvGraphicFramePr>
        <p:xfrm>
          <a:off x="2404422" y="2330603"/>
          <a:ext cx="5618200" cy="2410200"/>
        </p:xfrm>
        <a:graphic>
          <a:graphicData uri="http://schemas.openxmlformats.org/drawingml/2006/table">
            <a:tbl>
              <a:tblPr>
                <a:noFill/>
                <a:tableStyleId>{6D28541F-129B-4A1E-B138-ABDFFE5C79D6}</a:tableStyleId>
              </a:tblPr>
              <a:tblGrid>
                <a:gridCol w="1404550">
                  <a:extLst>
                    <a:ext uri="{9D8B030D-6E8A-4147-A177-3AD203B41FA5}">
                      <a16:colId xmlns:a16="http://schemas.microsoft.com/office/drawing/2014/main" val="20000"/>
                    </a:ext>
                  </a:extLst>
                </a:gridCol>
                <a:gridCol w="1404550">
                  <a:extLst>
                    <a:ext uri="{9D8B030D-6E8A-4147-A177-3AD203B41FA5}">
                      <a16:colId xmlns:a16="http://schemas.microsoft.com/office/drawing/2014/main" val="20001"/>
                    </a:ext>
                  </a:extLst>
                </a:gridCol>
                <a:gridCol w="1404550">
                  <a:extLst>
                    <a:ext uri="{9D8B030D-6E8A-4147-A177-3AD203B41FA5}">
                      <a16:colId xmlns:a16="http://schemas.microsoft.com/office/drawing/2014/main" val="20002"/>
                    </a:ext>
                  </a:extLst>
                </a:gridCol>
                <a:gridCol w="1404550">
                  <a:extLst>
                    <a:ext uri="{9D8B030D-6E8A-4147-A177-3AD203B41FA5}">
                      <a16:colId xmlns:a16="http://schemas.microsoft.com/office/drawing/2014/main" val="20003"/>
                    </a:ext>
                  </a:extLst>
                </a:gridCol>
              </a:tblGrid>
              <a:tr h="2410200">
                <a:tc>
                  <a:txBody>
                    <a:bodyPr/>
                    <a:lstStyle/>
                    <a:p>
                      <a:pPr marL="0" marR="0" lvl="0" indent="0" algn="ctr" rtl="0">
                        <a:lnSpc>
                          <a:spcPct val="100000"/>
                        </a:lnSpc>
                        <a:spcBef>
                          <a:spcPts val="0"/>
                        </a:spcBef>
                        <a:spcAft>
                          <a:spcPts val="0"/>
                        </a:spcAft>
                        <a:buNone/>
                      </a:pPr>
                      <a:endParaRPr sz="1700" u="none" strike="noStrike" cap="none">
                        <a:latin typeface="Nunito"/>
                        <a:ea typeface="Nunito"/>
                        <a:cs typeface="Nunito"/>
                        <a:sym typeface="Nunito"/>
                      </a:endParaRPr>
                    </a:p>
                  </a:txBody>
                  <a:tcPr marL="68575" marR="68575" marT="68575" marB="6857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None/>
                      </a:pPr>
                      <a:endParaRPr sz="1700" u="none" strike="noStrike" cap="none">
                        <a:latin typeface="Nunito"/>
                        <a:ea typeface="Nunito"/>
                        <a:cs typeface="Nunito"/>
                        <a:sym typeface="Nunito"/>
                      </a:endParaRPr>
                    </a:p>
                  </a:txBody>
                  <a:tcPr marL="68575" marR="68575" marT="68575" marB="6857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700"/>
                        <a:buFont typeface="Arial"/>
                        <a:buNone/>
                      </a:pPr>
                      <a:endParaRPr sz="1700" u="none" strike="noStrike" cap="none">
                        <a:latin typeface="Nunito"/>
                        <a:ea typeface="Nunito"/>
                        <a:cs typeface="Nunito"/>
                        <a:sym typeface="Nunito"/>
                      </a:endParaRPr>
                    </a:p>
                  </a:txBody>
                  <a:tcPr marL="68575" marR="68575" marT="68575" marB="6857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700"/>
                        <a:buFont typeface="Arial"/>
                        <a:buNone/>
                      </a:pPr>
                      <a:endParaRPr sz="1700" u="none" strike="noStrike" cap="none">
                        <a:latin typeface="Nunito"/>
                        <a:ea typeface="Nunito"/>
                        <a:cs typeface="Nunito"/>
                        <a:sym typeface="Nunito"/>
                      </a:endParaRPr>
                    </a:p>
                  </a:txBody>
                  <a:tcPr marL="68575" marR="68575" marT="68575" marB="6857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pic>
        <p:nvPicPr>
          <p:cNvPr id="220" name="Google Shape;220;p10" descr="Icon&#10;&#10;Description automatically generated"/>
          <p:cNvPicPr preferRelativeResize="0"/>
          <p:nvPr/>
        </p:nvPicPr>
        <p:blipFill rotWithShape="1">
          <a:blip r:embed="rId4">
            <a:alphaModFix/>
          </a:blip>
          <a:srcRect/>
          <a:stretch/>
        </p:blipFill>
        <p:spPr>
          <a:xfrm>
            <a:off x="2538463" y="3189795"/>
            <a:ext cx="524840" cy="524840"/>
          </a:xfrm>
          <a:prstGeom prst="rect">
            <a:avLst/>
          </a:prstGeom>
          <a:noFill/>
          <a:ln>
            <a:noFill/>
          </a:ln>
        </p:spPr>
      </p:pic>
      <p:pic>
        <p:nvPicPr>
          <p:cNvPr id="221" name="Google Shape;221;p10" descr="Icon&#10;&#10;Description automatically generated"/>
          <p:cNvPicPr preferRelativeResize="0"/>
          <p:nvPr/>
        </p:nvPicPr>
        <p:blipFill rotWithShape="1">
          <a:blip r:embed="rId4">
            <a:alphaModFix/>
          </a:blip>
          <a:srcRect/>
          <a:stretch/>
        </p:blipFill>
        <p:spPr>
          <a:xfrm>
            <a:off x="3910063" y="3189795"/>
            <a:ext cx="524840" cy="524840"/>
          </a:xfrm>
          <a:prstGeom prst="rect">
            <a:avLst/>
          </a:prstGeom>
          <a:noFill/>
          <a:ln>
            <a:noFill/>
          </a:ln>
        </p:spPr>
      </p:pic>
      <p:grpSp>
        <p:nvGrpSpPr>
          <p:cNvPr id="222" name="Google Shape;222;p10"/>
          <p:cNvGrpSpPr/>
          <p:nvPr/>
        </p:nvGrpSpPr>
        <p:grpSpPr>
          <a:xfrm>
            <a:off x="2498940" y="2495791"/>
            <a:ext cx="1134440" cy="524840"/>
            <a:chOff x="2498940" y="2440563"/>
            <a:chExt cx="1134440" cy="524840"/>
          </a:xfrm>
        </p:grpSpPr>
        <p:pic>
          <p:nvPicPr>
            <p:cNvPr id="223" name="Google Shape;223;p10" descr="Icon&#10;&#10;Description automatically generated"/>
            <p:cNvPicPr preferRelativeResize="0"/>
            <p:nvPr/>
          </p:nvPicPr>
          <p:blipFill rotWithShape="1">
            <a:blip r:embed="rId5">
              <a:alphaModFix/>
            </a:blip>
            <a:srcRect/>
            <a:stretch/>
          </p:blipFill>
          <p:spPr>
            <a:xfrm>
              <a:off x="2498940" y="2440563"/>
              <a:ext cx="524840" cy="524840"/>
            </a:xfrm>
            <a:prstGeom prst="rect">
              <a:avLst/>
            </a:prstGeom>
            <a:noFill/>
            <a:ln>
              <a:noFill/>
            </a:ln>
          </p:spPr>
        </p:pic>
        <p:pic>
          <p:nvPicPr>
            <p:cNvPr id="224" name="Google Shape;224;p10" descr="Icon&#10;&#10;Description automatically generated"/>
            <p:cNvPicPr preferRelativeResize="0"/>
            <p:nvPr/>
          </p:nvPicPr>
          <p:blipFill rotWithShape="1">
            <a:blip r:embed="rId5">
              <a:alphaModFix/>
            </a:blip>
            <a:srcRect/>
            <a:stretch/>
          </p:blipFill>
          <p:spPr>
            <a:xfrm>
              <a:off x="3108540" y="2440563"/>
              <a:ext cx="524840" cy="524840"/>
            </a:xfrm>
            <a:prstGeom prst="rect">
              <a:avLst/>
            </a:prstGeom>
            <a:noFill/>
            <a:ln>
              <a:noFill/>
            </a:ln>
          </p:spPr>
        </p:pic>
      </p:grpSp>
      <p:grpSp>
        <p:nvGrpSpPr>
          <p:cNvPr id="225" name="Google Shape;225;p10"/>
          <p:cNvGrpSpPr/>
          <p:nvPr/>
        </p:nvGrpSpPr>
        <p:grpSpPr>
          <a:xfrm>
            <a:off x="3921340" y="2495791"/>
            <a:ext cx="1134440" cy="524840"/>
            <a:chOff x="2498940" y="2440563"/>
            <a:chExt cx="1134440" cy="524840"/>
          </a:xfrm>
        </p:grpSpPr>
        <p:pic>
          <p:nvPicPr>
            <p:cNvPr id="226" name="Google Shape;226;p10" descr="Icon&#10;&#10;Description automatically generated"/>
            <p:cNvPicPr preferRelativeResize="0"/>
            <p:nvPr/>
          </p:nvPicPr>
          <p:blipFill rotWithShape="1">
            <a:blip r:embed="rId5">
              <a:alphaModFix/>
            </a:blip>
            <a:srcRect/>
            <a:stretch/>
          </p:blipFill>
          <p:spPr>
            <a:xfrm>
              <a:off x="2498940" y="2440563"/>
              <a:ext cx="524840" cy="524840"/>
            </a:xfrm>
            <a:prstGeom prst="rect">
              <a:avLst/>
            </a:prstGeom>
            <a:noFill/>
            <a:ln>
              <a:noFill/>
            </a:ln>
          </p:spPr>
        </p:pic>
        <p:pic>
          <p:nvPicPr>
            <p:cNvPr id="227" name="Google Shape;227;p10" descr="Icon&#10;&#10;Description automatically generated"/>
            <p:cNvPicPr preferRelativeResize="0"/>
            <p:nvPr/>
          </p:nvPicPr>
          <p:blipFill rotWithShape="1">
            <a:blip r:embed="rId5">
              <a:alphaModFix/>
            </a:blip>
            <a:srcRect/>
            <a:stretch/>
          </p:blipFill>
          <p:spPr>
            <a:xfrm>
              <a:off x="3108540" y="2440563"/>
              <a:ext cx="524840" cy="524840"/>
            </a:xfrm>
            <a:prstGeom prst="rect">
              <a:avLst/>
            </a:prstGeom>
            <a:noFill/>
            <a:ln>
              <a:noFill/>
            </a:ln>
          </p:spPr>
        </p:pic>
      </p:grpSp>
      <p:grpSp>
        <p:nvGrpSpPr>
          <p:cNvPr id="228" name="Google Shape;228;p10"/>
          <p:cNvGrpSpPr/>
          <p:nvPr/>
        </p:nvGrpSpPr>
        <p:grpSpPr>
          <a:xfrm>
            <a:off x="5343740" y="2495791"/>
            <a:ext cx="1134440" cy="524840"/>
            <a:chOff x="2498940" y="2440563"/>
            <a:chExt cx="1134440" cy="524840"/>
          </a:xfrm>
        </p:grpSpPr>
        <p:pic>
          <p:nvPicPr>
            <p:cNvPr id="229" name="Google Shape;229;p10" descr="Icon&#10;&#10;Description automatically generated"/>
            <p:cNvPicPr preferRelativeResize="0"/>
            <p:nvPr/>
          </p:nvPicPr>
          <p:blipFill rotWithShape="1">
            <a:blip r:embed="rId5">
              <a:alphaModFix/>
            </a:blip>
            <a:srcRect/>
            <a:stretch/>
          </p:blipFill>
          <p:spPr>
            <a:xfrm>
              <a:off x="2498940" y="2440563"/>
              <a:ext cx="524840" cy="524840"/>
            </a:xfrm>
            <a:prstGeom prst="rect">
              <a:avLst/>
            </a:prstGeom>
            <a:noFill/>
            <a:ln>
              <a:noFill/>
            </a:ln>
          </p:spPr>
        </p:pic>
        <p:pic>
          <p:nvPicPr>
            <p:cNvPr id="230" name="Google Shape;230;p10" descr="Icon&#10;&#10;Description automatically generated"/>
            <p:cNvPicPr preferRelativeResize="0"/>
            <p:nvPr/>
          </p:nvPicPr>
          <p:blipFill rotWithShape="1">
            <a:blip r:embed="rId5">
              <a:alphaModFix/>
            </a:blip>
            <a:srcRect/>
            <a:stretch/>
          </p:blipFill>
          <p:spPr>
            <a:xfrm>
              <a:off x="3108540" y="2440563"/>
              <a:ext cx="524840" cy="524840"/>
            </a:xfrm>
            <a:prstGeom prst="rect">
              <a:avLst/>
            </a:prstGeom>
            <a:noFill/>
            <a:ln>
              <a:noFill/>
            </a:ln>
          </p:spPr>
        </p:pic>
      </p:grpSp>
      <p:grpSp>
        <p:nvGrpSpPr>
          <p:cNvPr id="231" name="Google Shape;231;p10"/>
          <p:cNvGrpSpPr/>
          <p:nvPr/>
        </p:nvGrpSpPr>
        <p:grpSpPr>
          <a:xfrm>
            <a:off x="6766140" y="2495791"/>
            <a:ext cx="1134440" cy="524840"/>
            <a:chOff x="2498940" y="2440563"/>
            <a:chExt cx="1134440" cy="524840"/>
          </a:xfrm>
        </p:grpSpPr>
        <p:pic>
          <p:nvPicPr>
            <p:cNvPr id="232" name="Google Shape;232;p10" descr="Icon&#10;&#10;Description automatically generated"/>
            <p:cNvPicPr preferRelativeResize="0"/>
            <p:nvPr/>
          </p:nvPicPr>
          <p:blipFill rotWithShape="1">
            <a:blip r:embed="rId5">
              <a:alphaModFix/>
            </a:blip>
            <a:srcRect/>
            <a:stretch/>
          </p:blipFill>
          <p:spPr>
            <a:xfrm>
              <a:off x="2498940" y="2440563"/>
              <a:ext cx="524840" cy="524840"/>
            </a:xfrm>
            <a:prstGeom prst="rect">
              <a:avLst/>
            </a:prstGeom>
            <a:noFill/>
            <a:ln>
              <a:noFill/>
            </a:ln>
          </p:spPr>
        </p:pic>
        <p:pic>
          <p:nvPicPr>
            <p:cNvPr id="233" name="Google Shape;233;p10" descr="Icon&#10;&#10;Description automatically generated"/>
            <p:cNvPicPr preferRelativeResize="0"/>
            <p:nvPr/>
          </p:nvPicPr>
          <p:blipFill rotWithShape="1">
            <a:blip r:embed="rId5">
              <a:alphaModFix/>
            </a:blip>
            <a:srcRect/>
            <a:stretch/>
          </p:blipFill>
          <p:spPr>
            <a:xfrm>
              <a:off x="3108540" y="2440563"/>
              <a:ext cx="524840" cy="524840"/>
            </a:xfrm>
            <a:prstGeom prst="rect">
              <a:avLst/>
            </a:prstGeom>
            <a:noFill/>
            <a:ln>
              <a:noFill/>
            </a:ln>
          </p:spPr>
        </p:pic>
      </p:grpSp>
      <p:grpSp>
        <p:nvGrpSpPr>
          <p:cNvPr id="2" name="Group 1">
            <a:extLst>
              <a:ext uri="{FF2B5EF4-FFF2-40B4-BE49-F238E27FC236}">
                <a16:creationId xmlns:a16="http://schemas.microsoft.com/office/drawing/2014/main" id="{8A039698-14FE-0142-A18A-D13982F0FD55}"/>
              </a:ext>
            </a:extLst>
          </p:cNvPr>
          <p:cNvGrpSpPr/>
          <p:nvPr/>
        </p:nvGrpSpPr>
        <p:grpSpPr>
          <a:xfrm>
            <a:off x="2129125" y="2999658"/>
            <a:ext cx="6423435" cy="1622997"/>
            <a:chOff x="2129125" y="2999658"/>
            <a:chExt cx="6423435" cy="1622997"/>
          </a:xfrm>
        </p:grpSpPr>
        <p:grpSp>
          <p:nvGrpSpPr>
            <p:cNvPr id="235" name="Google Shape;235;p10"/>
            <p:cNvGrpSpPr/>
            <p:nvPr/>
          </p:nvGrpSpPr>
          <p:grpSpPr>
            <a:xfrm>
              <a:off x="2538463" y="4027995"/>
              <a:ext cx="1134440" cy="524840"/>
              <a:chOff x="2538463" y="4027995"/>
              <a:chExt cx="1134440" cy="524840"/>
            </a:xfrm>
          </p:grpSpPr>
          <p:pic>
            <p:nvPicPr>
              <p:cNvPr id="236" name="Google Shape;236;p10" descr="Icon&#10;&#10;Description automatically generated"/>
              <p:cNvPicPr preferRelativeResize="0"/>
              <p:nvPr/>
            </p:nvPicPr>
            <p:blipFill rotWithShape="1">
              <a:blip r:embed="rId4">
                <a:alphaModFix/>
              </a:blip>
              <a:srcRect/>
              <a:stretch/>
            </p:blipFill>
            <p:spPr>
              <a:xfrm>
                <a:off x="2538463" y="4027995"/>
                <a:ext cx="524840" cy="524840"/>
              </a:xfrm>
              <a:prstGeom prst="rect">
                <a:avLst/>
              </a:prstGeom>
              <a:noFill/>
              <a:ln>
                <a:noFill/>
              </a:ln>
            </p:spPr>
          </p:pic>
          <p:pic>
            <p:nvPicPr>
              <p:cNvPr id="237" name="Google Shape;237;p10" descr="Icon&#10;&#10;Description automatically generated"/>
              <p:cNvPicPr preferRelativeResize="0"/>
              <p:nvPr/>
            </p:nvPicPr>
            <p:blipFill rotWithShape="1">
              <a:blip r:embed="rId4">
                <a:alphaModFix/>
              </a:blip>
              <a:srcRect/>
              <a:stretch/>
            </p:blipFill>
            <p:spPr>
              <a:xfrm>
                <a:off x="3148063" y="4027995"/>
                <a:ext cx="524840" cy="524840"/>
              </a:xfrm>
              <a:prstGeom prst="rect">
                <a:avLst/>
              </a:prstGeom>
              <a:noFill/>
              <a:ln>
                <a:noFill/>
              </a:ln>
            </p:spPr>
          </p:pic>
        </p:grpSp>
        <p:grpSp>
          <p:nvGrpSpPr>
            <p:cNvPr id="238" name="Google Shape;238;p10"/>
            <p:cNvGrpSpPr/>
            <p:nvPr/>
          </p:nvGrpSpPr>
          <p:grpSpPr>
            <a:xfrm>
              <a:off x="3986263" y="4027995"/>
              <a:ext cx="1134440" cy="524840"/>
              <a:chOff x="2538463" y="4027995"/>
              <a:chExt cx="1134440" cy="524840"/>
            </a:xfrm>
          </p:grpSpPr>
          <p:pic>
            <p:nvPicPr>
              <p:cNvPr id="239" name="Google Shape;239;p10" descr="Icon&#10;&#10;Description automatically generated"/>
              <p:cNvPicPr preferRelativeResize="0"/>
              <p:nvPr/>
            </p:nvPicPr>
            <p:blipFill rotWithShape="1">
              <a:blip r:embed="rId4">
                <a:alphaModFix/>
              </a:blip>
              <a:srcRect/>
              <a:stretch/>
            </p:blipFill>
            <p:spPr>
              <a:xfrm>
                <a:off x="2538463" y="4027995"/>
                <a:ext cx="524840" cy="524840"/>
              </a:xfrm>
              <a:prstGeom prst="rect">
                <a:avLst/>
              </a:prstGeom>
              <a:noFill/>
              <a:ln>
                <a:noFill/>
              </a:ln>
            </p:spPr>
          </p:pic>
          <p:pic>
            <p:nvPicPr>
              <p:cNvPr id="240" name="Google Shape;240;p10" descr="Icon&#10;&#10;Description automatically generated"/>
              <p:cNvPicPr preferRelativeResize="0"/>
              <p:nvPr/>
            </p:nvPicPr>
            <p:blipFill rotWithShape="1">
              <a:blip r:embed="rId4">
                <a:alphaModFix/>
              </a:blip>
              <a:srcRect/>
              <a:stretch/>
            </p:blipFill>
            <p:spPr>
              <a:xfrm>
                <a:off x="3148063" y="4027995"/>
                <a:ext cx="524840" cy="524840"/>
              </a:xfrm>
              <a:prstGeom prst="rect">
                <a:avLst/>
              </a:prstGeom>
              <a:noFill/>
              <a:ln>
                <a:noFill/>
              </a:ln>
            </p:spPr>
          </p:pic>
        </p:grpSp>
        <p:grpSp>
          <p:nvGrpSpPr>
            <p:cNvPr id="241" name="Google Shape;241;p10"/>
            <p:cNvGrpSpPr/>
            <p:nvPr/>
          </p:nvGrpSpPr>
          <p:grpSpPr>
            <a:xfrm>
              <a:off x="5357863" y="4027995"/>
              <a:ext cx="1134440" cy="524840"/>
              <a:chOff x="2538463" y="4027995"/>
              <a:chExt cx="1134440" cy="524840"/>
            </a:xfrm>
          </p:grpSpPr>
          <p:pic>
            <p:nvPicPr>
              <p:cNvPr id="242" name="Google Shape;242;p10" descr="Icon&#10;&#10;Description automatically generated"/>
              <p:cNvPicPr preferRelativeResize="0"/>
              <p:nvPr/>
            </p:nvPicPr>
            <p:blipFill rotWithShape="1">
              <a:blip r:embed="rId4">
                <a:alphaModFix/>
              </a:blip>
              <a:srcRect/>
              <a:stretch/>
            </p:blipFill>
            <p:spPr>
              <a:xfrm>
                <a:off x="2538463" y="4027995"/>
                <a:ext cx="524840" cy="524840"/>
              </a:xfrm>
              <a:prstGeom prst="rect">
                <a:avLst/>
              </a:prstGeom>
              <a:noFill/>
              <a:ln>
                <a:noFill/>
              </a:ln>
            </p:spPr>
          </p:pic>
          <p:pic>
            <p:nvPicPr>
              <p:cNvPr id="243" name="Google Shape;243;p10" descr="Icon&#10;&#10;Description automatically generated"/>
              <p:cNvPicPr preferRelativeResize="0"/>
              <p:nvPr/>
            </p:nvPicPr>
            <p:blipFill rotWithShape="1">
              <a:blip r:embed="rId4">
                <a:alphaModFix/>
              </a:blip>
              <a:srcRect/>
              <a:stretch/>
            </p:blipFill>
            <p:spPr>
              <a:xfrm>
                <a:off x="3148063" y="4027995"/>
                <a:ext cx="524840" cy="524840"/>
              </a:xfrm>
              <a:prstGeom prst="rect">
                <a:avLst/>
              </a:prstGeom>
              <a:noFill/>
              <a:ln>
                <a:noFill/>
              </a:ln>
            </p:spPr>
          </p:pic>
        </p:grpSp>
        <p:grpSp>
          <p:nvGrpSpPr>
            <p:cNvPr id="244" name="Google Shape;244;p10"/>
            <p:cNvGrpSpPr/>
            <p:nvPr/>
          </p:nvGrpSpPr>
          <p:grpSpPr>
            <a:xfrm>
              <a:off x="6805663" y="4027995"/>
              <a:ext cx="1134440" cy="524840"/>
              <a:chOff x="2538463" y="4027995"/>
              <a:chExt cx="1134440" cy="524840"/>
            </a:xfrm>
          </p:grpSpPr>
          <p:pic>
            <p:nvPicPr>
              <p:cNvPr id="245" name="Google Shape;245;p10" descr="Icon&#10;&#10;Description automatically generated"/>
              <p:cNvPicPr preferRelativeResize="0"/>
              <p:nvPr/>
            </p:nvPicPr>
            <p:blipFill rotWithShape="1">
              <a:blip r:embed="rId4">
                <a:alphaModFix/>
              </a:blip>
              <a:srcRect/>
              <a:stretch/>
            </p:blipFill>
            <p:spPr>
              <a:xfrm>
                <a:off x="2538463" y="4027995"/>
                <a:ext cx="524840" cy="524840"/>
              </a:xfrm>
              <a:prstGeom prst="rect">
                <a:avLst/>
              </a:prstGeom>
              <a:noFill/>
              <a:ln>
                <a:noFill/>
              </a:ln>
            </p:spPr>
          </p:pic>
          <p:pic>
            <p:nvPicPr>
              <p:cNvPr id="246" name="Google Shape;246;p10" descr="Icon&#10;&#10;Description automatically generated"/>
              <p:cNvPicPr preferRelativeResize="0"/>
              <p:nvPr/>
            </p:nvPicPr>
            <p:blipFill rotWithShape="1">
              <a:blip r:embed="rId4">
                <a:alphaModFix/>
              </a:blip>
              <a:srcRect/>
              <a:stretch/>
            </p:blipFill>
            <p:spPr>
              <a:xfrm>
                <a:off x="3148063" y="4027995"/>
                <a:ext cx="524840" cy="524840"/>
              </a:xfrm>
              <a:prstGeom prst="rect">
                <a:avLst/>
              </a:prstGeom>
              <a:noFill/>
              <a:ln>
                <a:noFill/>
              </a:ln>
            </p:spPr>
          </p:pic>
        </p:grpSp>
        <p:pic>
          <p:nvPicPr>
            <p:cNvPr id="247" name="Google Shape;247;p10" descr="Icon&#10;&#10;Description automatically generated"/>
            <p:cNvPicPr preferRelativeResize="0"/>
            <p:nvPr/>
          </p:nvPicPr>
          <p:blipFill rotWithShape="1">
            <a:blip r:embed="rId4">
              <a:alphaModFix/>
            </a:blip>
            <a:srcRect/>
            <a:stretch/>
          </p:blipFill>
          <p:spPr>
            <a:xfrm>
              <a:off x="5357863" y="3189795"/>
              <a:ext cx="524840" cy="524840"/>
            </a:xfrm>
            <a:prstGeom prst="rect">
              <a:avLst/>
            </a:prstGeom>
            <a:noFill/>
            <a:ln>
              <a:noFill/>
            </a:ln>
          </p:spPr>
        </p:pic>
        <p:pic>
          <p:nvPicPr>
            <p:cNvPr id="248" name="Google Shape;248;p10" descr="Icon&#10;&#10;Description automatically generated"/>
            <p:cNvPicPr preferRelativeResize="0"/>
            <p:nvPr/>
          </p:nvPicPr>
          <p:blipFill rotWithShape="1">
            <a:blip r:embed="rId4">
              <a:alphaModFix/>
            </a:blip>
            <a:srcRect/>
            <a:stretch/>
          </p:blipFill>
          <p:spPr>
            <a:xfrm>
              <a:off x="6729463" y="3168823"/>
              <a:ext cx="524840" cy="524840"/>
            </a:xfrm>
            <a:prstGeom prst="rect">
              <a:avLst/>
            </a:prstGeom>
            <a:noFill/>
            <a:ln>
              <a:noFill/>
            </a:ln>
          </p:spPr>
        </p:pic>
        <p:sp>
          <p:nvSpPr>
            <p:cNvPr id="249" name="Google Shape;249;p10"/>
            <p:cNvSpPr/>
            <p:nvPr/>
          </p:nvSpPr>
          <p:spPr>
            <a:xfrm flipH="1">
              <a:off x="2129125" y="3071655"/>
              <a:ext cx="5893500" cy="1551000"/>
            </a:xfrm>
            <a:prstGeom prst="corner">
              <a:avLst>
                <a:gd name="adj1" fmla="val 59467"/>
                <a:gd name="adj2" fmla="val 173770"/>
              </a:avLst>
            </a:prstGeom>
            <a:noFill/>
            <a:ln w="28575" cap="flat" cmpd="sng">
              <a:solidFill>
                <a:srgbClr val="43A04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50" name="Google Shape;250;p10"/>
            <p:cNvCxnSpPr>
              <a:cxnSpLocks/>
              <a:endCxn id="249" idx="2"/>
            </p:cNvCxnSpPr>
            <p:nvPr/>
          </p:nvCxnSpPr>
          <p:spPr>
            <a:xfrm flipH="1">
              <a:off x="8022760" y="2999658"/>
              <a:ext cx="529800" cy="847500"/>
            </a:xfrm>
            <a:prstGeom prst="straightConnector1">
              <a:avLst/>
            </a:prstGeom>
            <a:noFill/>
            <a:ln w="28575" cap="flat" cmpd="sng">
              <a:solidFill>
                <a:srgbClr val="43A047"/>
              </a:solidFill>
              <a:prstDash val="solid"/>
              <a:round/>
              <a:headEnd type="none" w="med" len="med"/>
              <a:tailEnd type="triangle" w="med" len="med"/>
            </a:ln>
          </p:spPr>
        </p:cxnSp>
      </p:grpSp>
      <mc:AlternateContent xmlns:mc="http://schemas.openxmlformats.org/markup-compatibility/2006" xmlns:a14="http://schemas.microsoft.com/office/drawing/2010/main">
        <mc:Choice Requires="a14">
          <p:sp>
            <p:nvSpPr>
              <p:cNvPr id="38" name="Google Shape;216;p10">
                <a:extLst>
                  <a:ext uri="{FF2B5EF4-FFF2-40B4-BE49-F238E27FC236}">
                    <a16:creationId xmlns:a16="http://schemas.microsoft.com/office/drawing/2014/main" id="{C60BA82F-9797-FF45-A4EB-64886AAE1A23}"/>
                  </a:ext>
                </a:extLst>
              </p:cNvPr>
              <p:cNvSpPr txBox="1">
                <a:spLocks/>
              </p:cNvSpPr>
              <p:nvPr/>
            </p:nvSpPr>
            <p:spPr>
              <a:xfrm>
                <a:off x="263046" y="4909132"/>
                <a:ext cx="2141376" cy="917118"/>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228600" algn="l" rtl="0">
                  <a:lnSpc>
                    <a:spcPct val="150000"/>
                  </a:lnSpc>
                  <a:spcBef>
                    <a:spcPts val="1000"/>
                  </a:spcBef>
                  <a:spcAft>
                    <a:spcPts val="0"/>
                  </a:spcAft>
                  <a:buClr>
                    <a:srgbClr val="222222"/>
                  </a:buClr>
                  <a:buSzPts val="1800"/>
                  <a:buFont typeface="Arial"/>
                  <a:buNone/>
                  <a:defRPr sz="1800" b="0" i="0" u="none" strike="noStrike" cap="none">
                    <a:solidFill>
                      <a:srgbClr val="222222"/>
                    </a:solidFill>
                    <a:latin typeface="Century Gothic"/>
                    <a:ea typeface="Century Gothic"/>
                    <a:cs typeface="Century Gothic"/>
                    <a:sym typeface="Century Gothic"/>
                  </a:defRPr>
                </a:lvl1pPr>
                <a:lvl2pPr marL="914400" marR="0" lvl="1" indent="-342900" algn="l" rtl="0">
                  <a:lnSpc>
                    <a:spcPct val="150000"/>
                  </a:lnSpc>
                  <a:spcBef>
                    <a:spcPts val="500"/>
                  </a:spcBef>
                  <a:spcAft>
                    <a:spcPts val="0"/>
                  </a:spcAft>
                  <a:buClr>
                    <a:srgbClr val="222222"/>
                  </a:buClr>
                  <a:buSzPts val="1800"/>
                  <a:buFont typeface="Arial"/>
                  <a:buChar char="•"/>
                  <a:defRPr sz="1600" b="0" i="0" u="none" strike="noStrike" cap="none">
                    <a:solidFill>
                      <a:srgbClr val="222222"/>
                    </a:solidFill>
                    <a:latin typeface="Century Gothic"/>
                    <a:ea typeface="Century Gothic"/>
                    <a:cs typeface="Century Gothic"/>
                    <a:sym typeface="Century Gothic"/>
                  </a:defRPr>
                </a:lvl2pPr>
                <a:lvl3pPr marL="1371600" marR="0" lvl="2" indent="-342900" algn="l" rtl="0">
                  <a:lnSpc>
                    <a:spcPct val="150000"/>
                  </a:lnSpc>
                  <a:spcBef>
                    <a:spcPts val="500"/>
                  </a:spcBef>
                  <a:spcAft>
                    <a:spcPts val="0"/>
                  </a:spcAft>
                  <a:buClr>
                    <a:srgbClr val="222222"/>
                  </a:buClr>
                  <a:buSzPts val="1800"/>
                  <a:buFont typeface="Arial"/>
                  <a:buChar char="•"/>
                  <a:defRPr sz="1400" b="0" i="0" u="none" strike="noStrike" cap="none">
                    <a:solidFill>
                      <a:srgbClr val="222222"/>
                    </a:solidFill>
                    <a:latin typeface="Century Gothic"/>
                    <a:ea typeface="Century Gothic"/>
                    <a:cs typeface="Century Gothic"/>
                    <a:sym typeface="Century Gothic"/>
                  </a:defRPr>
                </a:lvl3pPr>
                <a:lvl4pPr marL="1828800" marR="0" lvl="3" indent="-342900" algn="l" rtl="0">
                  <a:lnSpc>
                    <a:spcPct val="150000"/>
                  </a:lnSpc>
                  <a:spcBef>
                    <a:spcPts val="500"/>
                  </a:spcBef>
                  <a:spcAft>
                    <a:spcPts val="0"/>
                  </a:spcAft>
                  <a:buClr>
                    <a:srgbClr val="222222"/>
                  </a:buClr>
                  <a:buSzPts val="1800"/>
                  <a:buFont typeface="Arial"/>
                  <a:buChar char="•"/>
                  <a:defRPr sz="1200" b="0" i="0" u="none" strike="noStrike" cap="none">
                    <a:solidFill>
                      <a:srgbClr val="222222"/>
                    </a:solidFill>
                    <a:latin typeface="Century Gothic"/>
                    <a:ea typeface="Century Gothic"/>
                    <a:cs typeface="Century Gothic"/>
                    <a:sym typeface="Century Gothic"/>
                  </a:defRPr>
                </a:lvl4pPr>
                <a:lvl5pPr marL="2286000" marR="0" lvl="4" indent="-342900" algn="l" rtl="0">
                  <a:lnSpc>
                    <a:spcPct val="150000"/>
                  </a:lnSpc>
                  <a:spcBef>
                    <a:spcPts val="500"/>
                  </a:spcBef>
                  <a:spcAft>
                    <a:spcPts val="0"/>
                  </a:spcAft>
                  <a:buClr>
                    <a:srgbClr val="222222"/>
                  </a:buClr>
                  <a:buSzPts val="1800"/>
                  <a:buFont typeface="Arial"/>
                  <a:buChar char="•"/>
                  <a:defRPr sz="1200" b="0" i="0" u="none" strike="noStrike" cap="none">
                    <a:solidFill>
                      <a:srgbClr val="222222"/>
                    </a:solidFill>
                    <a:latin typeface="Century Gothic"/>
                    <a:ea typeface="Century Gothic"/>
                    <a:cs typeface="Century Gothic"/>
                    <a:sym typeface="Century Gothic"/>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indent="0">
                  <a:spcBef>
                    <a:spcPts val="0"/>
                  </a:spcBef>
                </a:pPr>
                <a14:m>
                  <m:oMath xmlns:m="http://schemas.openxmlformats.org/officeDocument/2006/math">
                    <m:f>
                      <m:fPr>
                        <m:ctrlPr>
                          <a:rPr lang="ar-AE" sz="1800" i="1" smtClean="0">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3</m:t>
                        </m:r>
                      </m:num>
                      <m:den>
                        <m:r>
                          <m:rPr>
                            <m:nor/>
                          </m:rPr>
                          <a:rPr lang="ar-AE" sz="1800" smtClean="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4</m:t>
                        </m:r>
                        <m:r>
                          <m:rPr>
                            <m:nor/>
                          </m:rPr>
                          <a:rPr lang="ar-AE" sz="1800" smtClean="0">
                            <a:solidFill>
                              <a:srgbClr val="43A047"/>
                            </a:solidFill>
                            <a:latin typeface="Century Gothic" panose="020B0502020202020204" pitchFamily="34" charset="0"/>
                          </a:rPr>
                          <m:t> </m:t>
                        </m:r>
                      </m:den>
                    </m:f>
                    <m:r>
                      <a:rPr lang="ar-AE" sz="1800" b="0" i="1" smtClean="0">
                        <a:solidFill>
                          <a:srgbClr val="43A047"/>
                        </a:solidFill>
                        <a:latin typeface="Cambria Math" panose="02040503050406030204" pitchFamily="18" charset="0"/>
                      </a:rPr>
                      <m:t> </m:t>
                    </m:r>
                  </m:oMath>
                </a14:m>
                <a:r>
                  <a:rPr lang="en-GB" dirty="0">
                    <a:solidFill>
                      <a:srgbClr val="43A047"/>
                    </a:solidFill>
                  </a:rPr>
                  <a:t>of 92 = 69</a:t>
                </a:r>
              </a:p>
            </p:txBody>
          </p:sp>
        </mc:Choice>
        <mc:Fallback xmlns="">
          <p:sp>
            <p:nvSpPr>
              <p:cNvPr id="38" name="Google Shape;216;p10">
                <a:extLst>
                  <a:ext uri="{FF2B5EF4-FFF2-40B4-BE49-F238E27FC236}">
                    <a16:creationId xmlns:a16="http://schemas.microsoft.com/office/drawing/2014/main" id="{C60BA82F-9797-FF45-A4EB-64886AAE1A23}"/>
                  </a:ext>
                </a:extLst>
              </p:cNvPr>
              <p:cNvSpPr txBox="1">
                <a:spLocks noRot="1" noChangeAspect="1" noMove="1" noResize="1" noEditPoints="1" noAdjustHandles="1" noChangeArrowheads="1" noChangeShapeType="1" noTextEdit="1"/>
              </p:cNvSpPr>
              <p:nvPr/>
            </p:nvSpPr>
            <p:spPr>
              <a:xfrm>
                <a:off x="263046" y="4909132"/>
                <a:ext cx="2141376" cy="917118"/>
              </a:xfrm>
              <a:prstGeom prst="rect">
                <a:avLst/>
              </a:prstGeom>
              <a:blipFill>
                <a:blip r:embed="rId6"/>
                <a:stretch>
                  <a:fillRect l="-588"/>
                </a:stretch>
              </a:blipFill>
              <a:ln>
                <a:noFill/>
              </a:ln>
            </p:spPr>
            <p:txBody>
              <a:bodyPr/>
              <a:lstStyle/>
              <a:p>
                <a:r>
                  <a:rPr lang="en-GB">
                    <a:noFill/>
                  </a:rPr>
                  <a:t> </a:t>
                </a:r>
              </a:p>
            </p:txBody>
          </p:sp>
        </mc:Fallback>
      </mc:AlternateContent>
      <p:pic>
        <p:nvPicPr>
          <p:cNvPr id="40" name="Google Shape;234;p10" descr="Icon&#10;&#10;Description automatically generated">
            <a:extLst>
              <a:ext uri="{FF2B5EF4-FFF2-40B4-BE49-F238E27FC236}">
                <a16:creationId xmlns:a16="http://schemas.microsoft.com/office/drawing/2014/main" id="{3E630AC5-DAE6-7C4B-83D8-2C6797BA5867}"/>
              </a:ext>
            </a:extLst>
          </p:cNvPr>
          <p:cNvPicPr preferRelativeResize="0"/>
          <p:nvPr/>
        </p:nvPicPr>
        <p:blipFill rotWithShape="1">
          <a:blip r:embed="rId5">
            <a:alphaModFix/>
          </a:blip>
          <a:srcRect/>
          <a:stretch/>
        </p:blipFill>
        <p:spPr>
          <a:xfrm>
            <a:off x="8290140" y="2474818"/>
            <a:ext cx="524840" cy="524840"/>
          </a:xfrm>
          <a:prstGeom prst="rect">
            <a:avLst/>
          </a:prstGeom>
          <a:noFill/>
          <a:ln>
            <a:noFill/>
          </a:ln>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17"/>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18"/>
                                        </p:tgtEl>
                                        <p:attrNameLst>
                                          <p:attrName>style.visibility</p:attrName>
                                        </p:attrNameLst>
                                      </p:cBhvr>
                                      <p:to>
                                        <p:strVal val="visible"/>
                                      </p:to>
                                    </p:set>
                                    <p:animEffect transition="in" filter="fade">
                                      <p:cBhvr>
                                        <p:cTn id="10" dur="500"/>
                                        <p:tgtEl>
                                          <p:spTgt spid="218"/>
                                        </p:tgtEl>
                                      </p:cBhvr>
                                    </p:animEffect>
                                  </p:childTnLst>
                                </p:cTn>
                              </p:par>
                              <p:par>
                                <p:cTn id="11" presetID="10"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childTnLst>
              </p:cTn>
              <p:nextCondLst>
                <p:cond evt="onClick" delay="0">
                  <p:tgtEl>
                    <p:spTgt spid="217"/>
                  </p:tgtEl>
                </p:cond>
              </p:nextCondLst>
            </p:seq>
          </p:childTnLst>
        </p:cTn>
      </p:par>
    </p:tnLst>
    <p:bldLst>
      <p:bldP spid="218" grpId="0"/>
      <p:bldP spid="3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sp>
        <p:nvSpPr>
          <p:cNvPr id="256" name="Google Shape;256;p11"/>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Your Turn</a:t>
            </a:r>
            <a:endParaRPr/>
          </a:p>
        </p:txBody>
      </p:sp>
      <p:pic>
        <p:nvPicPr>
          <p:cNvPr id="3" name="Picture 2" descr="Graphical user interface, application&#10;&#10;Description automatically generated">
            <a:extLst>
              <a:ext uri="{FF2B5EF4-FFF2-40B4-BE49-F238E27FC236}">
                <a16:creationId xmlns:a16="http://schemas.microsoft.com/office/drawing/2014/main" id="{6DCDF551-DF68-484E-A24E-0FE39BE2C5D4}"/>
              </a:ext>
            </a:extLst>
          </p:cNvPr>
          <p:cNvPicPr>
            <a:picLocks noChangeAspect="1"/>
          </p:cNvPicPr>
          <p:nvPr/>
        </p:nvPicPr>
        <p:blipFill>
          <a:blip r:embed="rId3"/>
          <a:stretch>
            <a:fillRect/>
          </a:stretch>
        </p:blipFill>
        <p:spPr>
          <a:xfrm>
            <a:off x="263524" y="1077157"/>
            <a:ext cx="7848600" cy="3688080"/>
          </a:xfrm>
          <a:prstGeom prst="rect">
            <a:avLst/>
          </a:prstGeom>
          <a:effectLst>
            <a:outerShdw blurRad="50800" dist="38100" dir="2700000" algn="tl" rotWithShape="0">
              <a:prstClr val="black">
                <a:alpha val="40000"/>
              </a:prstClr>
            </a:outerShdw>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Google Shape;263;p12"/>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Follow Me</a:t>
            </a:r>
            <a:endParaRPr/>
          </a:p>
        </p:txBody>
      </p:sp>
      <p:sp>
        <p:nvSpPr>
          <p:cNvPr id="264" name="Google Shape;264;p12"/>
          <p:cNvSpPr txBox="1">
            <a:spLocks noGrp="1"/>
          </p:cNvSpPr>
          <p:nvPr>
            <p:ph type="body" idx="2"/>
          </p:nvPr>
        </p:nvSpPr>
        <p:spPr>
          <a:xfrm>
            <a:off x="263046" y="1176338"/>
            <a:ext cx="11736900" cy="685012"/>
          </a:xfrm>
          <a:prstGeom prst="rect">
            <a:avLst/>
          </a:prstGeom>
          <a:noFill/>
          <a:ln>
            <a:noFill/>
          </a:ln>
        </p:spPr>
        <p:txBody>
          <a:bodyPr spcFirstLastPara="1" wrap="square" lIns="91425" tIns="45700" rIns="91425" bIns="45700" anchor="t" anchorCtr="0">
            <a:normAutofit/>
          </a:bodyPr>
          <a:lstStyle/>
          <a:p>
            <a:pPr marL="0" lvl="0" indent="0" algn="l" rtl="0">
              <a:lnSpc>
                <a:spcPct val="150000"/>
              </a:lnSpc>
              <a:spcBef>
                <a:spcPts val="0"/>
              </a:spcBef>
              <a:spcAft>
                <a:spcPts val="0"/>
              </a:spcAft>
              <a:buClr>
                <a:srgbClr val="222222"/>
              </a:buClr>
              <a:buSzPts val="1800"/>
              <a:buNone/>
            </a:pPr>
            <a:r>
              <a:rPr lang="en-GB" dirty="0"/>
              <a:t>Sam and Simona are both calculating fractions of a quantity</a:t>
            </a:r>
            <a:endParaRPr dirty="0"/>
          </a:p>
        </p:txBody>
      </p:sp>
      <p:sp>
        <p:nvSpPr>
          <p:cNvPr id="265" name="Google Shape;265;p12"/>
          <p:cNvSpPr/>
          <p:nvPr/>
        </p:nvSpPr>
        <p:spPr>
          <a:xfrm>
            <a:off x="10669706" y="6163001"/>
            <a:ext cx="1401206" cy="514598"/>
          </a:xfrm>
          <a:prstGeom prst="roundRect">
            <a:avLst>
              <a:gd name="adj" fmla="val 16667"/>
            </a:avLst>
          </a:prstGeom>
          <a:solidFill>
            <a:srgbClr val="2196F3"/>
          </a:solidFill>
          <a:ln w="127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a:solidFill>
                  <a:schemeClr val="lt1"/>
                </a:solidFill>
                <a:latin typeface="Century Gothic"/>
                <a:ea typeface="Century Gothic"/>
                <a:cs typeface="Century Gothic"/>
                <a:sym typeface="Century Gothic"/>
              </a:rPr>
              <a:t>Answers</a:t>
            </a:r>
            <a:endParaRPr/>
          </a:p>
        </p:txBody>
      </p:sp>
      <mc:AlternateContent xmlns:mc="http://schemas.openxmlformats.org/markup-compatibility/2006" xmlns:a14="http://schemas.microsoft.com/office/drawing/2010/main">
        <mc:Choice Requires="a14">
          <p:sp>
            <p:nvSpPr>
              <p:cNvPr id="266" name="Google Shape;266;p12"/>
              <p:cNvSpPr txBox="1"/>
              <p:nvPr/>
            </p:nvSpPr>
            <p:spPr>
              <a:xfrm>
                <a:off x="259606" y="5553031"/>
                <a:ext cx="10212600" cy="848205"/>
              </a:xfrm>
              <a:prstGeom prst="rect">
                <a:avLst/>
              </a:prstGeom>
              <a:noFill/>
              <a:ln>
                <a:noFill/>
              </a:ln>
            </p:spPr>
            <p:txBody>
              <a:bodyPr spcFirstLastPara="1" wrap="square" lIns="91425" tIns="45700" rIns="91425" bIns="45700" anchor="t" anchorCtr="0">
                <a:spAutoFit/>
              </a:bodyPr>
              <a:lstStyle/>
              <a:p>
                <a:pPr lvl="0">
                  <a:lnSpc>
                    <a:spcPct val="150000"/>
                  </a:lnSpc>
                </a:pPr>
                <a:r>
                  <a:rPr lang="en-GB" sz="1800" dirty="0">
                    <a:solidFill>
                      <a:srgbClr val="43A047"/>
                    </a:solidFill>
                    <a:latin typeface="Century Gothic"/>
                    <a:ea typeface="Century Gothic"/>
                    <a:cs typeface="Century Gothic"/>
                    <a:sym typeface="Century Gothic"/>
                  </a:rPr>
                  <a:t>There are multiple possible calculations with an answer of 6 for example, </a:t>
                </a:r>
                <a14:m>
                  <m:oMath xmlns:m="http://schemas.openxmlformats.org/officeDocument/2006/math">
                    <m:f>
                      <m:fPr>
                        <m:ctrlPr>
                          <a:rPr lang="ar-AE" sz="1800" i="1" smtClean="0">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3</m:t>
                        </m:r>
                      </m:num>
                      <m:den>
                        <m:r>
                          <m:rPr>
                            <m:nor/>
                          </m:rPr>
                          <a:rPr lang="ar-AE" sz="1800" smtClean="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4</m:t>
                        </m:r>
                        <m:r>
                          <m:rPr>
                            <m:nor/>
                          </m:rPr>
                          <a:rPr lang="ar-AE" sz="1800" smtClean="0">
                            <a:solidFill>
                              <a:srgbClr val="43A047"/>
                            </a:solidFill>
                            <a:latin typeface="Century Gothic" panose="020B0502020202020204" pitchFamily="34" charset="0"/>
                          </a:rPr>
                          <m:t> </m:t>
                        </m:r>
                      </m:den>
                    </m:f>
                  </m:oMath>
                </a14:m>
                <a:r>
                  <a:rPr lang="ar-AE" sz="2400" dirty="0">
                    <a:solidFill>
                      <a:srgbClr val="43A047"/>
                    </a:solidFill>
                  </a:rPr>
                  <a:t> </a:t>
                </a:r>
                <a:r>
                  <a:rPr lang="en-GB" sz="1800" dirty="0">
                    <a:solidFill>
                      <a:srgbClr val="43A047"/>
                    </a:solidFill>
                    <a:latin typeface="Century Gothic"/>
                    <a:ea typeface="Century Gothic"/>
                    <a:cs typeface="Century Gothic"/>
                    <a:sym typeface="Century Gothic"/>
                  </a:rPr>
                  <a:t>of 8,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2</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9</m:t>
                        </m:r>
                        <m:r>
                          <m:rPr>
                            <m:nor/>
                          </m:rPr>
                          <a:rPr lang="ar-AE" sz="1800">
                            <a:solidFill>
                              <a:srgbClr val="43A047"/>
                            </a:solidFill>
                            <a:latin typeface="Century Gothic" panose="020B0502020202020204" pitchFamily="34" charset="0"/>
                          </a:rPr>
                          <m:t> </m:t>
                        </m:r>
                      </m:den>
                    </m:f>
                  </m:oMath>
                </a14:m>
                <a:r>
                  <a:rPr lang="ar-AE" sz="2400" dirty="0">
                    <a:solidFill>
                      <a:srgbClr val="43A047"/>
                    </a:solidFill>
                  </a:rPr>
                  <a:t> </a:t>
                </a:r>
                <a:r>
                  <a:rPr lang="en-GB" sz="1800" dirty="0">
                    <a:solidFill>
                      <a:srgbClr val="43A047"/>
                    </a:solidFill>
                    <a:latin typeface="Century Gothic"/>
                    <a:ea typeface="Century Gothic"/>
                    <a:cs typeface="Century Gothic"/>
                    <a:sym typeface="Century Gothic"/>
                  </a:rPr>
                  <a:t>of 27.</a:t>
                </a:r>
                <a:endParaRPr dirty="0"/>
              </a:p>
            </p:txBody>
          </p:sp>
        </mc:Choice>
        <mc:Fallback xmlns="">
          <p:sp>
            <p:nvSpPr>
              <p:cNvPr id="266" name="Google Shape;266;p12"/>
              <p:cNvSpPr txBox="1">
                <a:spLocks noRot="1" noChangeAspect="1" noMove="1" noResize="1" noEditPoints="1" noAdjustHandles="1" noChangeArrowheads="1" noChangeShapeType="1" noTextEdit="1"/>
              </p:cNvSpPr>
              <p:nvPr/>
            </p:nvSpPr>
            <p:spPr>
              <a:xfrm>
                <a:off x="259606" y="5553031"/>
                <a:ext cx="10212600" cy="848205"/>
              </a:xfrm>
              <a:prstGeom prst="rect">
                <a:avLst/>
              </a:prstGeom>
              <a:blipFill>
                <a:blip r:embed="rId3"/>
                <a:stretch>
                  <a:fillRect l="-497"/>
                </a:stretch>
              </a:blipFill>
              <a:ln>
                <a:no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67" name="Google Shape;267;p12"/>
              <p:cNvSpPr/>
              <p:nvPr/>
            </p:nvSpPr>
            <p:spPr>
              <a:xfrm>
                <a:off x="2093065" y="1945566"/>
                <a:ext cx="3313200" cy="1624500"/>
              </a:xfrm>
              <a:prstGeom prst="wedgeEllipseCallout">
                <a:avLst>
                  <a:gd name="adj1" fmla="val -56841"/>
                  <a:gd name="adj2" fmla="val 72276"/>
                </a:avLst>
              </a:prstGeom>
              <a:noFill/>
              <a:ln w="38100" cap="flat" cmpd="sng">
                <a:solidFill>
                  <a:srgbClr val="CCD4F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50000"/>
                  </a:lnSpc>
                  <a:spcBef>
                    <a:spcPts val="0"/>
                  </a:spcBef>
                  <a:spcAft>
                    <a:spcPts val="0"/>
                  </a:spcAft>
                  <a:buNone/>
                </a:pPr>
                <a:r>
                  <a:rPr lang="en-GB" sz="2000" dirty="0">
                    <a:solidFill>
                      <a:srgbClr val="222222"/>
                    </a:solidFill>
                    <a:latin typeface="Century Gothic"/>
                    <a:ea typeface="Century Gothic"/>
                    <a:cs typeface="Century Gothic"/>
                    <a:sym typeface="Century Gothic"/>
                  </a:rPr>
                  <a:t>I found that</a:t>
                </a:r>
                <a:endParaRPr sz="2000" dirty="0">
                  <a:solidFill>
                    <a:srgbClr val="222222"/>
                  </a:solidFill>
                  <a:latin typeface="Century Gothic"/>
                  <a:ea typeface="Century Gothic"/>
                  <a:cs typeface="Century Gothic"/>
                  <a:sym typeface="Century Gothic"/>
                </a:endParaRPr>
              </a:p>
              <a:p>
                <a:pPr marL="0" marR="0" lvl="0" indent="0" algn="ctr" rtl="0">
                  <a:spcBef>
                    <a:spcPts val="0"/>
                  </a:spcBef>
                  <a:spcAft>
                    <a:spcPts val="0"/>
                  </a:spcAft>
                  <a:buNone/>
                </a:pPr>
                <a14:m>
                  <m:oMath xmlns:m="http://schemas.openxmlformats.org/officeDocument/2006/math">
                    <m:f>
                      <m:fPr>
                        <m:ctrlPr>
                          <a:rPr lang="ar-AE" sz="2000" i="1" smtClean="0">
                            <a:latin typeface="Cambria Math" panose="02040503050406030204" pitchFamily="18" charset="0"/>
                          </a:rPr>
                        </m:ctrlPr>
                      </m:fPr>
                      <m:num>
                        <m:r>
                          <m:rPr>
                            <m:nor/>
                          </m:rPr>
                          <a:rPr lang="en-GB" sz="2000" b="0" i="0" smtClean="0">
                            <a:latin typeface="Century Gothic" panose="020B0502020202020204" pitchFamily="34" charset="0"/>
                          </a:rPr>
                          <m:t>2</m:t>
                        </m:r>
                      </m:num>
                      <m:den>
                        <m:r>
                          <m:rPr>
                            <m:nor/>
                          </m:rPr>
                          <a:rPr lang="ar-AE" sz="2000" smtClean="0">
                            <a:latin typeface="Century Gothic" panose="020B0502020202020204" pitchFamily="34" charset="0"/>
                          </a:rPr>
                          <m:t> </m:t>
                        </m:r>
                        <m:r>
                          <m:rPr>
                            <m:nor/>
                          </m:rPr>
                          <a:rPr lang="en-GB" sz="2000" b="0" i="0" smtClean="0">
                            <a:latin typeface="Century Gothic" panose="020B0502020202020204" pitchFamily="34" charset="0"/>
                          </a:rPr>
                          <m:t>3</m:t>
                        </m:r>
                        <m:r>
                          <m:rPr>
                            <m:nor/>
                          </m:rPr>
                          <a:rPr lang="ar-AE" sz="2000" smtClean="0">
                            <a:latin typeface="Century Gothic" panose="020B0502020202020204" pitchFamily="34" charset="0"/>
                          </a:rPr>
                          <m:t> </m:t>
                        </m:r>
                      </m:den>
                    </m:f>
                  </m:oMath>
                </a14:m>
                <a:r>
                  <a:rPr lang="en-GB" sz="2000" dirty="0">
                    <a:solidFill>
                      <a:srgbClr val="222222"/>
                    </a:solidFill>
                    <a:latin typeface="Century Gothic"/>
                    <a:ea typeface="Century Gothic"/>
                    <a:cs typeface="Century Gothic"/>
                    <a:sym typeface="Century Gothic"/>
                  </a:rPr>
                  <a:t> of 9 is 6</a:t>
                </a:r>
                <a:endParaRPr sz="2000" b="0" i="0" u="none" strike="noStrike" cap="none" dirty="0">
                  <a:solidFill>
                    <a:srgbClr val="222222"/>
                  </a:solidFill>
                  <a:latin typeface="Century Gothic"/>
                  <a:ea typeface="Century Gothic"/>
                  <a:cs typeface="Century Gothic"/>
                  <a:sym typeface="Century Gothic"/>
                </a:endParaRPr>
              </a:p>
            </p:txBody>
          </p:sp>
        </mc:Choice>
        <mc:Fallback xmlns="">
          <p:sp>
            <p:nvSpPr>
              <p:cNvPr id="267" name="Google Shape;267;p12"/>
              <p:cNvSpPr>
                <a:spLocks noRot="1" noChangeAspect="1" noMove="1" noResize="1" noEditPoints="1" noAdjustHandles="1" noChangeArrowheads="1" noChangeShapeType="1" noTextEdit="1"/>
              </p:cNvSpPr>
              <p:nvPr/>
            </p:nvSpPr>
            <p:spPr>
              <a:xfrm>
                <a:off x="2093065" y="1945566"/>
                <a:ext cx="3313200" cy="1624500"/>
              </a:xfrm>
              <a:prstGeom prst="wedgeEllipseCallout">
                <a:avLst>
                  <a:gd name="adj1" fmla="val -56841"/>
                  <a:gd name="adj2" fmla="val 72276"/>
                </a:avLst>
              </a:prstGeom>
              <a:blipFill>
                <a:blip r:embed="rId4"/>
                <a:stretch>
                  <a:fillRect/>
                </a:stretch>
              </a:blipFill>
              <a:ln w="38100" cap="flat" cmpd="sng">
                <a:solidFill>
                  <a:srgbClr val="CCD4F4"/>
                </a:solidFill>
                <a:prstDash val="solid"/>
                <a:round/>
                <a:headEnd type="none" w="sm" len="sm"/>
                <a:tailEnd type="none" w="sm" len="sm"/>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68" name="Google Shape;268;p12"/>
              <p:cNvSpPr/>
              <p:nvPr/>
            </p:nvSpPr>
            <p:spPr>
              <a:xfrm>
                <a:off x="6218220" y="1898221"/>
                <a:ext cx="3833400" cy="1624500"/>
              </a:xfrm>
              <a:prstGeom prst="wedgeEllipseCallout">
                <a:avLst>
                  <a:gd name="adj1" fmla="val 68849"/>
                  <a:gd name="adj2" fmla="val 74508"/>
                </a:avLst>
              </a:prstGeom>
              <a:noFill/>
              <a:ln w="38100" cap="flat" cmpd="sng">
                <a:solidFill>
                  <a:srgbClr val="CCD4F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50000"/>
                  </a:lnSpc>
                  <a:spcBef>
                    <a:spcPts val="0"/>
                  </a:spcBef>
                  <a:spcAft>
                    <a:spcPts val="0"/>
                  </a:spcAft>
                  <a:buNone/>
                </a:pPr>
                <a:r>
                  <a:rPr lang="en-GB" sz="2000" dirty="0">
                    <a:solidFill>
                      <a:srgbClr val="222222"/>
                    </a:solidFill>
                    <a:latin typeface="Century Gothic"/>
                    <a:ea typeface="Century Gothic"/>
                    <a:cs typeface="Century Gothic"/>
                    <a:sym typeface="Century Gothic"/>
                  </a:rPr>
                  <a:t>My answer is also 6.</a:t>
                </a:r>
                <a:endParaRPr sz="2000" dirty="0">
                  <a:solidFill>
                    <a:srgbClr val="222222"/>
                  </a:solidFill>
                  <a:latin typeface="Century Gothic"/>
                  <a:ea typeface="Century Gothic"/>
                  <a:cs typeface="Century Gothic"/>
                  <a:sym typeface="Century Gothic"/>
                </a:endParaRPr>
              </a:p>
              <a:p>
                <a:pPr marL="0" marR="0" lvl="0" indent="0" algn="ctr" rtl="0">
                  <a:spcBef>
                    <a:spcPts val="0"/>
                  </a:spcBef>
                  <a:spcAft>
                    <a:spcPts val="0"/>
                  </a:spcAft>
                  <a:buNone/>
                </a:pPr>
                <a:r>
                  <a:rPr lang="en-GB" sz="2000" dirty="0">
                    <a:solidFill>
                      <a:srgbClr val="222222"/>
                    </a:solidFill>
                    <a:latin typeface="Century Gothic"/>
                    <a:ea typeface="Century Gothic"/>
                    <a:cs typeface="Century Gothic"/>
                    <a:sym typeface="Century Gothic"/>
                  </a:rPr>
                  <a:t>I found </a:t>
                </a:r>
                <a14:m>
                  <m:oMath xmlns:m="http://schemas.openxmlformats.org/officeDocument/2006/math">
                    <m:f>
                      <m:fPr>
                        <m:ctrlPr>
                          <a:rPr lang="ar-AE" sz="2000" i="1" smtClean="0">
                            <a:latin typeface="Cambria Math" panose="02040503050406030204" pitchFamily="18" charset="0"/>
                          </a:rPr>
                        </m:ctrlPr>
                      </m:fPr>
                      <m:num>
                        <m:r>
                          <m:rPr>
                            <m:nor/>
                          </m:rPr>
                          <a:rPr lang="en-GB" sz="2000" b="0" i="0" smtClean="0">
                            <a:latin typeface="Century Gothic" panose="020B0502020202020204" pitchFamily="34" charset="0"/>
                          </a:rPr>
                          <m:t>3</m:t>
                        </m:r>
                      </m:num>
                      <m:den>
                        <m:r>
                          <m:rPr>
                            <m:nor/>
                          </m:rPr>
                          <a:rPr lang="en-GB" sz="2000" b="0" i="0" smtClean="0">
                            <a:latin typeface="Cambria Math" panose="02040503050406030204" pitchFamily="18" charset="0"/>
                          </a:rPr>
                          <m:t> </m:t>
                        </m:r>
                        <m:r>
                          <m:rPr>
                            <m:nor/>
                          </m:rPr>
                          <a:rPr lang="en-GB" sz="2000" b="0" i="0" smtClean="0">
                            <a:latin typeface="Century Gothic" panose="020B0502020202020204" pitchFamily="34" charset="0"/>
                          </a:rPr>
                          <m:t>8</m:t>
                        </m:r>
                        <m:r>
                          <m:rPr>
                            <m:nor/>
                          </m:rPr>
                          <a:rPr lang="ar-AE" sz="2000" smtClean="0">
                            <a:latin typeface="Century Gothic" panose="020B0502020202020204" pitchFamily="34" charset="0"/>
                          </a:rPr>
                          <m:t> </m:t>
                        </m:r>
                      </m:den>
                    </m:f>
                  </m:oMath>
                </a14:m>
                <a:r>
                  <a:rPr lang="en-GB" sz="2000" dirty="0">
                    <a:solidFill>
                      <a:srgbClr val="222222"/>
                    </a:solidFill>
                    <a:latin typeface="Century Gothic"/>
                    <a:ea typeface="Century Gothic"/>
                    <a:cs typeface="Century Gothic"/>
                    <a:sym typeface="Century Gothic"/>
                  </a:rPr>
                  <a:t> of 16</a:t>
                </a:r>
                <a:endParaRPr sz="2000" dirty="0">
                  <a:solidFill>
                    <a:srgbClr val="222222"/>
                  </a:solidFill>
                  <a:latin typeface="Century Gothic"/>
                  <a:ea typeface="Century Gothic"/>
                  <a:cs typeface="Century Gothic"/>
                  <a:sym typeface="Century Gothic"/>
                </a:endParaRPr>
              </a:p>
            </p:txBody>
          </p:sp>
        </mc:Choice>
        <mc:Fallback xmlns="">
          <p:sp>
            <p:nvSpPr>
              <p:cNvPr id="268" name="Google Shape;268;p12"/>
              <p:cNvSpPr>
                <a:spLocks noRot="1" noChangeAspect="1" noMove="1" noResize="1" noEditPoints="1" noAdjustHandles="1" noChangeArrowheads="1" noChangeShapeType="1" noTextEdit="1"/>
              </p:cNvSpPr>
              <p:nvPr/>
            </p:nvSpPr>
            <p:spPr>
              <a:xfrm>
                <a:off x="6218220" y="1898221"/>
                <a:ext cx="3833400" cy="1624500"/>
              </a:xfrm>
              <a:prstGeom prst="wedgeEllipseCallout">
                <a:avLst>
                  <a:gd name="adj1" fmla="val 68849"/>
                  <a:gd name="adj2" fmla="val 74508"/>
                </a:avLst>
              </a:prstGeom>
              <a:blipFill>
                <a:blip r:embed="rId5"/>
                <a:stretch>
                  <a:fillRect/>
                </a:stretch>
              </a:blipFill>
              <a:ln w="38100" cap="flat" cmpd="sng">
                <a:solidFill>
                  <a:srgbClr val="CCD4F4"/>
                </a:solidFill>
                <a:prstDash val="solid"/>
                <a:round/>
                <a:headEnd type="none" w="sm" len="sm"/>
                <a:tailEnd type="none" w="sm" len="sm"/>
              </a:ln>
            </p:spPr>
            <p:txBody>
              <a:bodyPr/>
              <a:lstStyle/>
              <a:p>
                <a:r>
                  <a:rPr lang="en-GB">
                    <a:noFill/>
                  </a:rPr>
                  <a:t> </a:t>
                </a:r>
              </a:p>
            </p:txBody>
          </p:sp>
        </mc:Fallback>
      </mc:AlternateContent>
      <p:sp>
        <p:nvSpPr>
          <p:cNvPr id="8" name="Google Shape;264;p12">
            <a:extLst>
              <a:ext uri="{FF2B5EF4-FFF2-40B4-BE49-F238E27FC236}">
                <a16:creationId xmlns:a16="http://schemas.microsoft.com/office/drawing/2014/main" id="{5E74294B-78EB-4B42-9C2C-41D03E88B744}"/>
              </a:ext>
            </a:extLst>
          </p:cNvPr>
          <p:cNvSpPr txBox="1">
            <a:spLocks/>
          </p:cNvSpPr>
          <p:nvPr/>
        </p:nvSpPr>
        <p:spPr>
          <a:xfrm>
            <a:off x="263046" y="4560570"/>
            <a:ext cx="11736900" cy="1121092"/>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228600" algn="l" rtl="0">
              <a:lnSpc>
                <a:spcPct val="150000"/>
              </a:lnSpc>
              <a:spcBef>
                <a:spcPts val="1000"/>
              </a:spcBef>
              <a:spcAft>
                <a:spcPts val="0"/>
              </a:spcAft>
              <a:buClr>
                <a:srgbClr val="222222"/>
              </a:buClr>
              <a:buSzPts val="1800"/>
              <a:buFont typeface="Arial"/>
              <a:buNone/>
              <a:defRPr sz="1800" b="0" i="0" u="none" strike="noStrike" cap="none">
                <a:solidFill>
                  <a:srgbClr val="222222"/>
                </a:solidFill>
                <a:latin typeface="Century Gothic"/>
                <a:ea typeface="Century Gothic"/>
                <a:cs typeface="Century Gothic"/>
                <a:sym typeface="Century Gothic"/>
              </a:defRPr>
            </a:lvl1pPr>
            <a:lvl2pPr marL="914400" marR="0" lvl="1" indent="-342900" algn="l" rtl="0">
              <a:lnSpc>
                <a:spcPct val="150000"/>
              </a:lnSpc>
              <a:spcBef>
                <a:spcPts val="500"/>
              </a:spcBef>
              <a:spcAft>
                <a:spcPts val="0"/>
              </a:spcAft>
              <a:buClr>
                <a:srgbClr val="222222"/>
              </a:buClr>
              <a:buSzPts val="1800"/>
              <a:buFont typeface="Arial"/>
              <a:buChar char="•"/>
              <a:defRPr sz="1600" b="0" i="0" u="none" strike="noStrike" cap="none">
                <a:solidFill>
                  <a:srgbClr val="222222"/>
                </a:solidFill>
                <a:latin typeface="Century Gothic"/>
                <a:ea typeface="Century Gothic"/>
                <a:cs typeface="Century Gothic"/>
                <a:sym typeface="Century Gothic"/>
              </a:defRPr>
            </a:lvl2pPr>
            <a:lvl3pPr marL="1371600" marR="0" lvl="2" indent="-342900" algn="l" rtl="0">
              <a:lnSpc>
                <a:spcPct val="150000"/>
              </a:lnSpc>
              <a:spcBef>
                <a:spcPts val="500"/>
              </a:spcBef>
              <a:spcAft>
                <a:spcPts val="0"/>
              </a:spcAft>
              <a:buClr>
                <a:srgbClr val="222222"/>
              </a:buClr>
              <a:buSzPts val="1800"/>
              <a:buFont typeface="Arial"/>
              <a:buChar char="•"/>
              <a:defRPr sz="1400" b="0" i="0" u="none" strike="noStrike" cap="none">
                <a:solidFill>
                  <a:srgbClr val="222222"/>
                </a:solidFill>
                <a:latin typeface="Century Gothic"/>
                <a:ea typeface="Century Gothic"/>
                <a:cs typeface="Century Gothic"/>
                <a:sym typeface="Century Gothic"/>
              </a:defRPr>
            </a:lvl3pPr>
            <a:lvl4pPr marL="1828800" marR="0" lvl="3" indent="-342900" algn="l" rtl="0">
              <a:lnSpc>
                <a:spcPct val="150000"/>
              </a:lnSpc>
              <a:spcBef>
                <a:spcPts val="500"/>
              </a:spcBef>
              <a:spcAft>
                <a:spcPts val="0"/>
              </a:spcAft>
              <a:buClr>
                <a:srgbClr val="222222"/>
              </a:buClr>
              <a:buSzPts val="1800"/>
              <a:buFont typeface="Arial"/>
              <a:buChar char="•"/>
              <a:defRPr sz="1200" b="0" i="0" u="none" strike="noStrike" cap="none">
                <a:solidFill>
                  <a:srgbClr val="222222"/>
                </a:solidFill>
                <a:latin typeface="Century Gothic"/>
                <a:ea typeface="Century Gothic"/>
                <a:cs typeface="Century Gothic"/>
                <a:sym typeface="Century Gothic"/>
              </a:defRPr>
            </a:lvl4pPr>
            <a:lvl5pPr marL="2286000" marR="0" lvl="4" indent="-342900" algn="l" rtl="0">
              <a:lnSpc>
                <a:spcPct val="150000"/>
              </a:lnSpc>
              <a:spcBef>
                <a:spcPts val="500"/>
              </a:spcBef>
              <a:spcAft>
                <a:spcPts val="0"/>
              </a:spcAft>
              <a:buClr>
                <a:srgbClr val="222222"/>
              </a:buClr>
              <a:buSzPts val="1800"/>
              <a:buFont typeface="Arial"/>
              <a:buChar char="•"/>
              <a:defRPr sz="1200" b="0" i="0" u="none" strike="noStrike" cap="none">
                <a:solidFill>
                  <a:srgbClr val="222222"/>
                </a:solidFill>
                <a:latin typeface="Century Gothic"/>
                <a:ea typeface="Century Gothic"/>
                <a:cs typeface="Century Gothic"/>
                <a:sym typeface="Century Gothic"/>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indent="0">
              <a:spcBef>
                <a:spcPts val="0"/>
              </a:spcBef>
            </a:pPr>
            <a:r>
              <a:rPr lang="en-GB" b="1" dirty="0"/>
              <a:t>Can both answers be 6?</a:t>
            </a:r>
          </a:p>
          <a:p>
            <a:pPr marL="0" indent="0">
              <a:spcBef>
                <a:spcPts val="0"/>
              </a:spcBef>
            </a:pPr>
            <a:r>
              <a:rPr lang="en-GB" b="1" dirty="0"/>
              <a:t>How many different calculations can you find with an answer of 6?</a:t>
            </a:r>
          </a:p>
        </p:txBody>
      </p:sp>
      <p:sp>
        <p:nvSpPr>
          <p:cNvPr id="9" name="Google Shape;264;p12">
            <a:extLst>
              <a:ext uri="{FF2B5EF4-FFF2-40B4-BE49-F238E27FC236}">
                <a16:creationId xmlns:a16="http://schemas.microsoft.com/office/drawing/2014/main" id="{9E51E148-EEC3-5947-9EC8-72DD8B0CBB3E}"/>
              </a:ext>
            </a:extLst>
          </p:cNvPr>
          <p:cNvSpPr txBox="1">
            <a:spLocks/>
          </p:cNvSpPr>
          <p:nvPr/>
        </p:nvSpPr>
        <p:spPr>
          <a:xfrm>
            <a:off x="1104498" y="3570066"/>
            <a:ext cx="988567" cy="685012"/>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228600" algn="l" rtl="0">
              <a:lnSpc>
                <a:spcPct val="150000"/>
              </a:lnSpc>
              <a:spcBef>
                <a:spcPts val="1000"/>
              </a:spcBef>
              <a:spcAft>
                <a:spcPts val="0"/>
              </a:spcAft>
              <a:buClr>
                <a:srgbClr val="222222"/>
              </a:buClr>
              <a:buSzPts val="1800"/>
              <a:buFont typeface="Arial"/>
              <a:buNone/>
              <a:defRPr sz="1800" b="0" i="0" u="none" strike="noStrike" cap="none">
                <a:solidFill>
                  <a:srgbClr val="222222"/>
                </a:solidFill>
                <a:latin typeface="Century Gothic"/>
                <a:ea typeface="Century Gothic"/>
                <a:cs typeface="Century Gothic"/>
                <a:sym typeface="Century Gothic"/>
              </a:defRPr>
            </a:lvl1pPr>
            <a:lvl2pPr marL="914400" marR="0" lvl="1" indent="-342900" algn="l" rtl="0">
              <a:lnSpc>
                <a:spcPct val="150000"/>
              </a:lnSpc>
              <a:spcBef>
                <a:spcPts val="500"/>
              </a:spcBef>
              <a:spcAft>
                <a:spcPts val="0"/>
              </a:spcAft>
              <a:buClr>
                <a:srgbClr val="222222"/>
              </a:buClr>
              <a:buSzPts val="1800"/>
              <a:buFont typeface="Arial"/>
              <a:buChar char="•"/>
              <a:defRPr sz="1600" b="0" i="0" u="none" strike="noStrike" cap="none">
                <a:solidFill>
                  <a:srgbClr val="222222"/>
                </a:solidFill>
                <a:latin typeface="Century Gothic"/>
                <a:ea typeface="Century Gothic"/>
                <a:cs typeface="Century Gothic"/>
                <a:sym typeface="Century Gothic"/>
              </a:defRPr>
            </a:lvl2pPr>
            <a:lvl3pPr marL="1371600" marR="0" lvl="2" indent="-342900" algn="l" rtl="0">
              <a:lnSpc>
                <a:spcPct val="150000"/>
              </a:lnSpc>
              <a:spcBef>
                <a:spcPts val="500"/>
              </a:spcBef>
              <a:spcAft>
                <a:spcPts val="0"/>
              </a:spcAft>
              <a:buClr>
                <a:srgbClr val="222222"/>
              </a:buClr>
              <a:buSzPts val="1800"/>
              <a:buFont typeface="Arial"/>
              <a:buChar char="•"/>
              <a:defRPr sz="1400" b="0" i="0" u="none" strike="noStrike" cap="none">
                <a:solidFill>
                  <a:srgbClr val="222222"/>
                </a:solidFill>
                <a:latin typeface="Century Gothic"/>
                <a:ea typeface="Century Gothic"/>
                <a:cs typeface="Century Gothic"/>
                <a:sym typeface="Century Gothic"/>
              </a:defRPr>
            </a:lvl3pPr>
            <a:lvl4pPr marL="1828800" marR="0" lvl="3" indent="-342900" algn="l" rtl="0">
              <a:lnSpc>
                <a:spcPct val="150000"/>
              </a:lnSpc>
              <a:spcBef>
                <a:spcPts val="500"/>
              </a:spcBef>
              <a:spcAft>
                <a:spcPts val="0"/>
              </a:spcAft>
              <a:buClr>
                <a:srgbClr val="222222"/>
              </a:buClr>
              <a:buSzPts val="1800"/>
              <a:buFont typeface="Arial"/>
              <a:buChar char="•"/>
              <a:defRPr sz="1200" b="0" i="0" u="none" strike="noStrike" cap="none">
                <a:solidFill>
                  <a:srgbClr val="222222"/>
                </a:solidFill>
                <a:latin typeface="Century Gothic"/>
                <a:ea typeface="Century Gothic"/>
                <a:cs typeface="Century Gothic"/>
                <a:sym typeface="Century Gothic"/>
              </a:defRPr>
            </a:lvl4pPr>
            <a:lvl5pPr marL="2286000" marR="0" lvl="4" indent="-342900" algn="l" rtl="0">
              <a:lnSpc>
                <a:spcPct val="150000"/>
              </a:lnSpc>
              <a:spcBef>
                <a:spcPts val="500"/>
              </a:spcBef>
              <a:spcAft>
                <a:spcPts val="0"/>
              </a:spcAft>
              <a:buClr>
                <a:srgbClr val="222222"/>
              </a:buClr>
              <a:buSzPts val="1800"/>
              <a:buFont typeface="Arial"/>
              <a:buChar char="•"/>
              <a:defRPr sz="1200" b="0" i="0" u="none" strike="noStrike" cap="none">
                <a:solidFill>
                  <a:srgbClr val="222222"/>
                </a:solidFill>
                <a:latin typeface="Century Gothic"/>
                <a:ea typeface="Century Gothic"/>
                <a:cs typeface="Century Gothic"/>
                <a:sym typeface="Century Gothic"/>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indent="0">
              <a:spcBef>
                <a:spcPts val="0"/>
              </a:spcBef>
            </a:pPr>
            <a:r>
              <a:rPr lang="en-GB" dirty="0"/>
              <a:t>Sam</a:t>
            </a:r>
          </a:p>
        </p:txBody>
      </p:sp>
      <p:sp>
        <p:nvSpPr>
          <p:cNvPr id="10" name="Google Shape;264;p12">
            <a:extLst>
              <a:ext uri="{FF2B5EF4-FFF2-40B4-BE49-F238E27FC236}">
                <a16:creationId xmlns:a16="http://schemas.microsoft.com/office/drawing/2014/main" id="{1CB8843F-0851-CE4B-9A7F-0E47E6DCB099}"/>
              </a:ext>
            </a:extLst>
          </p:cNvPr>
          <p:cNvSpPr txBox="1">
            <a:spLocks/>
          </p:cNvSpPr>
          <p:nvPr/>
        </p:nvSpPr>
        <p:spPr>
          <a:xfrm>
            <a:off x="10749943" y="3584814"/>
            <a:ext cx="1401206" cy="514598"/>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228600" algn="l" rtl="0">
              <a:lnSpc>
                <a:spcPct val="150000"/>
              </a:lnSpc>
              <a:spcBef>
                <a:spcPts val="1000"/>
              </a:spcBef>
              <a:spcAft>
                <a:spcPts val="0"/>
              </a:spcAft>
              <a:buClr>
                <a:srgbClr val="222222"/>
              </a:buClr>
              <a:buSzPts val="1800"/>
              <a:buFont typeface="Arial"/>
              <a:buNone/>
              <a:defRPr sz="1800" b="0" i="0" u="none" strike="noStrike" cap="none">
                <a:solidFill>
                  <a:srgbClr val="222222"/>
                </a:solidFill>
                <a:latin typeface="Century Gothic"/>
                <a:ea typeface="Century Gothic"/>
                <a:cs typeface="Century Gothic"/>
                <a:sym typeface="Century Gothic"/>
              </a:defRPr>
            </a:lvl1pPr>
            <a:lvl2pPr marL="914400" marR="0" lvl="1" indent="-342900" algn="l" rtl="0">
              <a:lnSpc>
                <a:spcPct val="150000"/>
              </a:lnSpc>
              <a:spcBef>
                <a:spcPts val="500"/>
              </a:spcBef>
              <a:spcAft>
                <a:spcPts val="0"/>
              </a:spcAft>
              <a:buClr>
                <a:srgbClr val="222222"/>
              </a:buClr>
              <a:buSzPts val="1800"/>
              <a:buFont typeface="Arial"/>
              <a:buChar char="•"/>
              <a:defRPr sz="1600" b="0" i="0" u="none" strike="noStrike" cap="none">
                <a:solidFill>
                  <a:srgbClr val="222222"/>
                </a:solidFill>
                <a:latin typeface="Century Gothic"/>
                <a:ea typeface="Century Gothic"/>
                <a:cs typeface="Century Gothic"/>
                <a:sym typeface="Century Gothic"/>
              </a:defRPr>
            </a:lvl2pPr>
            <a:lvl3pPr marL="1371600" marR="0" lvl="2" indent="-342900" algn="l" rtl="0">
              <a:lnSpc>
                <a:spcPct val="150000"/>
              </a:lnSpc>
              <a:spcBef>
                <a:spcPts val="500"/>
              </a:spcBef>
              <a:spcAft>
                <a:spcPts val="0"/>
              </a:spcAft>
              <a:buClr>
                <a:srgbClr val="222222"/>
              </a:buClr>
              <a:buSzPts val="1800"/>
              <a:buFont typeface="Arial"/>
              <a:buChar char="•"/>
              <a:defRPr sz="1400" b="0" i="0" u="none" strike="noStrike" cap="none">
                <a:solidFill>
                  <a:srgbClr val="222222"/>
                </a:solidFill>
                <a:latin typeface="Century Gothic"/>
                <a:ea typeface="Century Gothic"/>
                <a:cs typeface="Century Gothic"/>
                <a:sym typeface="Century Gothic"/>
              </a:defRPr>
            </a:lvl3pPr>
            <a:lvl4pPr marL="1828800" marR="0" lvl="3" indent="-342900" algn="l" rtl="0">
              <a:lnSpc>
                <a:spcPct val="150000"/>
              </a:lnSpc>
              <a:spcBef>
                <a:spcPts val="500"/>
              </a:spcBef>
              <a:spcAft>
                <a:spcPts val="0"/>
              </a:spcAft>
              <a:buClr>
                <a:srgbClr val="222222"/>
              </a:buClr>
              <a:buSzPts val="1800"/>
              <a:buFont typeface="Arial"/>
              <a:buChar char="•"/>
              <a:defRPr sz="1200" b="0" i="0" u="none" strike="noStrike" cap="none">
                <a:solidFill>
                  <a:srgbClr val="222222"/>
                </a:solidFill>
                <a:latin typeface="Century Gothic"/>
                <a:ea typeface="Century Gothic"/>
                <a:cs typeface="Century Gothic"/>
                <a:sym typeface="Century Gothic"/>
              </a:defRPr>
            </a:lvl4pPr>
            <a:lvl5pPr marL="2286000" marR="0" lvl="4" indent="-342900" algn="l" rtl="0">
              <a:lnSpc>
                <a:spcPct val="150000"/>
              </a:lnSpc>
              <a:spcBef>
                <a:spcPts val="500"/>
              </a:spcBef>
              <a:spcAft>
                <a:spcPts val="0"/>
              </a:spcAft>
              <a:buClr>
                <a:srgbClr val="222222"/>
              </a:buClr>
              <a:buSzPts val="1800"/>
              <a:buFont typeface="Arial"/>
              <a:buChar char="•"/>
              <a:defRPr sz="1200" b="0" i="0" u="none" strike="noStrike" cap="none">
                <a:solidFill>
                  <a:srgbClr val="222222"/>
                </a:solidFill>
                <a:latin typeface="Century Gothic"/>
                <a:ea typeface="Century Gothic"/>
                <a:cs typeface="Century Gothic"/>
                <a:sym typeface="Century Gothic"/>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indent="0">
              <a:spcBef>
                <a:spcPts val="0"/>
              </a:spcBef>
            </a:pPr>
            <a:r>
              <a:rPr lang="en-GB" dirty="0"/>
              <a:t>Simona</a:t>
            </a: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65"/>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6"/>
                                        </p:tgtEl>
                                        <p:attrNameLst>
                                          <p:attrName>style.visibility</p:attrName>
                                        </p:attrNameLst>
                                      </p:cBhvr>
                                      <p:to>
                                        <p:strVal val="visible"/>
                                      </p:to>
                                    </p:set>
                                    <p:animEffect transition="in" filter="fade">
                                      <p:cBhvr>
                                        <p:cTn id="7" dur="500"/>
                                        <p:tgtEl>
                                          <p:spTgt spid="266"/>
                                        </p:tgtEl>
                                      </p:cBhvr>
                                    </p:animEffect>
                                  </p:childTnLst>
                                </p:cTn>
                              </p:par>
                            </p:childTnLst>
                          </p:cTn>
                        </p:par>
                      </p:childTnLst>
                    </p:cTn>
                  </p:par>
                </p:childTnLst>
              </p:cTn>
              <p:nextCondLst>
                <p:cond evt="onClick" delay="0">
                  <p:tgtEl>
                    <p:spTgt spid="265"/>
                  </p:tgtEl>
                </p:cond>
              </p:nextCondLst>
            </p:seq>
          </p:childTnLst>
        </p:cTn>
      </p:par>
    </p:tnLst>
    <p:bldLst>
      <p:bldP spid="26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73"/>
        <p:cNvGrpSpPr/>
        <p:nvPr/>
      </p:nvGrpSpPr>
      <p:grpSpPr>
        <a:xfrm>
          <a:off x="0" y="0"/>
          <a:ext cx="0" cy="0"/>
          <a:chOff x="0" y="0"/>
          <a:chExt cx="0" cy="0"/>
        </a:xfrm>
      </p:grpSpPr>
      <p:sp>
        <p:nvSpPr>
          <p:cNvPr id="274" name="Google Shape;274;p13"/>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Your Turn</a:t>
            </a:r>
            <a:endParaRPr/>
          </a:p>
        </p:txBody>
      </p:sp>
      <p:pic>
        <p:nvPicPr>
          <p:cNvPr id="3" name="Picture 2" descr="Diagram, shape&#10;&#10;Description automatically generated">
            <a:extLst>
              <a:ext uri="{FF2B5EF4-FFF2-40B4-BE49-F238E27FC236}">
                <a16:creationId xmlns:a16="http://schemas.microsoft.com/office/drawing/2014/main" id="{144844D1-495C-FE4C-BE4A-20968507884C}"/>
              </a:ext>
            </a:extLst>
          </p:cNvPr>
          <p:cNvPicPr>
            <a:picLocks noChangeAspect="1"/>
          </p:cNvPicPr>
          <p:nvPr/>
        </p:nvPicPr>
        <p:blipFill>
          <a:blip r:embed="rId3"/>
          <a:stretch>
            <a:fillRect/>
          </a:stretch>
        </p:blipFill>
        <p:spPr>
          <a:xfrm>
            <a:off x="263524" y="1077157"/>
            <a:ext cx="7180580" cy="5462270"/>
          </a:xfrm>
          <a:prstGeom prst="rect">
            <a:avLst/>
          </a:prstGeom>
          <a:effectLst>
            <a:outerShdw blurRad="50800" dist="38100" dir="2700000" algn="tl" rotWithShape="0">
              <a:prstClr val="black">
                <a:alpha val="40000"/>
              </a:prstClr>
            </a:outerShdw>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Google Shape;298;p14"/>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Let’s Reflect</a:t>
            </a:r>
            <a:endParaRPr/>
          </a:p>
        </p:txBody>
      </p:sp>
      <mc:AlternateContent xmlns:mc="http://schemas.openxmlformats.org/markup-compatibility/2006" xmlns:a14="http://schemas.microsoft.com/office/drawing/2010/main">
        <mc:Choice Requires="a14">
          <p:sp>
            <p:nvSpPr>
              <p:cNvPr id="299" name="Google Shape;299;p14"/>
              <p:cNvSpPr txBox="1">
                <a:spLocks noGrp="1"/>
              </p:cNvSpPr>
              <p:nvPr>
                <p:ph type="body" idx="2"/>
              </p:nvPr>
            </p:nvSpPr>
            <p:spPr>
              <a:xfrm>
                <a:off x="263046" y="1176338"/>
                <a:ext cx="11736887" cy="851251"/>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222222"/>
                  </a:buClr>
                  <a:buSzPts val="1800"/>
                  <a:buNone/>
                </a:pPr>
                <a:r>
                  <a:rPr lang="en-GB" b="1" dirty="0"/>
                  <a:t>Is it possible to find </a:t>
                </a:r>
                <a14:m>
                  <m:oMath xmlns:m="http://schemas.openxmlformats.org/officeDocument/2006/math">
                    <m:f>
                      <m:fPr>
                        <m:ctrlPr>
                          <a:rPr lang="ar-AE" sz="1800" b="1" i="1" smtClean="0">
                            <a:latin typeface="Cambria Math" panose="02040503050406030204" pitchFamily="18" charset="0"/>
                          </a:rPr>
                        </m:ctrlPr>
                      </m:fPr>
                      <m:num>
                        <m:r>
                          <m:rPr>
                            <m:nor/>
                          </m:rPr>
                          <a:rPr lang="en-GB" sz="1800" b="1" i="0" smtClean="0">
                            <a:latin typeface="Century Gothic" panose="020B0502020202020204" pitchFamily="34" charset="0"/>
                          </a:rPr>
                          <m:t>3</m:t>
                        </m:r>
                      </m:num>
                      <m:den>
                        <m:r>
                          <m:rPr>
                            <m:nor/>
                          </m:rPr>
                          <a:rPr lang="ar-AE" sz="1800" b="1" smtClean="0">
                            <a:latin typeface="Century Gothic" panose="020B0502020202020204" pitchFamily="34" charset="0"/>
                          </a:rPr>
                          <m:t> </m:t>
                        </m:r>
                        <m:r>
                          <m:rPr>
                            <m:nor/>
                          </m:rPr>
                          <a:rPr lang="en-GB" sz="1800" b="1" i="0" smtClean="0">
                            <a:latin typeface="Century Gothic" panose="020B0502020202020204" pitchFamily="34" charset="0"/>
                          </a:rPr>
                          <m:t>6</m:t>
                        </m:r>
                        <m:r>
                          <m:rPr>
                            <m:nor/>
                          </m:rPr>
                          <a:rPr lang="ar-AE" sz="1800" b="1" smtClean="0">
                            <a:latin typeface="Century Gothic" panose="020B0502020202020204" pitchFamily="34" charset="0"/>
                          </a:rPr>
                          <m:t> </m:t>
                        </m:r>
                      </m:den>
                    </m:f>
                    <m:r>
                      <a:rPr lang="ar-AE" sz="1800" b="1" i="1" smtClean="0">
                        <a:latin typeface="Cambria Math" panose="02040503050406030204" pitchFamily="18" charset="0"/>
                      </a:rPr>
                      <m:t> </m:t>
                    </m:r>
                  </m:oMath>
                </a14:m>
                <a:r>
                  <a:rPr lang="en-GB" b="1" dirty="0"/>
                  <a:t>of 10?</a:t>
                </a:r>
                <a:endParaRPr b="1" dirty="0"/>
              </a:p>
            </p:txBody>
          </p:sp>
        </mc:Choice>
        <mc:Fallback xmlns="">
          <p:sp>
            <p:nvSpPr>
              <p:cNvPr id="299" name="Google Shape;299;p14"/>
              <p:cNvSpPr txBox="1">
                <a:spLocks noGrp="1" noRot="1" noChangeAspect="1" noMove="1" noResize="1" noEditPoints="1" noAdjustHandles="1" noChangeArrowheads="1" noChangeShapeType="1" noTextEdit="1"/>
              </p:cNvSpPr>
              <p:nvPr>
                <p:ph type="body" idx="2"/>
              </p:nvPr>
            </p:nvSpPr>
            <p:spPr>
              <a:xfrm>
                <a:off x="263046" y="1176338"/>
                <a:ext cx="11736887" cy="851251"/>
              </a:xfrm>
              <a:prstGeom prst="rect">
                <a:avLst/>
              </a:prstGeom>
              <a:blipFill>
                <a:blip r:embed="rId3"/>
                <a:stretch>
                  <a:fillRect l="-432"/>
                </a:stretch>
              </a:blipFill>
              <a:ln>
                <a:noFill/>
              </a:ln>
            </p:spPr>
            <p:txBody>
              <a:bodyPr/>
              <a:lstStyle/>
              <a:p>
                <a:r>
                  <a:rPr lang="en-GB">
                    <a:noFill/>
                  </a:rPr>
                  <a:t> </a:t>
                </a:r>
              </a:p>
            </p:txBody>
          </p:sp>
        </mc:Fallback>
      </mc:AlternateContent>
      <p:sp>
        <p:nvSpPr>
          <p:cNvPr id="300" name="Google Shape;300;p14"/>
          <p:cNvSpPr/>
          <p:nvPr/>
        </p:nvSpPr>
        <p:spPr>
          <a:xfrm>
            <a:off x="10669706" y="6163001"/>
            <a:ext cx="1401206" cy="514598"/>
          </a:xfrm>
          <a:prstGeom prst="roundRect">
            <a:avLst>
              <a:gd name="adj" fmla="val 16667"/>
            </a:avLst>
          </a:prstGeom>
          <a:solidFill>
            <a:srgbClr val="2196F3"/>
          </a:solidFill>
          <a:ln w="127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a:solidFill>
                  <a:schemeClr val="lt1"/>
                </a:solidFill>
                <a:latin typeface="Century Gothic"/>
                <a:ea typeface="Century Gothic"/>
                <a:cs typeface="Century Gothic"/>
                <a:sym typeface="Century Gothic"/>
              </a:rPr>
              <a:t>Answers</a:t>
            </a:r>
            <a:endParaRPr/>
          </a:p>
        </p:txBody>
      </p:sp>
      <mc:AlternateContent xmlns:mc="http://schemas.openxmlformats.org/markup-compatibility/2006" xmlns:a14="http://schemas.microsoft.com/office/drawing/2010/main">
        <mc:Choice Requires="a14">
          <p:sp>
            <p:nvSpPr>
              <p:cNvPr id="301" name="Google Shape;301;p14"/>
              <p:cNvSpPr txBox="1"/>
              <p:nvPr/>
            </p:nvSpPr>
            <p:spPr>
              <a:xfrm>
                <a:off x="263046" y="4530905"/>
                <a:ext cx="10193560" cy="1604117"/>
              </a:xfrm>
              <a:prstGeom prst="rect">
                <a:avLst/>
              </a:prstGeom>
              <a:noFill/>
              <a:ln>
                <a:noFill/>
              </a:ln>
            </p:spPr>
            <p:txBody>
              <a:bodyPr spcFirstLastPara="1" wrap="square" lIns="91425" tIns="45700" rIns="91425" bIns="45700" anchor="t" anchorCtr="0">
                <a:spAutoFit/>
              </a:bodyPr>
              <a:lstStyle/>
              <a:p>
                <a:pPr lvl="0">
                  <a:lnSpc>
                    <a:spcPct val="150000"/>
                  </a:lnSpc>
                </a:pPr>
                <a:r>
                  <a:rPr lang="en-GB" sz="1800" dirty="0">
                    <a:solidFill>
                      <a:srgbClr val="43A047"/>
                    </a:solidFill>
                    <a:latin typeface="Century Gothic"/>
                    <a:ea typeface="Century Gothic"/>
                    <a:cs typeface="Century Gothic"/>
                    <a:sym typeface="Century Gothic"/>
                  </a:rPr>
                  <a:t>Cedar is not correct. </a:t>
                </a:r>
                <a14:m>
                  <m:oMath xmlns:m="http://schemas.openxmlformats.org/officeDocument/2006/math">
                    <m:f>
                      <m:fPr>
                        <m:ctrlPr>
                          <a:rPr lang="ar-AE" sz="1800" i="1" smtClean="0">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3</m:t>
                        </m:r>
                      </m:num>
                      <m:den>
                        <m:r>
                          <m:rPr>
                            <m:nor/>
                          </m:rPr>
                          <a:rPr lang="ar-AE" sz="1800" smtClean="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6</m:t>
                        </m:r>
                        <m:r>
                          <m:rPr>
                            <m:nor/>
                          </m:rPr>
                          <a:rPr lang="ar-AE" sz="1800" smtClean="0">
                            <a:solidFill>
                              <a:srgbClr val="43A047"/>
                            </a:solidFill>
                            <a:latin typeface="Century Gothic" panose="020B0502020202020204" pitchFamily="34" charset="0"/>
                          </a:rPr>
                          <m:t> </m:t>
                        </m:r>
                      </m:den>
                    </m:f>
                    <m:r>
                      <a:rPr lang="ar-AE" sz="1800" i="1" smtClean="0">
                        <a:solidFill>
                          <a:srgbClr val="43A047"/>
                        </a:solidFill>
                        <a:latin typeface="Cambria Math" panose="02040503050406030204" pitchFamily="18" charset="0"/>
                      </a:rPr>
                      <m:t> </m:t>
                    </m:r>
                  </m:oMath>
                </a14:m>
                <a:r>
                  <a:rPr lang="en-GB" sz="1800" dirty="0">
                    <a:solidFill>
                      <a:srgbClr val="43A047"/>
                    </a:solidFill>
                    <a:latin typeface="Century Gothic"/>
                    <a:ea typeface="Century Gothic"/>
                    <a:cs typeface="Century Gothic"/>
                    <a:sym typeface="Century Gothic"/>
                  </a:rPr>
                  <a:t>can be simplified to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1</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2</m:t>
                        </m:r>
                        <m:r>
                          <m:rPr>
                            <m:nor/>
                          </m:rPr>
                          <a:rPr lang="ar-AE" sz="1800">
                            <a:solidFill>
                              <a:srgbClr val="43A047"/>
                            </a:solidFill>
                            <a:latin typeface="Century Gothic" panose="020B0502020202020204" pitchFamily="34" charset="0"/>
                          </a:rPr>
                          <m:t> </m:t>
                        </m:r>
                      </m:den>
                    </m:f>
                  </m:oMath>
                </a14:m>
                <a:r>
                  <a:rPr lang="en-GB" sz="1800" dirty="0">
                    <a:solidFill>
                      <a:srgbClr val="43A047"/>
                    </a:solidFill>
                    <a:latin typeface="Century Gothic"/>
                    <a:ea typeface="Century Gothic"/>
                    <a:cs typeface="Century Gothic"/>
                    <a:sym typeface="Century Gothic"/>
                  </a:rPr>
                  <a:t>.</a:t>
                </a:r>
                <a:r>
                  <a:rPr lang="ar-AE" sz="1800" dirty="0">
                    <a:solidFill>
                      <a:srgbClr val="43A047"/>
                    </a:solidFill>
                    <a:latin typeface="Century Gothic"/>
                    <a:ea typeface="Century Gothic"/>
                    <a:cs typeface="Century Gothic"/>
                    <a:sym typeface="Century Gothic"/>
                  </a:rPr>
                  <a:t> 10 </a:t>
                </a:r>
                <a:r>
                  <a:rPr lang="en-GB" sz="1800" dirty="0">
                    <a:solidFill>
                      <a:srgbClr val="43A047"/>
                    </a:solidFill>
                    <a:latin typeface="Century Gothic"/>
                    <a:ea typeface="Century Gothic"/>
                    <a:cs typeface="Century Gothic"/>
                    <a:sym typeface="Century Gothic"/>
                  </a:rPr>
                  <a:t>can then be split into 2 equal groups. </a:t>
                </a:r>
              </a:p>
              <a:p>
                <a:pPr marL="0" marR="0" lvl="0" indent="0" algn="l" rtl="0">
                  <a:lnSpc>
                    <a:spcPct val="150000"/>
                  </a:lnSpc>
                  <a:spcBef>
                    <a:spcPts val="0"/>
                  </a:spcBef>
                  <a:spcAft>
                    <a:spcPts val="0"/>
                  </a:spcAft>
                  <a:buNone/>
                </a:pPr>
                <a14:m>
                  <m:oMath xmlns:m="http://schemas.openxmlformats.org/officeDocument/2006/math">
                    <m:f>
                      <m:fPr>
                        <m:ctrlPr>
                          <a:rPr lang="ar-AE" sz="1800" i="1" smtClean="0">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3</m:t>
                        </m:r>
                      </m:num>
                      <m:den>
                        <m:r>
                          <m:rPr>
                            <m:nor/>
                          </m:rPr>
                          <a:rPr lang="ar-AE" sz="1800" smtClean="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6</m:t>
                        </m:r>
                        <m:r>
                          <m:rPr>
                            <m:nor/>
                          </m:rPr>
                          <a:rPr lang="ar-AE" sz="1800" smtClean="0">
                            <a:solidFill>
                              <a:srgbClr val="43A047"/>
                            </a:solidFill>
                            <a:latin typeface="Century Gothic" panose="020B0502020202020204" pitchFamily="34" charset="0"/>
                          </a:rPr>
                          <m:t> </m:t>
                        </m:r>
                      </m:den>
                    </m:f>
                  </m:oMath>
                </a14:m>
                <a:r>
                  <a:rPr lang="en-GB" sz="1800" dirty="0">
                    <a:solidFill>
                      <a:srgbClr val="43A047"/>
                    </a:solidFill>
                    <a:latin typeface="Century Gothic"/>
                    <a:ea typeface="Century Gothic"/>
                    <a:cs typeface="Century Gothic"/>
                    <a:sym typeface="Century Gothic"/>
                  </a:rPr>
                  <a:t> of 10 = 5</a:t>
                </a:r>
                <a:endParaRPr sz="1800" dirty="0">
                  <a:solidFill>
                    <a:srgbClr val="43A047"/>
                  </a:solidFill>
                  <a:latin typeface="Century Gothic"/>
                  <a:ea typeface="Century Gothic"/>
                  <a:cs typeface="Century Gothic"/>
                  <a:sym typeface="Century Gothic"/>
                </a:endParaRPr>
              </a:p>
            </p:txBody>
          </p:sp>
        </mc:Choice>
        <mc:Fallback xmlns="">
          <p:sp>
            <p:nvSpPr>
              <p:cNvPr id="301" name="Google Shape;301;p14"/>
              <p:cNvSpPr txBox="1">
                <a:spLocks noRot="1" noChangeAspect="1" noMove="1" noResize="1" noEditPoints="1" noAdjustHandles="1" noChangeArrowheads="1" noChangeShapeType="1" noTextEdit="1"/>
              </p:cNvSpPr>
              <p:nvPr/>
            </p:nvSpPr>
            <p:spPr>
              <a:xfrm>
                <a:off x="263046" y="4530905"/>
                <a:ext cx="10193560" cy="1604117"/>
              </a:xfrm>
              <a:prstGeom prst="rect">
                <a:avLst/>
              </a:prstGeom>
              <a:blipFill>
                <a:blip r:embed="rId4"/>
                <a:stretch>
                  <a:fillRect l="-498"/>
                </a:stretch>
              </a:blipFill>
              <a:ln>
                <a:noFill/>
              </a:ln>
            </p:spPr>
            <p:txBody>
              <a:bodyPr/>
              <a:lstStyle/>
              <a:p>
                <a:r>
                  <a:rPr lang="en-GB">
                    <a:noFill/>
                  </a:rPr>
                  <a:t> </a:t>
                </a:r>
              </a:p>
            </p:txBody>
          </p:sp>
        </mc:Fallback>
      </mc:AlternateContent>
      <p:pic>
        <p:nvPicPr>
          <p:cNvPr id="302" name="Google Shape;302;p14"/>
          <p:cNvPicPr preferRelativeResize="0"/>
          <p:nvPr/>
        </p:nvPicPr>
        <p:blipFill rotWithShape="1">
          <a:blip r:embed="rId5">
            <a:alphaModFix/>
          </a:blip>
          <a:srcRect/>
          <a:stretch/>
        </p:blipFill>
        <p:spPr>
          <a:xfrm>
            <a:off x="8045018" y="2820550"/>
            <a:ext cx="996345" cy="982131"/>
          </a:xfrm>
          <a:prstGeom prst="rect">
            <a:avLst/>
          </a:prstGeom>
          <a:noFill/>
          <a:ln>
            <a:noFill/>
          </a:ln>
        </p:spPr>
      </p:pic>
      <p:sp>
        <p:nvSpPr>
          <p:cNvPr id="303" name="Google Shape;303;p14"/>
          <p:cNvSpPr/>
          <p:nvPr/>
        </p:nvSpPr>
        <p:spPr>
          <a:xfrm>
            <a:off x="3675992" y="1595421"/>
            <a:ext cx="4023600" cy="1455300"/>
          </a:xfrm>
          <a:prstGeom prst="wedgeEllipseCallout">
            <a:avLst>
              <a:gd name="adj1" fmla="val 57734"/>
              <a:gd name="adj2" fmla="val 47065"/>
            </a:avLst>
          </a:prstGeom>
          <a:noFill/>
          <a:ln w="38100" cap="flat" cmpd="sng">
            <a:solidFill>
              <a:srgbClr val="CCD4F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50000"/>
              </a:lnSpc>
              <a:spcBef>
                <a:spcPts val="0"/>
              </a:spcBef>
              <a:spcAft>
                <a:spcPts val="0"/>
              </a:spcAft>
              <a:buNone/>
            </a:pPr>
            <a:r>
              <a:rPr lang="en-GB" sz="1800">
                <a:solidFill>
                  <a:srgbClr val="222222"/>
                </a:solidFill>
                <a:latin typeface="Century Gothic"/>
                <a:ea typeface="Century Gothic"/>
                <a:cs typeface="Century Gothic"/>
                <a:sym typeface="Century Gothic"/>
              </a:rPr>
              <a:t>It’s not possible. I cannot split 10 into 6 equal groups.</a:t>
            </a:r>
            <a:endParaRPr sz="1800" b="0" i="0" u="none" strike="noStrike" cap="none">
              <a:solidFill>
                <a:srgbClr val="222222"/>
              </a:solidFill>
              <a:latin typeface="Century Gothic"/>
              <a:ea typeface="Century Gothic"/>
              <a:cs typeface="Century Gothic"/>
              <a:sym typeface="Century Gothic"/>
            </a:endParaRPr>
          </a:p>
        </p:txBody>
      </p:sp>
      <p:sp>
        <p:nvSpPr>
          <p:cNvPr id="8" name="Google Shape;299;p14">
            <a:extLst>
              <a:ext uri="{FF2B5EF4-FFF2-40B4-BE49-F238E27FC236}">
                <a16:creationId xmlns:a16="http://schemas.microsoft.com/office/drawing/2014/main" id="{7D21BB4D-976A-9F48-B4F9-7EEB6EB1BF7A}"/>
              </a:ext>
            </a:extLst>
          </p:cNvPr>
          <p:cNvSpPr txBox="1">
            <a:spLocks/>
          </p:cNvSpPr>
          <p:nvPr/>
        </p:nvSpPr>
        <p:spPr>
          <a:xfrm>
            <a:off x="263047" y="4197436"/>
            <a:ext cx="3630528" cy="666938"/>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228600" algn="l" rtl="0">
              <a:lnSpc>
                <a:spcPct val="150000"/>
              </a:lnSpc>
              <a:spcBef>
                <a:spcPts val="1000"/>
              </a:spcBef>
              <a:spcAft>
                <a:spcPts val="0"/>
              </a:spcAft>
              <a:buClr>
                <a:srgbClr val="222222"/>
              </a:buClr>
              <a:buSzPts val="1800"/>
              <a:buFont typeface="Arial"/>
              <a:buNone/>
              <a:defRPr sz="1800" b="0" i="0" u="none" strike="noStrike" cap="none">
                <a:solidFill>
                  <a:srgbClr val="222222"/>
                </a:solidFill>
                <a:latin typeface="Century Gothic"/>
                <a:ea typeface="Century Gothic"/>
                <a:cs typeface="Century Gothic"/>
                <a:sym typeface="Century Gothic"/>
              </a:defRPr>
            </a:lvl1pPr>
            <a:lvl2pPr marL="914400" marR="0" lvl="1" indent="-342900" algn="l" rtl="0">
              <a:lnSpc>
                <a:spcPct val="150000"/>
              </a:lnSpc>
              <a:spcBef>
                <a:spcPts val="500"/>
              </a:spcBef>
              <a:spcAft>
                <a:spcPts val="0"/>
              </a:spcAft>
              <a:buClr>
                <a:srgbClr val="222222"/>
              </a:buClr>
              <a:buSzPts val="1800"/>
              <a:buFont typeface="Arial"/>
              <a:buChar char="•"/>
              <a:defRPr sz="1600" b="0" i="0" u="none" strike="noStrike" cap="none">
                <a:solidFill>
                  <a:srgbClr val="222222"/>
                </a:solidFill>
                <a:latin typeface="Century Gothic"/>
                <a:ea typeface="Century Gothic"/>
                <a:cs typeface="Century Gothic"/>
                <a:sym typeface="Century Gothic"/>
              </a:defRPr>
            </a:lvl2pPr>
            <a:lvl3pPr marL="1371600" marR="0" lvl="2" indent="-342900" algn="l" rtl="0">
              <a:lnSpc>
                <a:spcPct val="150000"/>
              </a:lnSpc>
              <a:spcBef>
                <a:spcPts val="500"/>
              </a:spcBef>
              <a:spcAft>
                <a:spcPts val="0"/>
              </a:spcAft>
              <a:buClr>
                <a:srgbClr val="222222"/>
              </a:buClr>
              <a:buSzPts val="1800"/>
              <a:buFont typeface="Arial"/>
              <a:buChar char="•"/>
              <a:defRPr sz="1400" b="0" i="0" u="none" strike="noStrike" cap="none">
                <a:solidFill>
                  <a:srgbClr val="222222"/>
                </a:solidFill>
                <a:latin typeface="Century Gothic"/>
                <a:ea typeface="Century Gothic"/>
                <a:cs typeface="Century Gothic"/>
                <a:sym typeface="Century Gothic"/>
              </a:defRPr>
            </a:lvl3pPr>
            <a:lvl4pPr marL="1828800" marR="0" lvl="3" indent="-342900" algn="l" rtl="0">
              <a:lnSpc>
                <a:spcPct val="150000"/>
              </a:lnSpc>
              <a:spcBef>
                <a:spcPts val="500"/>
              </a:spcBef>
              <a:spcAft>
                <a:spcPts val="0"/>
              </a:spcAft>
              <a:buClr>
                <a:srgbClr val="222222"/>
              </a:buClr>
              <a:buSzPts val="1800"/>
              <a:buFont typeface="Arial"/>
              <a:buChar char="•"/>
              <a:defRPr sz="1200" b="0" i="0" u="none" strike="noStrike" cap="none">
                <a:solidFill>
                  <a:srgbClr val="222222"/>
                </a:solidFill>
                <a:latin typeface="Century Gothic"/>
                <a:ea typeface="Century Gothic"/>
                <a:cs typeface="Century Gothic"/>
                <a:sym typeface="Century Gothic"/>
              </a:defRPr>
            </a:lvl4pPr>
            <a:lvl5pPr marL="2286000" marR="0" lvl="4" indent="-342900" algn="l" rtl="0">
              <a:lnSpc>
                <a:spcPct val="150000"/>
              </a:lnSpc>
              <a:spcBef>
                <a:spcPts val="500"/>
              </a:spcBef>
              <a:spcAft>
                <a:spcPts val="0"/>
              </a:spcAft>
              <a:buClr>
                <a:srgbClr val="222222"/>
              </a:buClr>
              <a:buSzPts val="1800"/>
              <a:buFont typeface="Arial"/>
              <a:buChar char="•"/>
              <a:defRPr sz="1200" b="0" i="0" u="none" strike="noStrike" cap="none">
                <a:solidFill>
                  <a:srgbClr val="222222"/>
                </a:solidFill>
                <a:latin typeface="Century Gothic"/>
                <a:ea typeface="Century Gothic"/>
                <a:cs typeface="Century Gothic"/>
                <a:sym typeface="Century Gothic"/>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indent="0">
              <a:spcBef>
                <a:spcPts val="0"/>
              </a:spcBef>
            </a:pPr>
            <a:r>
              <a:rPr lang="en-GB" b="1" dirty="0"/>
              <a:t>Do you agree with Cedar?</a:t>
            </a: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00"/>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01"/>
                                        </p:tgtEl>
                                        <p:attrNameLst>
                                          <p:attrName>style.visibility</p:attrName>
                                        </p:attrNameLst>
                                      </p:cBhvr>
                                      <p:to>
                                        <p:strVal val="visible"/>
                                      </p:to>
                                    </p:set>
                                    <p:animEffect transition="in" filter="fade">
                                      <p:cBhvr>
                                        <p:cTn id="7" dur="500"/>
                                        <p:tgtEl>
                                          <p:spTgt spid="301"/>
                                        </p:tgtEl>
                                      </p:cBhvr>
                                    </p:animEffect>
                                  </p:childTnLst>
                                </p:cTn>
                              </p:par>
                            </p:childTnLst>
                          </p:cTn>
                        </p:par>
                      </p:childTnLst>
                    </p:cTn>
                  </p:par>
                </p:childTnLst>
              </p:cTn>
              <p:nextCondLst>
                <p:cond evt="onClick" delay="0">
                  <p:tgtEl>
                    <p:spTgt spid="300"/>
                  </p:tgtEl>
                </p:cond>
              </p:nextCondLst>
            </p:seq>
          </p:childTnLst>
        </p:cTn>
      </p:par>
    </p:tnLst>
    <p:bldLst>
      <p:bldP spid="30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07"/>
        <p:cNvGrpSpPr/>
        <p:nvPr/>
      </p:nvGrpSpPr>
      <p:grpSpPr>
        <a:xfrm>
          <a:off x="0" y="0"/>
          <a:ext cx="0" cy="0"/>
          <a:chOff x="0" y="0"/>
          <a:chExt cx="0" cy="0"/>
        </a:xfrm>
      </p:grpSpPr>
      <p:sp>
        <p:nvSpPr>
          <p:cNvPr id="308" name="Google Shape;308;p15"/>
          <p:cNvSpPr txBox="1">
            <a:spLocks noGrp="1"/>
          </p:cNvSpPr>
          <p:nvPr>
            <p:ph type="title"/>
          </p:nvPr>
        </p:nvSpPr>
        <p:spPr>
          <a:xfrm>
            <a:off x="838200" y="3429000"/>
            <a:ext cx="10515600" cy="1325563"/>
          </a:xfrm>
          <a:prstGeom prst="rect">
            <a:avLst/>
          </a:prstGeom>
          <a:noFill/>
          <a:ln>
            <a:noFill/>
          </a:ln>
        </p:spPr>
        <p:txBody>
          <a:bodyPr spcFirstLastPara="1" wrap="square" lIns="91425" tIns="45700" rIns="91425" bIns="45700" anchor="t" anchorCtr="0">
            <a:noAutofit/>
          </a:bodyPr>
          <a:lstStyle/>
          <a:p>
            <a:pPr marL="0" lvl="0" indent="0" algn="ctr" rtl="0">
              <a:lnSpc>
                <a:spcPct val="150000"/>
              </a:lnSpc>
              <a:spcBef>
                <a:spcPts val="0"/>
              </a:spcBef>
              <a:spcAft>
                <a:spcPts val="0"/>
              </a:spcAft>
              <a:buClr>
                <a:schemeClr val="dk1"/>
              </a:buClr>
              <a:buSzPts val="2400"/>
              <a:buFont typeface="Century Gothic"/>
              <a:buNone/>
            </a:pPr>
            <a:r>
              <a:rPr lang="en-GB" sz="2400" dirty="0">
                <a:latin typeface="Century Gothic"/>
                <a:ea typeface="Century Gothic"/>
                <a:cs typeface="Century Gothic"/>
                <a:sym typeface="Century Gothic"/>
              </a:rPr>
              <a:t>The following slides are based on:</a:t>
            </a:r>
            <a:br>
              <a:rPr lang="en-GB" sz="2400" dirty="0">
                <a:latin typeface="Century Gothic"/>
                <a:ea typeface="Century Gothic"/>
                <a:cs typeface="Century Gothic"/>
                <a:sym typeface="Century Gothic"/>
              </a:rPr>
            </a:br>
            <a:r>
              <a:rPr lang="en-GB" sz="2400" dirty="0">
                <a:latin typeface="Century Gothic"/>
                <a:ea typeface="Century Gothic"/>
                <a:cs typeface="Century Gothic"/>
                <a:sym typeface="Century Gothic"/>
              </a:rPr>
              <a:t>Find a fraction of a group</a:t>
            </a:r>
            <a:endParaRPr sz="2400" dirty="0">
              <a:latin typeface="Century Gothic"/>
              <a:ea typeface="Century Gothic"/>
              <a:cs typeface="Century Gothic"/>
              <a:sym typeface="Century Gothic"/>
            </a:endParaRPr>
          </a:p>
          <a:p>
            <a:pPr marL="0" lvl="0" indent="0" algn="ctr" rtl="0">
              <a:lnSpc>
                <a:spcPct val="150000"/>
              </a:lnSpc>
              <a:spcBef>
                <a:spcPts val="0"/>
              </a:spcBef>
              <a:spcAft>
                <a:spcPts val="0"/>
              </a:spcAft>
              <a:buClr>
                <a:schemeClr val="dk1"/>
              </a:buClr>
              <a:buSzPts val="2400"/>
              <a:buFont typeface="Century Gothic"/>
              <a:buNone/>
            </a:pPr>
            <a:br>
              <a:rPr lang="en-GB" sz="2400" dirty="0">
                <a:latin typeface="Century Gothic"/>
                <a:ea typeface="Century Gothic"/>
                <a:cs typeface="Century Gothic"/>
                <a:sym typeface="Century Gothic"/>
              </a:rPr>
            </a:br>
            <a:endParaRPr sz="2400" b="1" dirty="0">
              <a:latin typeface="Century Gothic"/>
              <a:ea typeface="Century Gothic"/>
              <a:cs typeface="Century Gothic"/>
              <a:sym typeface="Century Gothic"/>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13"/>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14" name="Google Shape;314;p17"/>
              <p:cNvSpPr txBox="1">
                <a:spLocks noGrp="1"/>
              </p:cNvSpPr>
              <p:nvPr>
                <p:ph type="body" idx="2"/>
              </p:nvPr>
            </p:nvSpPr>
            <p:spPr>
              <a:xfrm>
                <a:off x="263047" y="700645"/>
                <a:ext cx="5832954" cy="4808312"/>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GB" sz="1800" dirty="0">
                    <a:latin typeface="Century Gothic"/>
                    <a:ea typeface="Century Gothic"/>
                    <a:cs typeface="Century Gothic"/>
                    <a:sym typeface="Century Gothic"/>
                  </a:rPr>
                  <a:t>There are _____ balls altogether.</a:t>
                </a:r>
              </a:p>
              <a:p>
                <a:pPr marL="0" lvl="0" indent="0" algn="l" rtl="0">
                  <a:spcBef>
                    <a:spcPts val="0"/>
                  </a:spcBef>
                  <a:spcAft>
                    <a:spcPts val="0"/>
                  </a:spcAft>
                  <a:buNone/>
                </a:pPr>
                <a:r>
                  <a:rPr lang="en-GB" sz="1800" dirty="0">
                    <a:latin typeface="Century Gothic"/>
                    <a:ea typeface="Century Gothic"/>
                    <a:cs typeface="Century Gothic"/>
                    <a:sym typeface="Century Gothic"/>
                  </a:rPr>
                  <a:t>The balls have been split into _____ equal groups</a:t>
                </a:r>
              </a:p>
              <a:p>
                <a:pPr marL="0" lvl="0" indent="0" algn="l" rtl="0">
                  <a:spcBef>
                    <a:spcPts val="0"/>
                  </a:spcBef>
                  <a:spcAft>
                    <a:spcPts val="0"/>
                  </a:spcAft>
                  <a:buNone/>
                </a:pPr>
                <a14:m>
                  <m:oMath xmlns:m="http://schemas.openxmlformats.org/officeDocument/2006/math">
                    <m:f>
                      <m:fPr>
                        <m:ctrlPr>
                          <a:rPr lang="ar-AE" sz="1800" i="1" smtClean="0">
                            <a:latin typeface="Cambria Math" panose="02040503050406030204" pitchFamily="18" charset="0"/>
                          </a:rPr>
                        </m:ctrlPr>
                      </m:fPr>
                      <m:num>
                        <m:r>
                          <m:rPr>
                            <m:nor/>
                          </m:rPr>
                          <a:rPr lang="en-GB" sz="1800" b="0" i="0" smtClean="0">
                            <a:latin typeface="Century Gothic" panose="020B0502020202020204" pitchFamily="34" charset="0"/>
                          </a:rPr>
                          <m:t>1</m:t>
                        </m:r>
                      </m:num>
                      <m:den>
                        <m:r>
                          <m:rPr>
                            <m:nor/>
                          </m:rPr>
                          <a:rPr lang="ar-AE" sz="1800" smtClean="0">
                            <a:latin typeface="Century Gothic" panose="020B0502020202020204" pitchFamily="34" charset="0"/>
                          </a:rPr>
                          <m:t> </m:t>
                        </m:r>
                        <m:r>
                          <m:rPr>
                            <m:nor/>
                          </m:rPr>
                          <a:rPr lang="en-GB" sz="1800" b="0" i="0" smtClean="0">
                            <a:latin typeface="Century Gothic" panose="020B0502020202020204" pitchFamily="34" charset="0"/>
                          </a:rPr>
                          <m:t>4</m:t>
                        </m:r>
                        <m:r>
                          <m:rPr>
                            <m:nor/>
                          </m:rPr>
                          <a:rPr lang="ar-AE" sz="1800" smtClean="0">
                            <a:latin typeface="Century Gothic" panose="020B0502020202020204" pitchFamily="34" charset="0"/>
                          </a:rPr>
                          <m:t> </m:t>
                        </m:r>
                      </m:den>
                    </m:f>
                    <m:r>
                      <a:rPr lang="ar-AE" sz="1800" i="1" smtClean="0">
                        <a:latin typeface="Cambria Math" panose="02040503050406030204" pitchFamily="18" charset="0"/>
                      </a:rPr>
                      <m:t> </m:t>
                    </m:r>
                  </m:oMath>
                </a14:m>
                <a:r>
                  <a:rPr lang="en-GB" sz="1800" dirty="0">
                    <a:latin typeface="Century Gothic"/>
                    <a:ea typeface="Century Gothic"/>
                    <a:cs typeface="Century Gothic"/>
                    <a:sym typeface="Century Gothic"/>
                  </a:rPr>
                  <a:t>of _____ = _____</a:t>
                </a:r>
              </a:p>
              <a:p>
                <a:pPr marL="0" lvl="0" indent="0" algn="l" rtl="0">
                  <a:spcBef>
                    <a:spcPts val="0"/>
                  </a:spcBef>
                  <a:spcAft>
                    <a:spcPts val="0"/>
                  </a:spcAft>
                  <a:buNone/>
                </a:pPr>
                <a14:m>
                  <m:oMath xmlns:m="http://schemas.openxmlformats.org/officeDocument/2006/math">
                    <m:f>
                      <m:fPr>
                        <m:ctrlPr>
                          <a:rPr lang="ar-AE" sz="1800" i="1" smtClean="0">
                            <a:latin typeface="Cambria Math" panose="02040503050406030204" pitchFamily="18" charset="0"/>
                          </a:rPr>
                        </m:ctrlPr>
                      </m:fPr>
                      <m:num>
                        <m:r>
                          <m:rPr>
                            <m:nor/>
                          </m:rPr>
                          <a:rPr lang="en-GB" sz="1800" b="0" i="0" smtClean="0">
                            <a:latin typeface="Century Gothic" panose="020B0502020202020204" pitchFamily="34" charset="0"/>
                          </a:rPr>
                          <m:t>3</m:t>
                        </m:r>
                      </m:num>
                      <m:den>
                        <m:r>
                          <m:rPr>
                            <m:nor/>
                          </m:rPr>
                          <a:rPr lang="ar-AE" sz="1800" smtClean="0">
                            <a:latin typeface="Century Gothic" panose="020B0502020202020204" pitchFamily="34" charset="0"/>
                          </a:rPr>
                          <m:t> </m:t>
                        </m:r>
                        <m:r>
                          <m:rPr>
                            <m:nor/>
                          </m:rPr>
                          <a:rPr lang="en-GB" sz="1800" b="0" i="0" smtClean="0">
                            <a:latin typeface="Century Gothic" panose="020B0502020202020204" pitchFamily="34" charset="0"/>
                          </a:rPr>
                          <m:t>4</m:t>
                        </m:r>
                        <m:r>
                          <m:rPr>
                            <m:nor/>
                          </m:rPr>
                          <a:rPr lang="ar-AE" sz="1800" smtClean="0">
                            <a:latin typeface="Century Gothic" panose="020B0502020202020204" pitchFamily="34" charset="0"/>
                          </a:rPr>
                          <m:t> </m:t>
                        </m:r>
                      </m:den>
                    </m:f>
                  </m:oMath>
                </a14:m>
                <a:r>
                  <a:rPr lang="en-GB" sz="1800" dirty="0">
                    <a:latin typeface="Century Gothic"/>
                    <a:ea typeface="Century Gothic"/>
                    <a:cs typeface="Century Gothic"/>
                    <a:sym typeface="Century Gothic"/>
                  </a:rPr>
                  <a:t> of _____ = _____</a:t>
                </a:r>
              </a:p>
              <a:p>
                <a:pPr marL="0" lvl="0" indent="0" algn="l" rtl="0">
                  <a:spcBef>
                    <a:spcPts val="0"/>
                  </a:spcBef>
                  <a:spcAft>
                    <a:spcPts val="0"/>
                  </a:spcAft>
                  <a:buNone/>
                </a:pPr>
                <a:endParaRPr lang="en-GB" sz="1800" dirty="0">
                  <a:latin typeface="Century Gothic"/>
                  <a:ea typeface="Century Gothic"/>
                  <a:cs typeface="Century Gothic"/>
                  <a:sym typeface="Century Gothic"/>
                </a:endParaRPr>
              </a:p>
              <a:p>
                <a:pPr marL="0" lvl="0" indent="0" algn="l" rtl="0">
                  <a:spcBef>
                    <a:spcPts val="0"/>
                  </a:spcBef>
                  <a:spcAft>
                    <a:spcPts val="0"/>
                  </a:spcAft>
                  <a:buNone/>
                </a:pPr>
                <a:r>
                  <a:rPr lang="en-GB" sz="1800" b="1" dirty="0">
                    <a:latin typeface="Century Gothic"/>
                    <a:ea typeface="Century Gothic"/>
                    <a:cs typeface="Century Gothic"/>
                    <a:sym typeface="Century Gothic"/>
                  </a:rPr>
                  <a:t>Use counters to find:</a:t>
                </a:r>
              </a:p>
              <a:p>
                <a:pPr marL="0" lvl="0" indent="0" algn="l" rtl="0">
                  <a:spcBef>
                    <a:spcPts val="0"/>
                  </a:spcBef>
                  <a:spcAft>
                    <a:spcPts val="0"/>
                  </a:spcAft>
                  <a:buNone/>
                </a:pPr>
                <a14:m>
                  <m:oMath xmlns:m="http://schemas.openxmlformats.org/officeDocument/2006/math">
                    <m:f>
                      <m:fPr>
                        <m:ctrlPr>
                          <a:rPr lang="ar-AE" sz="1800" i="1" smtClean="0">
                            <a:latin typeface="Cambria Math" panose="02040503050406030204" pitchFamily="18" charset="0"/>
                          </a:rPr>
                        </m:ctrlPr>
                      </m:fPr>
                      <m:num>
                        <m:r>
                          <m:rPr>
                            <m:nor/>
                          </m:rPr>
                          <a:rPr lang="en-GB" sz="1800" b="0" i="0" smtClean="0">
                            <a:latin typeface="Century Gothic" panose="020B0502020202020204" pitchFamily="34" charset="0"/>
                          </a:rPr>
                          <m:t>1</m:t>
                        </m:r>
                      </m:num>
                      <m:den>
                        <m:r>
                          <m:rPr>
                            <m:nor/>
                          </m:rPr>
                          <a:rPr lang="ar-AE" sz="1800" smtClean="0">
                            <a:latin typeface="Century Gothic" panose="020B0502020202020204" pitchFamily="34" charset="0"/>
                          </a:rPr>
                          <m:t> </m:t>
                        </m:r>
                        <m:r>
                          <m:rPr>
                            <m:nor/>
                          </m:rPr>
                          <a:rPr lang="en-GB" sz="1800" b="0" i="0" smtClean="0">
                            <a:latin typeface="Century Gothic" panose="020B0502020202020204" pitchFamily="34" charset="0"/>
                          </a:rPr>
                          <m:t>5</m:t>
                        </m:r>
                        <m:r>
                          <m:rPr>
                            <m:nor/>
                          </m:rPr>
                          <a:rPr lang="ar-AE" sz="1800" smtClean="0">
                            <a:latin typeface="Century Gothic" panose="020B0502020202020204" pitchFamily="34" charset="0"/>
                          </a:rPr>
                          <m:t> </m:t>
                        </m:r>
                      </m:den>
                    </m:f>
                  </m:oMath>
                </a14:m>
                <a:r>
                  <a:rPr lang="en-GB" sz="1800" dirty="0">
                    <a:latin typeface="Century Gothic"/>
                    <a:ea typeface="Century Gothic"/>
                    <a:cs typeface="Century Gothic"/>
                    <a:sym typeface="Century Gothic"/>
                  </a:rPr>
                  <a:t> of 20 = _____</a:t>
                </a:r>
              </a:p>
              <a:p>
                <a:pPr marL="0" lvl="0" indent="0" algn="l" rtl="0">
                  <a:spcBef>
                    <a:spcPts val="0"/>
                  </a:spcBef>
                  <a:spcAft>
                    <a:spcPts val="0"/>
                  </a:spcAft>
                  <a:buNone/>
                </a:pPr>
                <a14:m>
                  <m:oMath xmlns:m="http://schemas.openxmlformats.org/officeDocument/2006/math">
                    <m:f>
                      <m:fPr>
                        <m:ctrlPr>
                          <a:rPr lang="ar-AE" sz="1800" i="1" smtClean="0">
                            <a:latin typeface="Cambria Math" panose="02040503050406030204" pitchFamily="18" charset="0"/>
                          </a:rPr>
                        </m:ctrlPr>
                      </m:fPr>
                      <m:num>
                        <m:r>
                          <m:rPr>
                            <m:nor/>
                          </m:rPr>
                          <a:rPr lang="en-GB" sz="1800" b="0" i="0" smtClean="0">
                            <a:latin typeface="Century Gothic" panose="020B0502020202020204" pitchFamily="34" charset="0"/>
                          </a:rPr>
                          <m:t>3</m:t>
                        </m:r>
                      </m:num>
                      <m:den>
                        <m:r>
                          <m:rPr>
                            <m:nor/>
                          </m:rPr>
                          <a:rPr lang="ar-AE" sz="1800" smtClean="0">
                            <a:latin typeface="Century Gothic" panose="020B0502020202020204" pitchFamily="34" charset="0"/>
                          </a:rPr>
                          <m:t> </m:t>
                        </m:r>
                        <m:r>
                          <m:rPr>
                            <m:nor/>
                          </m:rPr>
                          <a:rPr lang="en-GB" sz="1800" b="0" i="0" smtClean="0">
                            <a:latin typeface="Century Gothic" panose="020B0502020202020204" pitchFamily="34" charset="0"/>
                          </a:rPr>
                          <m:t>5</m:t>
                        </m:r>
                        <m:r>
                          <m:rPr>
                            <m:nor/>
                          </m:rPr>
                          <a:rPr lang="ar-AE" sz="1800" smtClean="0">
                            <a:latin typeface="Century Gothic" panose="020B0502020202020204" pitchFamily="34" charset="0"/>
                          </a:rPr>
                          <m:t> </m:t>
                        </m:r>
                      </m:den>
                    </m:f>
                  </m:oMath>
                </a14:m>
                <a:r>
                  <a:rPr lang="en-GB" sz="1800" dirty="0">
                    <a:latin typeface="Century Gothic"/>
                    <a:ea typeface="Century Gothic"/>
                    <a:cs typeface="Century Gothic"/>
                    <a:sym typeface="Century Gothic"/>
                  </a:rPr>
                  <a:t> of 20 = _____</a:t>
                </a:r>
              </a:p>
            </p:txBody>
          </p:sp>
        </mc:Choice>
        <mc:Fallback xmlns="">
          <p:sp>
            <p:nvSpPr>
              <p:cNvPr id="314" name="Google Shape;314;p17"/>
              <p:cNvSpPr txBox="1">
                <a:spLocks noGrp="1" noRot="1" noChangeAspect="1" noMove="1" noResize="1" noEditPoints="1" noAdjustHandles="1" noChangeArrowheads="1" noChangeShapeType="1" noTextEdit="1"/>
              </p:cNvSpPr>
              <p:nvPr>
                <p:ph type="body" idx="2"/>
              </p:nvPr>
            </p:nvSpPr>
            <p:spPr>
              <a:xfrm>
                <a:off x="263047" y="700645"/>
                <a:ext cx="5832954" cy="4808312"/>
              </a:xfrm>
              <a:prstGeom prst="rect">
                <a:avLst/>
              </a:prstGeom>
              <a:blipFill>
                <a:blip r:embed="rId3"/>
                <a:stretch>
                  <a:fillRect l="-868"/>
                </a:stretch>
              </a:blipFill>
              <a:ln>
                <a:noFill/>
              </a:ln>
            </p:spPr>
            <p:txBody>
              <a:bodyPr/>
              <a:lstStyle/>
              <a:p>
                <a:r>
                  <a:rPr lang="en-GB">
                    <a:noFill/>
                  </a:rPr>
                  <a:t> </a:t>
                </a:r>
              </a:p>
            </p:txBody>
          </p:sp>
        </mc:Fallback>
      </mc:AlternateContent>
      <p:sp>
        <p:nvSpPr>
          <p:cNvPr id="315" name="Google Shape;315;p17"/>
          <p:cNvSpPr/>
          <p:nvPr/>
        </p:nvSpPr>
        <p:spPr>
          <a:xfrm>
            <a:off x="10669706" y="6163001"/>
            <a:ext cx="1401206" cy="514598"/>
          </a:xfrm>
          <a:prstGeom prst="roundRect">
            <a:avLst>
              <a:gd name="adj" fmla="val 16667"/>
            </a:avLst>
          </a:prstGeom>
          <a:solidFill>
            <a:srgbClr val="2196F3"/>
          </a:solidFill>
          <a:ln w="127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a:solidFill>
                  <a:schemeClr val="lt1"/>
                </a:solidFill>
                <a:latin typeface="Century Gothic"/>
                <a:ea typeface="Century Gothic"/>
                <a:cs typeface="Century Gothic"/>
                <a:sym typeface="Century Gothic"/>
              </a:rPr>
              <a:t>Answers</a:t>
            </a:r>
            <a:endParaRPr/>
          </a:p>
        </p:txBody>
      </p:sp>
      <p:sp>
        <p:nvSpPr>
          <p:cNvPr id="316" name="Google Shape;316;p17"/>
          <p:cNvSpPr txBox="1"/>
          <p:nvPr/>
        </p:nvSpPr>
        <p:spPr>
          <a:xfrm>
            <a:off x="1477298" y="604361"/>
            <a:ext cx="467407" cy="507791"/>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None/>
            </a:pPr>
            <a:r>
              <a:rPr lang="en-GB" sz="1800">
                <a:solidFill>
                  <a:srgbClr val="43A047"/>
                </a:solidFill>
                <a:latin typeface="Century Gothic"/>
                <a:ea typeface="Century Gothic"/>
                <a:cs typeface="Century Gothic"/>
                <a:sym typeface="Century Gothic"/>
              </a:rPr>
              <a:t>16</a:t>
            </a:r>
            <a:endParaRPr/>
          </a:p>
        </p:txBody>
      </p:sp>
      <p:grpSp>
        <p:nvGrpSpPr>
          <p:cNvPr id="317" name="Google Shape;317;p17"/>
          <p:cNvGrpSpPr/>
          <p:nvPr/>
        </p:nvGrpSpPr>
        <p:grpSpPr>
          <a:xfrm>
            <a:off x="6833025" y="1740206"/>
            <a:ext cx="926475" cy="3650375"/>
            <a:chOff x="1066350" y="1794775"/>
            <a:chExt cx="926475" cy="3650375"/>
          </a:xfrm>
        </p:grpSpPr>
        <p:pic>
          <p:nvPicPr>
            <p:cNvPr id="318" name="Google Shape;318;p17"/>
            <p:cNvPicPr preferRelativeResize="0"/>
            <p:nvPr/>
          </p:nvPicPr>
          <p:blipFill rotWithShape="1">
            <a:blip r:embed="rId4">
              <a:alphaModFix/>
            </a:blip>
            <a:srcRect l="13156" t="29261" b="5757"/>
            <a:stretch/>
          </p:blipFill>
          <p:spPr>
            <a:xfrm>
              <a:off x="1066350" y="1794775"/>
              <a:ext cx="926475" cy="907175"/>
            </a:xfrm>
            <a:prstGeom prst="rect">
              <a:avLst/>
            </a:prstGeom>
            <a:noFill/>
            <a:ln>
              <a:noFill/>
            </a:ln>
          </p:spPr>
        </p:pic>
        <p:pic>
          <p:nvPicPr>
            <p:cNvPr id="319" name="Google Shape;319;p17"/>
            <p:cNvPicPr preferRelativeResize="0"/>
            <p:nvPr/>
          </p:nvPicPr>
          <p:blipFill rotWithShape="1">
            <a:blip r:embed="rId4">
              <a:alphaModFix/>
            </a:blip>
            <a:srcRect l="13156" t="29261" b="5757"/>
            <a:stretch/>
          </p:blipFill>
          <p:spPr>
            <a:xfrm>
              <a:off x="1066350" y="2709175"/>
              <a:ext cx="926475" cy="907175"/>
            </a:xfrm>
            <a:prstGeom prst="rect">
              <a:avLst/>
            </a:prstGeom>
            <a:noFill/>
            <a:ln>
              <a:noFill/>
            </a:ln>
          </p:spPr>
        </p:pic>
        <p:pic>
          <p:nvPicPr>
            <p:cNvPr id="320" name="Google Shape;320;p17"/>
            <p:cNvPicPr preferRelativeResize="0"/>
            <p:nvPr/>
          </p:nvPicPr>
          <p:blipFill rotWithShape="1">
            <a:blip r:embed="rId4">
              <a:alphaModFix/>
            </a:blip>
            <a:srcRect l="13156" t="29261" b="5757"/>
            <a:stretch/>
          </p:blipFill>
          <p:spPr>
            <a:xfrm>
              <a:off x="1066350" y="3623575"/>
              <a:ext cx="926475" cy="907175"/>
            </a:xfrm>
            <a:prstGeom prst="rect">
              <a:avLst/>
            </a:prstGeom>
            <a:noFill/>
            <a:ln>
              <a:noFill/>
            </a:ln>
          </p:spPr>
        </p:pic>
        <p:pic>
          <p:nvPicPr>
            <p:cNvPr id="321" name="Google Shape;321;p17"/>
            <p:cNvPicPr preferRelativeResize="0"/>
            <p:nvPr/>
          </p:nvPicPr>
          <p:blipFill rotWithShape="1">
            <a:blip r:embed="rId4">
              <a:alphaModFix/>
            </a:blip>
            <a:srcRect l="13156" t="29261" b="5757"/>
            <a:stretch/>
          </p:blipFill>
          <p:spPr>
            <a:xfrm>
              <a:off x="1066350" y="4537975"/>
              <a:ext cx="926475" cy="907175"/>
            </a:xfrm>
            <a:prstGeom prst="rect">
              <a:avLst/>
            </a:prstGeom>
            <a:noFill/>
            <a:ln>
              <a:noFill/>
            </a:ln>
          </p:spPr>
        </p:pic>
      </p:grpSp>
      <p:grpSp>
        <p:nvGrpSpPr>
          <p:cNvPr id="322" name="Google Shape;322;p17"/>
          <p:cNvGrpSpPr/>
          <p:nvPr/>
        </p:nvGrpSpPr>
        <p:grpSpPr>
          <a:xfrm>
            <a:off x="7747425" y="1740206"/>
            <a:ext cx="926475" cy="3650375"/>
            <a:chOff x="1066350" y="1794775"/>
            <a:chExt cx="926475" cy="3650375"/>
          </a:xfrm>
        </p:grpSpPr>
        <p:pic>
          <p:nvPicPr>
            <p:cNvPr id="323" name="Google Shape;323;p17"/>
            <p:cNvPicPr preferRelativeResize="0"/>
            <p:nvPr/>
          </p:nvPicPr>
          <p:blipFill rotWithShape="1">
            <a:blip r:embed="rId4">
              <a:alphaModFix/>
            </a:blip>
            <a:srcRect l="13156" t="29261" b="5757"/>
            <a:stretch/>
          </p:blipFill>
          <p:spPr>
            <a:xfrm>
              <a:off x="1066350" y="1794775"/>
              <a:ext cx="926475" cy="907175"/>
            </a:xfrm>
            <a:prstGeom prst="rect">
              <a:avLst/>
            </a:prstGeom>
            <a:noFill/>
            <a:ln>
              <a:noFill/>
            </a:ln>
          </p:spPr>
        </p:pic>
        <p:pic>
          <p:nvPicPr>
            <p:cNvPr id="324" name="Google Shape;324;p17"/>
            <p:cNvPicPr preferRelativeResize="0"/>
            <p:nvPr/>
          </p:nvPicPr>
          <p:blipFill rotWithShape="1">
            <a:blip r:embed="rId4">
              <a:alphaModFix/>
            </a:blip>
            <a:srcRect l="13156" t="29261" b="5757"/>
            <a:stretch/>
          </p:blipFill>
          <p:spPr>
            <a:xfrm>
              <a:off x="1066350" y="2709175"/>
              <a:ext cx="926475" cy="907175"/>
            </a:xfrm>
            <a:prstGeom prst="rect">
              <a:avLst/>
            </a:prstGeom>
            <a:noFill/>
            <a:ln>
              <a:noFill/>
            </a:ln>
          </p:spPr>
        </p:pic>
        <p:pic>
          <p:nvPicPr>
            <p:cNvPr id="325" name="Google Shape;325;p17"/>
            <p:cNvPicPr preferRelativeResize="0"/>
            <p:nvPr/>
          </p:nvPicPr>
          <p:blipFill rotWithShape="1">
            <a:blip r:embed="rId4">
              <a:alphaModFix/>
            </a:blip>
            <a:srcRect l="13156" t="29261" b="5757"/>
            <a:stretch/>
          </p:blipFill>
          <p:spPr>
            <a:xfrm>
              <a:off x="1066350" y="3623575"/>
              <a:ext cx="926475" cy="907175"/>
            </a:xfrm>
            <a:prstGeom prst="rect">
              <a:avLst/>
            </a:prstGeom>
            <a:noFill/>
            <a:ln>
              <a:noFill/>
            </a:ln>
          </p:spPr>
        </p:pic>
        <p:pic>
          <p:nvPicPr>
            <p:cNvPr id="326" name="Google Shape;326;p17"/>
            <p:cNvPicPr preferRelativeResize="0"/>
            <p:nvPr/>
          </p:nvPicPr>
          <p:blipFill rotWithShape="1">
            <a:blip r:embed="rId4">
              <a:alphaModFix/>
            </a:blip>
            <a:srcRect l="13156" t="29261" b="5757"/>
            <a:stretch/>
          </p:blipFill>
          <p:spPr>
            <a:xfrm>
              <a:off x="1066350" y="4537975"/>
              <a:ext cx="926475" cy="907175"/>
            </a:xfrm>
            <a:prstGeom prst="rect">
              <a:avLst/>
            </a:prstGeom>
            <a:noFill/>
            <a:ln>
              <a:noFill/>
            </a:ln>
          </p:spPr>
        </p:pic>
      </p:grpSp>
      <p:grpSp>
        <p:nvGrpSpPr>
          <p:cNvPr id="327" name="Google Shape;327;p17"/>
          <p:cNvGrpSpPr/>
          <p:nvPr/>
        </p:nvGrpSpPr>
        <p:grpSpPr>
          <a:xfrm>
            <a:off x="8661825" y="1740206"/>
            <a:ext cx="926475" cy="3650375"/>
            <a:chOff x="1066350" y="1794775"/>
            <a:chExt cx="926475" cy="3650375"/>
          </a:xfrm>
        </p:grpSpPr>
        <p:pic>
          <p:nvPicPr>
            <p:cNvPr id="328" name="Google Shape;328;p17"/>
            <p:cNvPicPr preferRelativeResize="0"/>
            <p:nvPr/>
          </p:nvPicPr>
          <p:blipFill rotWithShape="1">
            <a:blip r:embed="rId4">
              <a:alphaModFix/>
            </a:blip>
            <a:srcRect l="13156" t="29261" b="5757"/>
            <a:stretch/>
          </p:blipFill>
          <p:spPr>
            <a:xfrm>
              <a:off x="1066350" y="1794775"/>
              <a:ext cx="926475" cy="907175"/>
            </a:xfrm>
            <a:prstGeom prst="rect">
              <a:avLst/>
            </a:prstGeom>
            <a:noFill/>
            <a:ln>
              <a:noFill/>
            </a:ln>
          </p:spPr>
        </p:pic>
        <p:pic>
          <p:nvPicPr>
            <p:cNvPr id="329" name="Google Shape;329;p17"/>
            <p:cNvPicPr preferRelativeResize="0"/>
            <p:nvPr/>
          </p:nvPicPr>
          <p:blipFill rotWithShape="1">
            <a:blip r:embed="rId4">
              <a:alphaModFix/>
            </a:blip>
            <a:srcRect l="13156" t="29261" b="5757"/>
            <a:stretch/>
          </p:blipFill>
          <p:spPr>
            <a:xfrm>
              <a:off x="1066350" y="2709175"/>
              <a:ext cx="926475" cy="907175"/>
            </a:xfrm>
            <a:prstGeom prst="rect">
              <a:avLst/>
            </a:prstGeom>
            <a:noFill/>
            <a:ln>
              <a:noFill/>
            </a:ln>
          </p:spPr>
        </p:pic>
        <p:pic>
          <p:nvPicPr>
            <p:cNvPr id="330" name="Google Shape;330;p17"/>
            <p:cNvPicPr preferRelativeResize="0"/>
            <p:nvPr/>
          </p:nvPicPr>
          <p:blipFill rotWithShape="1">
            <a:blip r:embed="rId4">
              <a:alphaModFix/>
            </a:blip>
            <a:srcRect l="13156" t="29261" b="5757"/>
            <a:stretch/>
          </p:blipFill>
          <p:spPr>
            <a:xfrm>
              <a:off x="1066350" y="3623575"/>
              <a:ext cx="926475" cy="907175"/>
            </a:xfrm>
            <a:prstGeom prst="rect">
              <a:avLst/>
            </a:prstGeom>
            <a:noFill/>
            <a:ln>
              <a:noFill/>
            </a:ln>
          </p:spPr>
        </p:pic>
        <p:pic>
          <p:nvPicPr>
            <p:cNvPr id="331" name="Google Shape;331;p17"/>
            <p:cNvPicPr preferRelativeResize="0"/>
            <p:nvPr/>
          </p:nvPicPr>
          <p:blipFill rotWithShape="1">
            <a:blip r:embed="rId4">
              <a:alphaModFix/>
            </a:blip>
            <a:srcRect l="13156" t="29261" b="5757"/>
            <a:stretch/>
          </p:blipFill>
          <p:spPr>
            <a:xfrm>
              <a:off x="1066350" y="4537975"/>
              <a:ext cx="926475" cy="907175"/>
            </a:xfrm>
            <a:prstGeom prst="rect">
              <a:avLst/>
            </a:prstGeom>
            <a:noFill/>
            <a:ln>
              <a:noFill/>
            </a:ln>
          </p:spPr>
        </p:pic>
      </p:grpSp>
      <p:grpSp>
        <p:nvGrpSpPr>
          <p:cNvPr id="332" name="Google Shape;332;p17"/>
          <p:cNvGrpSpPr/>
          <p:nvPr/>
        </p:nvGrpSpPr>
        <p:grpSpPr>
          <a:xfrm>
            <a:off x="9576225" y="1740206"/>
            <a:ext cx="926475" cy="3650375"/>
            <a:chOff x="1066350" y="1794775"/>
            <a:chExt cx="926475" cy="3650375"/>
          </a:xfrm>
        </p:grpSpPr>
        <p:pic>
          <p:nvPicPr>
            <p:cNvPr id="333" name="Google Shape;333;p17"/>
            <p:cNvPicPr preferRelativeResize="0"/>
            <p:nvPr/>
          </p:nvPicPr>
          <p:blipFill rotWithShape="1">
            <a:blip r:embed="rId4">
              <a:alphaModFix/>
            </a:blip>
            <a:srcRect l="13156" t="29261" b="5757"/>
            <a:stretch/>
          </p:blipFill>
          <p:spPr>
            <a:xfrm>
              <a:off x="1066350" y="1794775"/>
              <a:ext cx="926475" cy="907175"/>
            </a:xfrm>
            <a:prstGeom prst="rect">
              <a:avLst/>
            </a:prstGeom>
            <a:noFill/>
            <a:ln>
              <a:noFill/>
            </a:ln>
          </p:spPr>
        </p:pic>
        <p:pic>
          <p:nvPicPr>
            <p:cNvPr id="334" name="Google Shape;334;p17"/>
            <p:cNvPicPr preferRelativeResize="0"/>
            <p:nvPr/>
          </p:nvPicPr>
          <p:blipFill rotWithShape="1">
            <a:blip r:embed="rId4">
              <a:alphaModFix/>
            </a:blip>
            <a:srcRect l="13156" t="29261" b="5757"/>
            <a:stretch/>
          </p:blipFill>
          <p:spPr>
            <a:xfrm>
              <a:off x="1066350" y="2709175"/>
              <a:ext cx="926475" cy="907175"/>
            </a:xfrm>
            <a:prstGeom prst="rect">
              <a:avLst/>
            </a:prstGeom>
            <a:noFill/>
            <a:ln>
              <a:noFill/>
            </a:ln>
          </p:spPr>
        </p:pic>
        <p:pic>
          <p:nvPicPr>
            <p:cNvPr id="335" name="Google Shape;335;p17"/>
            <p:cNvPicPr preferRelativeResize="0"/>
            <p:nvPr/>
          </p:nvPicPr>
          <p:blipFill rotWithShape="1">
            <a:blip r:embed="rId4">
              <a:alphaModFix/>
            </a:blip>
            <a:srcRect l="13156" t="29261" b="5757"/>
            <a:stretch/>
          </p:blipFill>
          <p:spPr>
            <a:xfrm>
              <a:off x="1066350" y="3623575"/>
              <a:ext cx="926475" cy="907175"/>
            </a:xfrm>
            <a:prstGeom prst="rect">
              <a:avLst/>
            </a:prstGeom>
            <a:noFill/>
            <a:ln>
              <a:noFill/>
            </a:ln>
          </p:spPr>
        </p:pic>
        <p:pic>
          <p:nvPicPr>
            <p:cNvPr id="336" name="Google Shape;336;p17"/>
            <p:cNvPicPr preferRelativeResize="0"/>
            <p:nvPr/>
          </p:nvPicPr>
          <p:blipFill rotWithShape="1">
            <a:blip r:embed="rId4">
              <a:alphaModFix/>
            </a:blip>
            <a:srcRect l="13156" t="29261" b="5757"/>
            <a:stretch/>
          </p:blipFill>
          <p:spPr>
            <a:xfrm>
              <a:off x="1066350" y="4537975"/>
              <a:ext cx="926475" cy="907175"/>
            </a:xfrm>
            <a:prstGeom prst="rect">
              <a:avLst/>
            </a:prstGeom>
            <a:noFill/>
            <a:ln>
              <a:noFill/>
            </a:ln>
          </p:spPr>
        </p:pic>
      </p:grpSp>
      <p:sp>
        <p:nvSpPr>
          <p:cNvPr id="338" name="Google Shape;338;p17"/>
          <p:cNvSpPr/>
          <p:nvPr/>
        </p:nvSpPr>
        <p:spPr>
          <a:xfrm>
            <a:off x="6833025" y="1629056"/>
            <a:ext cx="926400" cy="3879900"/>
          </a:xfrm>
          <a:prstGeom prst="roundRect">
            <a:avLst>
              <a:gd name="adj" fmla="val 16667"/>
            </a:avLst>
          </a:prstGeom>
          <a:noFill/>
          <a:ln w="2857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17"/>
          <p:cNvSpPr/>
          <p:nvPr/>
        </p:nvSpPr>
        <p:spPr>
          <a:xfrm>
            <a:off x="7747425" y="1629056"/>
            <a:ext cx="926400" cy="3879900"/>
          </a:xfrm>
          <a:prstGeom prst="roundRect">
            <a:avLst>
              <a:gd name="adj" fmla="val 16667"/>
            </a:avLst>
          </a:prstGeom>
          <a:noFill/>
          <a:ln w="2857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17"/>
          <p:cNvSpPr/>
          <p:nvPr/>
        </p:nvSpPr>
        <p:spPr>
          <a:xfrm>
            <a:off x="8661825" y="1629056"/>
            <a:ext cx="926400" cy="3879900"/>
          </a:xfrm>
          <a:prstGeom prst="roundRect">
            <a:avLst>
              <a:gd name="adj" fmla="val 16667"/>
            </a:avLst>
          </a:prstGeom>
          <a:noFill/>
          <a:ln w="2857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17"/>
          <p:cNvSpPr/>
          <p:nvPr/>
        </p:nvSpPr>
        <p:spPr>
          <a:xfrm>
            <a:off x="9576225" y="1629056"/>
            <a:ext cx="926400" cy="3879900"/>
          </a:xfrm>
          <a:prstGeom prst="roundRect">
            <a:avLst>
              <a:gd name="adj" fmla="val 16667"/>
            </a:avLst>
          </a:prstGeom>
          <a:noFill/>
          <a:ln w="2857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17"/>
          <p:cNvSpPr txBox="1"/>
          <p:nvPr/>
        </p:nvSpPr>
        <p:spPr>
          <a:xfrm>
            <a:off x="3706387" y="1043577"/>
            <a:ext cx="467407" cy="507791"/>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None/>
            </a:pPr>
            <a:r>
              <a:rPr lang="en-GB" sz="1800">
                <a:solidFill>
                  <a:srgbClr val="43A047"/>
                </a:solidFill>
                <a:latin typeface="Century Gothic"/>
                <a:ea typeface="Century Gothic"/>
                <a:cs typeface="Century Gothic"/>
                <a:sym typeface="Century Gothic"/>
              </a:rPr>
              <a:t>4</a:t>
            </a:r>
            <a:endParaRPr/>
          </a:p>
        </p:txBody>
      </p:sp>
      <p:sp>
        <p:nvSpPr>
          <p:cNvPr id="343" name="Google Shape;343;p17"/>
          <p:cNvSpPr txBox="1"/>
          <p:nvPr/>
        </p:nvSpPr>
        <p:spPr>
          <a:xfrm>
            <a:off x="1009891" y="1689890"/>
            <a:ext cx="467407" cy="507791"/>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None/>
            </a:pPr>
            <a:r>
              <a:rPr lang="en-GB" sz="1800">
                <a:solidFill>
                  <a:srgbClr val="43A047"/>
                </a:solidFill>
                <a:latin typeface="Century Gothic"/>
                <a:ea typeface="Century Gothic"/>
                <a:cs typeface="Century Gothic"/>
                <a:sym typeface="Century Gothic"/>
              </a:rPr>
              <a:t>16</a:t>
            </a:r>
            <a:endParaRPr/>
          </a:p>
        </p:txBody>
      </p:sp>
      <p:sp>
        <p:nvSpPr>
          <p:cNvPr id="344" name="Google Shape;344;p17"/>
          <p:cNvSpPr txBox="1"/>
          <p:nvPr/>
        </p:nvSpPr>
        <p:spPr>
          <a:xfrm>
            <a:off x="1009891" y="2385520"/>
            <a:ext cx="467407" cy="507791"/>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None/>
            </a:pPr>
            <a:r>
              <a:rPr lang="en-GB" sz="1800">
                <a:solidFill>
                  <a:srgbClr val="43A047"/>
                </a:solidFill>
                <a:latin typeface="Century Gothic"/>
                <a:ea typeface="Century Gothic"/>
                <a:cs typeface="Century Gothic"/>
                <a:sym typeface="Century Gothic"/>
              </a:rPr>
              <a:t>16</a:t>
            </a:r>
            <a:endParaRPr/>
          </a:p>
        </p:txBody>
      </p:sp>
      <p:sp>
        <p:nvSpPr>
          <p:cNvPr id="345" name="Google Shape;345;p17"/>
          <p:cNvSpPr txBox="1"/>
          <p:nvPr/>
        </p:nvSpPr>
        <p:spPr>
          <a:xfrm>
            <a:off x="1848091" y="2385520"/>
            <a:ext cx="467407" cy="507791"/>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None/>
            </a:pPr>
            <a:r>
              <a:rPr lang="en-GB" sz="1800">
                <a:solidFill>
                  <a:srgbClr val="43A047"/>
                </a:solidFill>
                <a:latin typeface="Century Gothic"/>
                <a:ea typeface="Century Gothic"/>
                <a:cs typeface="Century Gothic"/>
                <a:sym typeface="Century Gothic"/>
              </a:rPr>
              <a:t>12</a:t>
            </a:r>
            <a:endParaRPr/>
          </a:p>
        </p:txBody>
      </p:sp>
      <p:sp>
        <p:nvSpPr>
          <p:cNvPr id="346" name="Google Shape;346;p17"/>
          <p:cNvSpPr txBox="1"/>
          <p:nvPr/>
        </p:nvSpPr>
        <p:spPr>
          <a:xfrm>
            <a:off x="1907516" y="1689890"/>
            <a:ext cx="467407" cy="507791"/>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None/>
            </a:pPr>
            <a:r>
              <a:rPr lang="en-GB" sz="1800">
                <a:solidFill>
                  <a:srgbClr val="43A047"/>
                </a:solidFill>
                <a:latin typeface="Century Gothic"/>
                <a:ea typeface="Century Gothic"/>
                <a:cs typeface="Century Gothic"/>
                <a:sym typeface="Century Gothic"/>
              </a:rPr>
              <a:t>4</a:t>
            </a:r>
            <a:endParaRPr/>
          </a:p>
        </p:txBody>
      </p:sp>
      <p:sp>
        <p:nvSpPr>
          <p:cNvPr id="347" name="Google Shape;347;p17"/>
          <p:cNvSpPr txBox="1"/>
          <p:nvPr/>
        </p:nvSpPr>
        <p:spPr>
          <a:xfrm>
            <a:off x="1599823" y="3915637"/>
            <a:ext cx="467407" cy="507791"/>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None/>
            </a:pPr>
            <a:r>
              <a:rPr lang="en-GB" sz="1800">
                <a:solidFill>
                  <a:srgbClr val="43A047"/>
                </a:solidFill>
                <a:latin typeface="Century Gothic"/>
                <a:ea typeface="Century Gothic"/>
                <a:cs typeface="Century Gothic"/>
                <a:sym typeface="Century Gothic"/>
              </a:rPr>
              <a:t>4</a:t>
            </a:r>
            <a:endParaRPr/>
          </a:p>
        </p:txBody>
      </p:sp>
      <p:sp>
        <p:nvSpPr>
          <p:cNvPr id="348" name="Google Shape;348;p17"/>
          <p:cNvSpPr txBox="1"/>
          <p:nvPr/>
        </p:nvSpPr>
        <p:spPr>
          <a:xfrm>
            <a:off x="1599824" y="4645467"/>
            <a:ext cx="467407" cy="507791"/>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None/>
            </a:pPr>
            <a:r>
              <a:rPr lang="en-GB" sz="1800">
                <a:solidFill>
                  <a:srgbClr val="43A047"/>
                </a:solidFill>
                <a:latin typeface="Century Gothic"/>
                <a:ea typeface="Century Gothic"/>
                <a:cs typeface="Century Gothic"/>
                <a:sym typeface="Century Gothic"/>
              </a:rPr>
              <a:t>12</a:t>
            </a:r>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15"/>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6"/>
                                        </p:tgtEl>
                                        <p:attrNameLst>
                                          <p:attrName>style.visibility</p:attrName>
                                        </p:attrNameLst>
                                      </p:cBhvr>
                                      <p:to>
                                        <p:strVal val="visible"/>
                                      </p:to>
                                    </p:set>
                                    <p:animEffect transition="in" filter="fade">
                                      <p:cBhvr>
                                        <p:cTn id="7" dur="500"/>
                                        <p:tgtEl>
                                          <p:spTgt spid="31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42"/>
                                        </p:tgtEl>
                                        <p:attrNameLst>
                                          <p:attrName>style.visibility</p:attrName>
                                        </p:attrNameLst>
                                      </p:cBhvr>
                                      <p:to>
                                        <p:strVal val="visible"/>
                                      </p:to>
                                    </p:set>
                                    <p:animEffect transition="in" filter="fade">
                                      <p:cBhvr>
                                        <p:cTn id="10" dur="500"/>
                                        <p:tgtEl>
                                          <p:spTgt spid="34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43"/>
                                        </p:tgtEl>
                                        <p:attrNameLst>
                                          <p:attrName>style.visibility</p:attrName>
                                        </p:attrNameLst>
                                      </p:cBhvr>
                                      <p:to>
                                        <p:strVal val="visible"/>
                                      </p:to>
                                    </p:set>
                                    <p:animEffect transition="in" filter="fade">
                                      <p:cBhvr>
                                        <p:cTn id="13" dur="500"/>
                                        <p:tgtEl>
                                          <p:spTgt spid="34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44"/>
                                        </p:tgtEl>
                                        <p:attrNameLst>
                                          <p:attrName>style.visibility</p:attrName>
                                        </p:attrNameLst>
                                      </p:cBhvr>
                                      <p:to>
                                        <p:strVal val="visible"/>
                                      </p:to>
                                    </p:set>
                                    <p:animEffect transition="in" filter="fade">
                                      <p:cBhvr>
                                        <p:cTn id="16" dur="500"/>
                                        <p:tgtEl>
                                          <p:spTgt spid="34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45"/>
                                        </p:tgtEl>
                                        <p:attrNameLst>
                                          <p:attrName>style.visibility</p:attrName>
                                        </p:attrNameLst>
                                      </p:cBhvr>
                                      <p:to>
                                        <p:strVal val="visible"/>
                                      </p:to>
                                    </p:set>
                                    <p:animEffect transition="in" filter="fade">
                                      <p:cBhvr>
                                        <p:cTn id="19" dur="500"/>
                                        <p:tgtEl>
                                          <p:spTgt spid="34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46"/>
                                        </p:tgtEl>
                                        <p:attrNameLst>
                                          <p:attrName>style.visibility</p:attrName>
                                        </p:attrNameLst>
                                      </p:cBhvr>
                                      <p:to>
                                        <p:strVal val="visible"/>
                                      </p:to>
                                    </p:set>
                                    <p:animEffect transition="in" filter="fade">
                                      <p:cBhvr>
                                        <p:cTn id="22" dur="500"/>
                                        <p:tgtEl>
                                          <p:spTgt spid="346"/>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47"/>
                                        </p:tgtEl>
                                        <p:attrNameLst>
                                          <p:attrName>style.visibility</p:attrName>
                                        </p:attrNameLst>
                                      </p:cBhvr>
                                      <p:to>
                                        <p:strVal val="visible"/>
                                      </p:to>
                                    </p:set>
                                    <p:animEffect transition="in" filter="fade">
                                      <p:cBhvr>
                                        <p:cTn id="25" dur="500"/>
                                        <p:tgtEl>
                                          <p:spTgt spid="347"/>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48"/>
                                        </p:tgtEl>
                                        <p:attrNameLst>
                                          <p:attrName>style.visibility</p:attrName>
                                        </p:attrNameLst>
                                      </p:cBhvr>
                                      <p:to>
                                        <p:strVal val="visible"/>
                                      </p:to>
                                    </p:set>
                                    <p:animEffect transition="in" filter="fade">
                                      <p:cBhvr>
                                        <p:cTn id="28" dur="500"/>
                                        <p:tgtEl>
                                          <p:spTgt spid="348"/>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38"/>
                                        </p:tgtEl>
                                        <p:attrNameLst>
                                          <p:attrName>style.visibility</p:attrName>
                                        </p:attrNameLst>
                                      </p:cBhvr>
                                      <p:to>
                                        <p:strVal val="visible"/>
                                      </p:to>
                                    </p:set>
                                    <p:animEffect transition="in" filter="fade">
                                      <p:cBhvr>
                                        <p:cTn id="31" dur="500"/>
                                        <p:tgtEl>
                                          <p:spTgt spid="338"/>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39"/>
                                        </p:tgtEl>
                                        <p:attrNameLst>
                                          <p:attrName>style.visibility</p:attrName>
                                        </p:attrNameLst>
                                      </p:cBhvr>
                                      <p:to>
                                        <p:strVal val="visible"/>
                                      </p:to>
                                    </p:set>
                                    <p:animEffect transition="in" filter="fade">
                                      <p:cBhvr>
                                        <p:cTn id="34" dur="500"/>
                                        <p:tgtEl>
                                          <p:spTgt spid="339"/>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40"/>
                                        </p:tgtEl>
                                        <p:attrNameLst>
                                          <p:attrName>style.visibility</p:attrName>
                                        </p:attrNameLst>
                                      </p:cBhvr>
                                      <p:to>
                                        <p:strVal val="visible"/>
                                      </p:to>
                                    </p:set>
                                    <p:animEffect transition="in" filter="fade">
                                      <p:cBhvr>
                                        <p:cTn id="37" dur="500"/>
                                        <p:tgtEl>
                                          <p:spTgt spid="340"/>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41"/>
                                        </p:tgtEl>
                                        <p:attrNameLst>
                                          <p:attrName>style.visibility</p:attrName>
                                        </p:attrNameLst>
                                      </p:cBhvr>
                                      <p:to>
                                        <p:strVal val="visible"/>
                                      </p:to>
                                    </p:set>
                                    <p:animEffect transition="in" filter="fade">
                                      <p:cBhvr>
                                        <p:cTn id="40" dur="500"/>
                                        <p:tgtEl>
                                          <p:spTgt spid="341"/>
                                        </p:tgtEl>
                                      </p:cBhvr>
                                    </p:animEffect>
                                  </p:childTnLst>
                                </p:cTn>
                              </p:par>
                            </p:childTnLst>
                          </p:cTn>
                        </p:par>
                      </p:childTnLst>
                    </p:cTn>
                  </p:par>
                </p:childTnLst>
              </p:cTn>
              <p:nextCondLst>
                <p:cond evt="onClick" delay="0">
                  <p:tgtEl>
                    <p:spTgt spid="315"/>
                  </p:tgtEl>
                </p:cond>
              </p:nextCondLst>
            </p:seq>
          </p:childTnLst>
        </p:cTn>
      </p:par>
    </p:tnLst>
    <p:bldLst>
      <p:bldP spid="316" grpId="0"/>
      <p:bldP spid="338" grpId="0" animBg="1"/>
      <p:bldP spid="339" grpId="0" animBg="1"/>
      <p:bldP spid="340" grpId="0" animBg="1"/>
      <p:bldP spid="341" grpId="0" animBg="1"/>
      <p:bldP spid="342" grpId="0"/>
      <p:bldP spid="343" grpId="0"/>
      <p:bldP spid="344" grpId="0"/>
      <p:bldP spid="345" grpId="0"/>
      <p:bldP spid="346" grpId="0"/>
      <p:bldP spid="347" grpId="0"/>
      <p:bldP spid="34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53"/>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54" name="Google Shape;354;p16"/>
              <p:cNvSpPr txBox="1">
                <a:spLocks noGrp="1"/>
              </p:cNvSpPr>
              <p:nvPr>
                <p:ph type="body" idx="2"/>
              </p:nvPr>
            </p:nvSpPr>
            <p:spPr>
              <a:xfrm>
                <a:off x="263046" y="700644"/>
                <a:ext cx="11736900" cy="811150"/>
              </a:xfrm>
              <a:prstGeom prst="rect">
                <a:avLst/>
              </a:prstGeom>
              <a:noFill/>
              <a:ln>
                <a:noFill/>
              </a:ln>
            </p:spPr>
            <p:txBody>
              <a:bodyPr spcFirstLastPara="1" wrap="square" lIns="91425" tIns="45700" rIns="91425" bIns="45700" anchor="t" anchorCtr="0">
                <a:normAutofit/>
              </a:bodyPr>
              <a:lstStyle/>
              <a:p>
                <a:pPr marL="0" lvl="0" indent="0" algn="l" rtl="0">
                  <a:lnSpc>
                    <a:spcPct val="110000"/>
                  </a:lnSpc>
                  <a:spcBef>
                    <a:spcPts val="0"/>
                  </a:spcBef>
                  <a:spcAft>
                    <a:spcPts val="0"/>
                  </a:spcAft>
                  <a:buClr>
                    <a:srgbClr val="222222"/>
                  </a:buClr>
                  <a:buSzPts val="1800"/>
                  <a:buNone/>
                </a:pPr>
                <a:r>
                  <a:rPr lang="en-GB" dirty="0"/>
                  <a:t>Circle </a:t>
                </a:r>
                <a14:m>
                  <m:oMath xmlns:m="http://schemas.openxmlformats.org/officeDocument/2006/math">
                    <m:f>
                      <m:fPr>
                        <m:ctrlPr>
                          <a:rPr lang="ar-AE" sz="1800" i="1" smtClean="0">
                            <a:latin typeface="Cambria Math" panose="02040503050406030204" pitchFamily="18" charset="0"/>
                          </a:rPr>
                        </m:ctrlPr>
                      </m:fPr>
                      <m:num>
                        <m:r>
                          <m:rPr>
                            <m:nor/>
                          </m:rPr>
                          <a:rPr lang="en-GB" sz="1800" b="0" i="0" smtClean="0">
                            <a:latin typeface="Century Gothic" panose="020B0502020202020204" pitchFamily="34" charset="0"/>
                          </a:rPr>
                          <m:t>1</m:t>
                        </m:r>
                      </m:num>
                      <m:den>
                        <m:r>
                          <m:rPr>
                            <m:nor/>
                          </m:rPr>
                          <a:rPr lang="ar-AE" sz="1800" smtClean="0">
                            <a:latin typeface="Century Gothic" panose="020B0502020202020204" pitchFamily="34" charset="0"/>
                          </a:rPr>
                          <m:t> </m:t>
                        </m:r>
                        <m:r>
                          <m:rPr>
                            <m:nor/>
                          </m:rPr>
                          <a:rPr lang="en-GB" sz="1800" b="0" i="0" smtClean="0">
                            <a:latin typeface="Century Gothic" panose="020B0502020202020204" pitchFamily="34" charset="0"/>
                          </a:rPr>
                          <m:t>5</m:t>
                        </m:r>
                        <m:r>
                          <m:rPr>
                            <m:nor/>
                          </m:rPr>
                          <a:rPr lang="ar-AE" sz="1800" smtClean="0">
                            <a:latin typeface="Century Gothic" panose="020B0502020202020204" pitchFamily="34" charset="0"/>
                          </a:rPr>
                          <m:t> </m:t>
                        </m:r>
                      </m:den>
                    </m:f>
                  </m:oMath>
                </a14:m>
                <a:r>
                  <a:rPr lang="en-GB" dirty="0"/>
                  <a:t> of the balloons</a:t>
                </a:r>
                <a:endParaRPr dirty="0"/>
              </a:p>
            </p:txBody>
          </p:sp>
        </mc:Choice>
        <mc:Fallback xmlns="">
          <p:sp>
            <p:nvSpPr>
              <p:cNvPr id="354" name="Google Shape;354;p16"/>
              <p:cNvSpPr txBox="1">
                <a:spLocks noGrp="1" noRot="1" noChangeAspect="1" noMove="1" noResize="1" noEditPoints="1" noAdjustHandles="1" noChangeArrowheads="1" noChangeShapeType="1" noTextEdit="1"/>
              </p:cNvSpPr>
              <p:nvPr>
                <p:ph type="body" idx="2"/>
              </p:nvPr>
            </p:nvSpPr>
            <p:spPr>
              <a:xfrm>
                <a:off x="263046" y="700644"/>
                <a:ext cx="11736900" cy="811150"/>
              </a:xfrm>
              <a:prstGeom prst="rect">
                <a:avLst/>
              </a:prstGeom>
              <a:blipFill>
                <a:blip r:embed="rId3"/>
                <a:stretch>
                  <a:fillRect l="-432"/>
                </a:stretch>
              </a:blipFill>
              <a:ln>
                <a:noFill/>
              </a:ln>
            </p:spPr>
            <p:txBody>
              <a:bodyPr/>
              <a:lstStyle/>
              <a:p>
                <a:r>
                  <a:rPr lang="en-GB">
                    <a:noFill/>
                  </a:rPr>
                  <a:t> </a:t>
                </a:r>
              </a:p>
            </p:txBody>
          </p:sp>
        </mc:Fallback>
      </mc:AlternateContent>
      <p:sp>
        <p:nvSpPr>
          <p:cNvPr id="355" name="Google Shape;355;p16"/>
          <p:cNvSpPr/>
          <p:nvPr/>
        </p:nvSpPr>
        <p:spPr>
          <a:xfrm>
            <a:off x="10669706" y="6163001"/>
            <a:ext cx="1401206" cy="514598"/>
          </a:xfrm>
          <a:prstGeom prst="roundRect">
            <a:avLst>
              <a:gd name="adj" fmla="val 16667"/>
            </a:avLst>
          </a:prstGeom>
          <a:solidFill>
            <a:srgbClr val="2196F3"/>
          </a:solidFill>
          <a:ln w="127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a:solidFill>
                  <a:schemeClr val="lt1"/>
                </a:solidFill>
                <a:latin typeface="Century Gothic"/>
                <a:ea typeface="Century Gothic"/>
                <a:cs typeface="Century Gothic"/>
                <a:sym typeface="Century Gothic"/>
              </a:rPr>
              <a:t>Answers</a:t>
            </a:r>
            <a:endParaRPr/>
          </a:p>
        </p:txBody>
      </p:sp>
      <p:sp>
        <p:nvSpPr>
          <p:cNvPr id="356" name="Google Shape;356;p16"/>
          <p:cNvSpPr txBox="1"/>
          <p:nvPr/>
        </p:nvSpPr>
        <p:spPr>
          <a:xfrm>
            <a:off x="260527" y="5760292"/>
            <a:ext cx="2759424" cy="923289"/>
          </a:xfrm>
          <a:prstGeom prst="rect">
            <a:avLst/>
          </a:prstGeom>
          <a:noFill/>
          <a:ln>
            <a:noFill/>
          </a:ln>
        </p:spPr>
        <p:txBody>
          <a:bodyPr spcFirstLastPara="1" wrap="square" lIns="91425" tIns="45700" rIns="91425" bIns="45700" anchor="t" anchorCtr="0">
            <a:spAutoFit/>
          </a:bodyPr>
          <a:lstStyle/>
          <a:p>
            <a:pPr marL="0" marR="0" lvl="0" indent="0" algn="l" rtl="0">
              <a:lnSpc>
                <a:spcPct val="150000"/>
              </a:lnSpc>
              <a:spcBef>
                <a:spcPts val="0"/>
              </a:spcBef>
              <a:spcAft>
                <a:spcPts val="0"/>
              </a:spcAft>
              <a:buNone/>
            </a:pPr>
            <a:r>
              <a:rPr lang="en-GB" sz="1800" dirty="0">
                <a:solidFill>
                  <a:srgbClr val="43A047"/>
                </a:solidFill>
                <a:latin typeface="Century Gothic"/>
                <a:ea typeface="Century Gothic"/>
                <a:cs typeface="Century Gothic"/>
                <a:sym typeface="Century Gothic"/>
              </a:rPr>
              <a:t>Terra blew up 6 </a:t>
            </a:r>
            <a:endParaRPr sz="1800" dirty="0">
              <a:solidFill>
                <a:srgbClr val="43A047"/>
              </a:solidFill>
              <a:latin typeface="Century Gothic"/>
              <a:ea typeface="Century Gothic"/>
              <a:cs typeface="Century Gothic"/>
              <a:sym typeface="Century Gothic"/>
            </a:endParaRPr>
          </a:p>
          <a:p>
            <a:pPr marL="0" lvl="0" indent="0" algn="l" rtl="0">
              <a:lnSpc>
                <a:spcPct val="150000"/>
              </a:lnSpc>
              <a:spcBef>
                <a:spcPts val="0"/>
              </a:spcBef>
              <a:spcAft>
                <a:spcPts val="0"/>
              </a:spcAft>
              <a:buClr>
                <a:schemeClr val="dk1"/>
              </a:buClr>
              <a:buFont typeface="Arial"/>
              <a:buNone/>
            </a:pPr>
            <a:r>
              <a:rPr lang="en-GB" sz="1800" dirty="0">
                <a:solidFill>
                  <a:srgbClr val="43A047"/>
                </a:solidFill>
                <a:latin typeface="Century Gothic"/>
                <a:ea typeface="Century Gothic"/>
                <a:cs typeface="Century Gothic"/>
                <a:sym typeface="Century Gothic"/>
              </a:rPr>
              <a:t>Cedar blew up 9</a:t>
            </a:r>
            <a:endParaRPr sz="1800" dirty="0">
              <a:solidFill>
                <a:srgbClr val="43A047"/>
              </a:solidFill>
              <a:latin typeface="Century Gothic"/>
              <a:ea typeface="Century Gothic"/>
              <a:cs typeface="Century Gothic"/>
              <a:sym typeface="Century Gothic"/>
            </a:endParaRPr>
          </a:p>
        </p:txBody>
      </p:sp>
      <p:grpSp>
        <p:nvGrpSpPr>
          <p:cNvPr id="357" name="Google Shape;357;p16"/>
          <p:cNvGrpSpPr/>
          <p:nvPr/>
        </p:nvGrpSpPr>
        <p:grpSpPr>
          <a:xfrm>
            <a:off x="1391050" y="1673296"/>
            <a:ext cx="771650" cy="3607950"/>
            <a:chOff x="1619650" y="1673296"/>
            <a:chExt cx="771650" cy="3607950"/>
          </a:xfrm>
        </p:grpSpPr>
        <p:pic>
          <p:nvPicPr>
            <p:cNvPr id="358" name="Google Shape;358;p16"/>
            <p:cNvPicPr preferRelativeResize="0"/>
            <p:nvPr/>
          </p:nvPicPr>
          <p:blipFill rotWithShape="1">
            <a:blip r:embed="rId4">
              <a:alphaModFix/>
            </a:blip>
            <a:srcRect/>
            <a:stretch/>
          </p:blipFill>
          <p:spPr>
            <a:xfrm>
              <a:off x="1619650" y="1673296"/>
              <a:ext cx="771650" cy="1321950"/>
            </a:xfrm>
            <a:prstGeom prst="rect">
              <a:avLst/>
            </a:prstGeom>
            <a:noFill/>
            <a:ln>
              <a:noFill/>
            </a:ln>
          </p:spPr>
        </p:pic>
        <p:pic>
          <p:nvPicPr>
            <p:cNvPr id="359" name="Google Shape;359;p16"/>
            <p:cNvPicPr preferRelativeResize="0"/>
            <p:nvPr/>
          </p:nvPicPr>
          <p:blipFill rotWithShape="1">
            <a:blip r:embed="rId4">
              <a:alphaModFix/>
            </a:blip>
            <a:srcRect/>
            <a:stretch/>
          </p:blipFill>
          <p:spPr>
            <a:xfrm>
              <a:off x="1619650" y="2816296"/>
              <a:ext cx="771650" cy="1321950"/>
            </a:xfrm>
            <a:prstGeom prst="rect">
              <a:avLst/>
            </a:prstGeom>
            <a:noFill/>
            <a:ln>
              <a:noFill/>
            </a:ln>
          </p:spPr>
        </p:pic>
        <p:pic>
          <p:nvPicPr>
            <p:cNvPr id="360" name="Google Shape;360;p16"/>
            <p:cNvPicPr preferRelativeResize="0"/>
            <p:nvPr/>
          </p:nvPicPr>
          <p:blipFill rotWithShape="1">
            <a:blip r:embed="rId4">
              <a:alphaModFix/>
            </a:blip>
            <a:srcRect/>
            <a:stretch/>
          </p:blipFill>
          <p:spPr>
            <a:xfrm>
              <a:off x="1619650" y="3959296"/>
              <a:ext cx="771650" cy="1321950"/>
            </a:xfrm>
            <a:prstGeom prst="rect">
              <a:avLst/>
            </a:prstGeom>
            <a:noFill/>
            <a:ln>
              <a:noFill/>
            </a:ln>
          </p:spPr>
        </p:pic>
      </p:grpSp>
      <p:grpSp>
        <p:nvGrpSpPr>
          <p:cNvPr id="361" name="Google Shape;361;p16"/>
          <p:cNvGrpSpPr/>
          <p:nvPr/>
        </p:nvGrpSpPr>
        <p:grpSpPr>
          <a:xfrm>
            <a:off x="2248300" y="1673296"/>
            <a:ext cx="771650" cy="3607950"/>
            <a:chOff x="1619650" y="1673296"/>
            <a:chExt cx="771650" cy="3607950"/>
          </a:xfrm>
        </p:grpSpPr>
        <p:pic>
          <p:nvPicPr>
            <p:cNvPr id="362" name="Google Shape;362;p16"/>
            <p:cNvPicPr preferRelativeResize="0"/>
            <p:nvPr/>
          </p:nvPicPr>
          <p:blipFill rotWithShape="1">
            <a:blip r:embed="rId4">
              <a:alphaModFix/>
            </a:blip>
            <a:srcRect/>
            <a:stretch/>
          </p:blipFill>
          <p:spPr>
            <a:xfrm>
              <a:off x="1619650" y="1673296"/>
              <a:ext cx="771650" cy="1321950"/>
            </a:xfrm>
            <a:prstGeom prst="rect">
              <a:avLst/>
            </a:prstGeom>
            <a:noFill/>
            <a:ln>
              <a:noFill/>
            </a:ln>
          </p:spPr>
        </p:pic>
        <p:pic>
          <p:nvPicPr>
            <p:cNvPr id="363" name="Google Shape;363;p16"/>
            <p:cNvPicPr preferRelativeResize="0"/>
            <p:nvPr/>
          </p:nvPicPr>
          <p:blipFill rotWithShape="1">
            <a:blip r:embed="rId4">
              <a:alphaModFix/>
            </a:blip>
            <a:srcRect/>
            <a:stretch/>
          </p:blipFill>
          <p:spPr>
            <a:xfrm>
              <a:off x="1619650" y="2816296"/>
              <a:ext cx="771650" cy="1321950"/>
            </a:xfrm>
            <a:prstGeom prst="rect">
              <a:avLst/>
            </a:prstGeom>
            <a:noFill/>
            <a:ln>
              <a:noFill/>
            </a:ln>
          </p:spPr>
        </p:pic>
        <p:pic>
          <p:nvPicPr>
            <p:cNvPr id="364" name="Google Shape;364;p16"/>
            <p:cNvPicPr preferRelativeResize="0"/>
            <p:nvPr/>
          </p:nvPicPr>
          <p:blipFill rotWithShape="1">
            <a:blip r:embed="rId4">
              <a:alphaModFix/>
            </a:blip>
            <a:srcRect/>
            <a:stretch/>
          </p:blipFill>
          <p:spPr>
            <a:xfrm>
              <a:off x="1619650" y="3959296"/>
              <a:ext cx="771650" cy="1321950"/>
            </a:xfrm>
            <a:prstGeom prst="rect">
              <a:avLst/>
            </a:prstGeom>
            <a:noFill/>
            <a:ln>
              <a:noFill/>
            </a:ln>
          </p:spPr>
        </p:pic>
      </p:grpSp>
      <p:grpSp>
        <p:nvGrpSpPr>
          <p:cNvPr id="365" name="Google Shape;365;p16"/>
          <p:cNvGrpSpPr/>
          <p:nvPr/>
        </p:nvGrpSpPr>
        <p:grpSpPr>
          <a:xfrm>
            <a:off x="3105550" y="1673296"/>
            <a:ext cx="771650" cy="3607950"/>
            <a:chOff x="1619650" y="1673296"/>
            <a:chExt cx="771650" cy="3607950"/>
          </a:xfrm>
        </p:grpSpPr>
        <p:pic>
          <p:nvPicPr>
            <p:cNvPr id="366" name="Google Shape;366;p16"/>
            <p:cNvPicPr preferRelativeResize="0"/>
            <p:nvPr/>
          </p:nvPicPr>
          <p:blipFill rotWithShape="1">
            <a:blip r:embed="rId4">
              <a:alphaModFix/>
            </a:blip>
            <a:srcRect/>
            <a:stretch/>
          </p:blipFill>
          <p:spPr>
            <a:xfrm>
              <a:off x="1619650" y="1673296"/>
              <a:ext cx="771650" cy="1321950"/>
            </a:xfrm>
            <a:prstGeom prst="rect">
              <a:avLst/>
            </a:prstGeom>
            <a:noFill/>
            <a:ln>
              <a:noFill/>
            </a:ln>
          </p:spPr>
        </p:pic>
        <p:pic>
          <p:nvPicPr>
            <p:cNvPr id="367" name="Google Shape;367;p16"/>
            <p:cNvPicPr preferRelativeResize="0"/>
            <p:nvPr/>
          </p:nvPicPr>
          <p:blipFill rotWithShape="1">
            <a:blip r:embed="rId4">
              <a:alphaModFix/>
            </a:blip>
            <a:srcRect/>
            <a:stretch/>
          </p:blipFill>
          <p:spPr>
            <a:xfrm>
              <a:off x="1619650" y="2816296"/>
              <a:ext cx="771650" cy="1321950"/>
            </a:xfrm>
            <a:prstGeom prst="rect">
              <a:avLst/>
            </a:prstGeom>
            <a:noFill/>
            <a:ln>
              <a:noFill/>
            </a:ln>
          </p:spPr>
        </p:pic>
        <p:pic>
          <p:nvPicPr>
            <p:cNvPr id="368" name="Google Shape;368;p16"/>
            <p:cNvPicPr preferRelativeResize="0"/>
            <p:nvPr/>
          </p:nvPicPr>
          <p:blipFill rotWithShape="1">
            <a:blip r:embed="rId4">
              <a:alphaModFix/>
            </a:blip>
            <a:srcRect/>
            <a:stretch/>
          </p:blipFill>
          <p:spPr>
            <a:xfrm>
              <a:off x="1619650" y="3959296"/>
              <a:ext cx="771650" cy="1321950"/>
            </a:xfrm>
            <a:prstGeom prst="rect">
              <a:avLst/>
            </a:prstGeom>
            <a:noFill/>
            <a:ln>
              <a:noFill/>
            </a:ln>
          </p:spPr>
        </p:pic>
      </p:grpSp>
      <p:grpSp>
        <p:nvGrpSpPr>
          <p:cNvPr id="369" name="Google Shape;369;p16"/>
          <p:cNvGrpSpPr/>
          <p:nvPr/>
        </p:nvGrpSpPr>
        <p:grpSpPr>
          <a:xfrm>
            <a:off x="3962800" y="1673296"/>
            <a:ext cx="771650" cy="3607950"/>
            <a:chOff x="1619650" y="1673296"/>
            <a:chExt cx="771650" cy="3607950"/>
          </a:xfrm>
        </p:grpSpPr>
        <p:pic>
          <p:nvPicPr>
            <p:cNvPr id="370" name="Google Shape;370;p16"/>
            <p:cNvPicPr preferRelativeResize="0"/>
            <p:nvPr/>
          </p:nvPicPr>
          <p:blipFill rotWithShape="1">
            <a:blip r:embed="rId4">
              <a:alphaModFix/>
            </a:blip>
            <a:srcRect/>
            <a:stretch/>
          </p:blipFill>
          <p:spPr>
            <a:xfrm>
              <a:off x="1619650" y="1673296"/>
              <a:ext cx="771650" cy="1321950"/>
            </a:xfrm>
            <a:prstGeom prst="rect">
              <a:avLst/>
            </a:prstGeom>
            <a:noFill/>
            <a:ln>
              <a:noFill/>
            </a:ln>
          </p:spPr>
        </p:pic>
        <p:pic>
          <p:nvPicPr>
            <p:cNvPr id="371" name="Google Shape;371;p16"/>
            <p:cNvPicPr preferRelativeResize="0"/>
            <p:nvPr/>
          </p:nvPicPr>
          <p:blipFill rotWithShape="1">
            <a:blip r:embed="rId4">
              <a:alphaModFix/>
            </a:blip>
            <a:srcRect/>
            <a:stretch/>
          </p:blipFill>
          <p:spPr>
            <a:xfrm>
              <a:off x="1619650" y="2816296"/>
              <a:ext cx="771650" cy="1321950"/>
            </a:xfrm>
            <a:prstGeom prst="rect">
              <a:avLst/>
            </a:prstGeom>
            <a:noFill/>
            <a:ln>
              <a:noFill/>
            </a:ln>
          </p:spPr>
        </p:pic>
        <p:pic>
          <p:nvPicPr>
            <p:cNvPr id="372" name="Google Shape;372;p16"/>
            <p:cNvPicPr preferRelativeResize="0"/>
            <p:nvPr/>
          </p:nvPicPr>
          <p:blipFill rotWithShape="1">
            <a:blip r:embed="rId4">
              <a:alphaModFix/>
            </a:blip>
            <a:srcRect/>
            <a:stretch/>
          </p:blipFill>
          <p:spPr>
            <a:xfrm>
              <a:off x="1619650" y="3959296"/>
              <a:ext cx="771650" cy="1321950"/>
            </a:xfrm>
            <a:prstGeom prst="rect">
              <a:avLst/>
            </a:prstGeom>
            <a:noFill/>
            <a:ln>
              <a:noFill/>
            </a:ln>
          </p:spPr>
        </p:pic>
      </p:grpSp>
      <p:grpSp>
        <p:nvGrpSpPr>
          <p:cNvPr id="373" name="Google Shape;373;p16"/>
          <p:cNvGrpSpPr/>
          <p:nvPr/>
        </p:nvGrpSpPr>
        <p:grpSpPr>
          <a:xfrm>
            <a:off x="4820050" y="1673296"/>
            <a:ext cx="771650" cy="3607950"/>
            <a:chOff x="1619650" y="1673296"/>
            <a:chExt cx="771650" cy="3607950"/>
          </a:xfrm>
        </p:grpSpPr>
        <p:pic>
          <p:nvPicPr>
            <p:cNvPr id="374" name="Google Shape;374;p16"/>
            <p:cNvPicPr preferRelativeResize="0"/>
            <p:nvPr/>
          </p:nvPicPr>
          <p:blipFill rotWithShape="1">
            <a:blip r:embed="rId4">
              <a:alphaModFix/>
            </a:blip>
            <a:srcRect/>
            <a:stretch/>
          </p:blipFill>
          <p:spPr>
            <a:xfrm>
              <a:off x="1619650" y="1673296"/>
              <a:ext cx="771650" cy="1321950"/>
            </a:xfrm>
            <a:prstGeom prst="rect">
              <a:avLst/>
            </a:prstGeom>
            <a:noFill/>
            <a:ln>
              <a:noFill/>
            </a:ln>
          </p:spPr>
        </p:pic>
        <p:pic>
          <p:nvPicPr>
            <p:cNvPr id="375" name="Google Shape;375;p16"/>
            <p:cNvPicPr preferRelativeResize="0"/>
            <p:nvPr/>
          </p:nvPicPr>
          <p:blipFill rotWithShape="1">
            <a:blip r:embed="rId4">
              <a:alphaModFix/>
            </a:blip>
            <a:srcRect/>
            <a:stretch/>
          </p:blipFill>
          <p:spPr>
            <a:xfrm>
              <a:off x="1619650" y="2816296"/>
              <a:ext cx="771650" cy="1321950"/>
            </a:xfrm>
            <a:prstGeom prst="rect">
              <a:avLst/>
            </a:prstGeom>
            <a:noFill/>
            <a:ln>
              <a:noFill/>
            </a:ln>
          </p:spPr>
        </p:pic>
        <p:pic>
          <p:nvPicPr>
            <p:cNvPr id="376" name="Google Shape;376;p16"/>
            <p:cNvPicPr preferRelativeResize="0"/>
            <p:nvPr/>
          </p:nvPicPr>
          <p:blipFill rotWithShape="1">
            <a:blip r:embed="rId4">
              <a:alphaModFix/>
            </a:blip>
            <a:srcRect/>
            <a:stretch/>
          </p:blipFill>
          <p:spPr>
            <a:xfrm>
              <a:off x="1619650" y="3959296"/>
              <a:ext cx="771650" cy="1321950"/>
            </a:xfrm>
            <a:prstGeom prst="rect">
              <a:avLst/>
            </a:prstGeom>
            <a:noFill/>
            <a:ln>
              <a:noFill/>
            </a:ln>
          </p:spPr>
        </p:pic>
      </p:grpSp>
      <p:sp>
        <p:nvSpPr>
          <p:cNvPr id="377" name="Google Shape;377;p16"/>
          <p:cNvSpPr/>
          <p:nvPr/>
        </p:nvSpPr>
        <p:spPr>
          <a:xfrm>
            <a:off x="1258075" y="1553425"/>
            <a:ext cx="968100" cy="3727821"/>
          </a:xfrm>
          <a:prstGeom prst="roundRect">
            <a:avLst>
              <a:gd name="adj" fmla="val 16667"/>
            </a:avLst>
          </a:prstGeom>
          <a:noFill/>
          <a:ln w="2857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78" name="Google Shape;378;p16"/>
          <p:cNvPicPr preferRelativeResize="0"/>
          <p:nvPr/>
        </p:nvPicPr>
        <p:blipFill rotWithShape="1">
          <a:blip r:embed="rId5">
            <a:alphaModFix/>
          </a:blip>
          <a:srcRect/>
          <a:stretch/>
        </p:blipFill>
        <p:spPr>
          <a:xfrm>
            <a:off x="6545942" y="3943275"/>
            <a:ext cx="982124" cy="982124"/>
          </a:xfrm>
          <a:prstGeom prst="rect">
            <a:avLst/>
          </a:prstGeom>
          <a:noFill/>
          <a:ln>
            <a:noFill/>
          </a:ln>
        </p:spPr>
      </p:pic>
      <p:pic>
        <p:nvPicPr>
          <p:cNvPr id="379" name="Google Shape;379;p16"/>
          <p:cNvPicPr preferRelativeResize="0"/>
          <p:nvPr/>
        </p:nvPicPr>
        <p:blipFill rotWithShape="1">
          <a:blip r:embed="rId6">
            <a:alphaModFix/>
          </a:blip>
          <a:srcRect/>
          <a:stretch/>
        </p:blipFill>
        <p:spPr>
          <a:xfrm>
            <a:off x="10511390" y="4115345"/>
            <a:ext cx="1013409" cy="982131"/>
          </a:xfrm>
          <a:prstGeom prst="rect">
            <a:avLst/>
          </a:prstGeom>
          <a:noFill/>
          <a:ln>
            <a:noFill/>
          </a:ln>
        </p:spPr>
      </p:pic>
      <mc:AlternateContent xmlns:mc="http://schemas.openxmlformats.org/markup-compatibility/2006" xmlns:a14="http://schemas.microsoft.com/office/drawing/2010/main">
        <mc:Choice Requires="a14">
          <p:sp>
            <p:nvSpPr>
              <p:cNvPr id="380" name="Google Shape;380;p16"/>
              <p:cNvSpPr/>
              <p:nvPr/>
            </p:nvSpPr>
            <p:spPr>
              <a:xfrm>
                <a:off x="6749374" y="2138516"/>
                <a:ext cx="2227200" cy="1865455"/>
              </a:xfrm>
              <a:prstGeom prst="wedgeEllipseCallout">
                <a:avLst>
                  <a:gd name="adj1" fmla="val -20833"/>
                  <a:gd name="adj2" fmla="val 62500"/>
                </a:avLst>
              </a:prstGeom>
              <a:noFill/>
              <a:ln w="38100" cap="flat" cmpd="sng">
                <a:solidFill>
                  <a:srgbClr val="CCD4F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50000"/>
                  </a:lnSpc>
                  <a:spcBef>
                    <a:spcPts val="0"/>
                  </a:spcBef>
                  <a:spcAft>
                    <a:spcPts val="0"/>
                  </a:spcAft>
                  <a:buNone/>
                </a:pPr>
                <a:r>
                  <a:rPr lang="en-GB" sz="1800" dirty="0">
                    <a:solidFill>
                      <a:srgbClr val="222222"/>
                    </a:solidFill>
                    <a:latin typeface="Century Gothic"/>
                    <a:ea typeface="Century Gothic"/>
                    <a:cs typeface="Century Gothic"/>
                    <a:sym typeface="Century Gothic"/>
                  </a:rPr>
                  <a:t>I blew up </a:t>
                </a:r>
                <a14:m>
                  <m:oMath xmlns:m="http://schemas.openxmlformats.org/officeDocument/2006/math">
                    <m:f>
                      <m:fPr>
                        <m:ctrlPr>
                          <a:rPr lang="ar-AE" sz="1800" i="1" smtClean="0">
                            <a:latin typeface="Cambria Math" panose="02040503050406030204" pitchFamily="18" charset="0"/>
                          </a:rPr>
                        </m:ctrlPr>
                      </m:fPr>
                      <m:num>
                        <m:r>
                          <m:rPr>
                            <m:nor/>
                          </m:rPr>
                          <a:rPr lang="en-GB" sz="1800" b="0" i="0" smtClean="0">
                            <a:latin typeface="Century Gothic" panose="020B0502020202020204" pitchFamily="34" charset="0"/>
                          </a:rPr>
                          <m:t>2</m:t>
                        </m:r>
                      </m:num>
                      <m:den>
                        <m:r>
                          <m:rPr>
                            <m:nor/>
                          </m:rPr>
                          <a:rPr lang="ar-AE" sz="1800" smtClean="0">
                            <a:latin typeface="Century Gothic" panose="020B0502020202020204" pitchFamily="34" charset="0"/>
                          </a:rPr>
                          <m:t> </m:t>
                        </m:r>
                        <m:r>
                          <m:rPr>
                            <m:nor/>
                          </m:rPr>
                          <a:rPr lang="en-GB" sz="1800" b="0" i="0" smtClean="0">
                            <a:latin typeface="Century Gothic" panose="020B0502020202020204" pitchFamily="34" charset="0"/>
                          </a:rPr>
                          <m:t>5</m:t>
                        </m:r>
                        <m:r>
                          <m:rPr>
                            <m:nor/>
                          </m:rPr>
                          <a:rPr lang="ar-AE" sz="1800" smtClean="0">
                            <a:latin typeface="Century Gothic" panose="020B0502020202020204" pitchFamily="34" charset="0"/>
                          </a:rPr>
                          <m:t> </m:t>
                        </m:r>
                      </m:den>
                    </m:f>
                  </m:oMath>
                </a14:m>
                <a:r>
                  <a:rPr lang="en-GB" sz="1800" dirty="0">
                    <a:solidFill>
                      <a:srgbClr val="222222"/>
                    </a:solidFill>
                    <a:latin typeface="Century Gothic"/>
                    <a:ea typeface="Century Gothic"/>
                    <a:cs typeface="Century Gothic"/>
                    <a:sym typeface="Century Gothic"/>
                  </a:rPr>
                  <a:t> of the balloons</a:t>
                </a:r>
                <a:endParaRPr sz="1800" b="0" i="0" u="none" strike="noStrike" cap="none" dirty="0">
                  <a:solidFill>
                    <a:srgbClr val="222222"/>
                  </a:solidFill>
                  <a:latin typeface="Century Gothic"/>
                  <a:ea typeface="Century Gothic"/>
                  <a:cs typeface="Century Gothic"/>
                  <a:sym typeface="Century Gothic"/>
                </a:endParaRPr>
              </a:p>
            </p:txBody>
          </p:sp>
        </mc:Choice>
        <mc:Fallback xmlns="">
          <p:sp>
            <p:nvSpPr>
              <p:cNvPr id="380" name="Google Shape;380;p16"/>
              <p:cNvSpPr>
                <a:spLocks noRot="1" noChangeAspect="1" noMove="1" noResize="1" noEditPoints="1" noAdjustHandles="1" noChangeArrowheads="1" noChangeShapeType="1" noTextEdit="1"/>
              </p:cNvSpPr>
              <p:nvPr/>
            </p:nvSpPr>
            <p:spPr>
              <a:xfrm>
                <a:off x="6749374" y="2138516"/>
                <a:ext cx="2227200" cy="1865455"/>
              </a:xfrm>
              <a:prstGeom prst="wedgeEllipseCallout">
                <a:avLst>
                  <a:gd name="adj1" fmla="val -20833"/>
                  <a:gd name="adj2" fmla="val 62500"/>
                </a:avLst>
              </a:prstGeom>
              <a:blipFill>
                <a:blip r:embed="rId7"/>
                <a:stretch>
                  <a:fillRect/>
                </a:stretch>
              </a:blipFill>
              <a:ln w="38100" cap="flat" cmpd="sng">
                <a:solidFill>
                  <a:srgbClr val="CCD4F4"/>
                </a:solidFill>
                <a:prstDash val="solid"/>
                <a:round/>
                <a:headEnd type="none" w="sm" len="sm"/>
                <a:tailEnd type="none" w="sm" len="sm"/>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81" name="Google Shape;381;p16"/>
              <p:cNvSpPr/>
              <p:nvPr/>
            </p:nvSpPr>
            <p:spPr>
              <a:xfrm>
                <a:off x="9187774" y="2138516"/>
                <a:ext cx="2227200" cy="1865455"/>
              </a:xfrm>
              <a:prstGeom prst="wedgeEllipseCallout">
                <a:avLst>
                  <a:gd name="adj1" fmla="val 10203"/>
                  <a:gd name="adj2" fmla="val 72335"/>
                </a:avLst>
              </a:prstGeom>
              <a:noFill/>
              <a:ln w="38100" cap="flat" cmpd="sng">
                <a:solidFill>
                  <a:srgbClr val="CCD4F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50000"/>
                  </a:lnSpc>
                  <a:spcBef>
                    <a:spcPts val="0"/>
                  </a:spcBef>
                  <a:spcAft>
                    <a:spcPts val="0"/>
                  </a:spcAft>
                  <a:buNone/>
                </a:pPr>
                <a:r>
                  <a:rPr lang="en-GB" sz="1800" dirty="0">
                    <a:solidFill>
                      <a:srgbClr val="222222"/>
                    </a:solidFill>
                    <a:latin typeface="Century Gothic"/>
                    <a:ea typeface="Century Gothic"/>
                    <a:cs typeface="Century Gothic"/>
                    <a:sym typeface="Century Gothic"/>
                  </a:rPr>
                  <a:t>I blew up </a:t>
                </a:r>
                <a14:m>
                  <m:oMath xmlns:m="http://schemas.openxmlformats.org/officeDocument/2006/math">
                    <m:f>
                      <m:fPr>
                        <m:ctrlPr>
                          <a:rPr lang="ar-AE" sz="1800" i="1" smtClean="0">
                            <a:latin typeface="Cambria Math" panose="02040503050406030204" pitchFamily="18" charset="0"/>
                          </a:rPr>
                        </m:ctrlPr>
                      </m:fPr>
                      <m:num>
                        <m:r>
                          <m:rPr>
                            <m:nor/>
                          </m:rPr>
                          <a:rPr lang="en-GB" sz="1800" b="0" i="0" smtClean="0">
                            <a:latin typeface="Century Gothic" panose="020B0502020202020204" pitchFamily="34" charset="0"/>
                          </a:rPr>
                          <m:t>3</m:t>
                        </m:r>
                      </m:num>
                      <m:den>
                        <m:r>
                          <m:rPr>
                            <m:nor/>
                          </m:rPr>
                          <a:rPr lang="ar-AE" sz="1800" smtClean="0">
                            <a:latin typeface="Century Gothic" panose="020B0502020202020204" pitchFamily="34" charset="0"/>
                          </a:rPr>
                          <m:t> </m:t>
                        </m:r>
                        <m:r>
                          <m:rPr>
                            <m:nor/>
                          </m:rPr>
                          <a:rPr lang="en-GB" sz="1800" b="0" i="0" smtClean="0">
                            <a:latin typeface="Century Gothic" panose="020B0502020202020204" pitchFamily="34" charset="0"/>
                          </a:rPr>
                          <m:t>5</m:t>
                        </m:r>
                        <m:r>
                          <m:rPr>
                            <m:nor/>
                          </m:rPr>
                          <a:rPr lang="ar-AE" sz="1800" smtClean="0">
                            <a:latin typeface="Century Gothic" panose="020B0502020202020204" pitchFamily="34" charset="0"/>
                          </a:rPr>
                          <m:t> </m:t>
                        </m:r>
                      </m:den>
                    </m:f>
                    <m:r>
                      <a:rPr lang="ar-AE" sz="1800" i="1" smtClean="0">
                        <a:latin typeface="Cambria Math" panose="02040503050406030204" pitchFamily="18" charset="0"/>
                      </a:rPr>
                      <m:t> </m:t>
                    </m:r>
                  </m:oMath>
                </a14:m>
                <a:r>
                  <a:rPr lang="en-GB" sz="1800" dirty="0">
                    <a:solidFill>
                      <a:srgbClr val="222222"/>
                    </a:solidFill>
                    <a:latin typeface="Century Gothic"/>
                    <a:ea typeface="Century Gothic"/>
                    <a:cs typeface="Century Gothic"/>
                    <a:sym typeface="Century Gothic"/>
                  </a:rPr>
                  <a:t> of the balloons</a:t>
                </a:r>
                <a:endParaRPr sz="1800" b="0" i="0" u="none" strike="noStrike" cap="none" dirty="0">
                  <a:solidFill>
                    <a:srgbClr val="222222"/>
                  </a:solidFill>
                  <a:latin typeface="Century Gothic"/>
                  <a:ea typeface="Century Gothic"/>
                  <a:cs typeface="Century Gothic"/>
                  <a:sym typeface="Century Gothic"/>
                </a:endParaRPr>
              </a:p>
            </p:txBody>
          </p:sp>
        </mc:Choice>
        <mc:Fallback xmlns="">
          <p:sp>
            <p:nvSpPr>
              <p:cNvPr id="381" name="Google Shape;381;p16"/>
              <p:cNvSpPr>
                <a:spLocks noRot="1" noChangeAspect="1" noMove="1" noResize="1" noEditPoints="1" noAdjustHandles="1" noChangeArrowheads="1" noChangeShapeType="1" noTextEdit="1"/>
              </p:cNvSpPr>
              <p:nvPr/>
            </p:nvSpPr>
            <p:spPr>
              <a:xfrm>
                <a:off x="9187774" y="2138516"/>
                <a:ext cx="2227200" cy="1865455"/>
              </a:xfrm>
              <a:prstGeom prst="wedgeEllipseCallout">
                <a:avLst>
                  <a:gd name="adj1" fmla="val 10203"/>
                  <a:gd name="adj2" fmla="val 72335"/>
                </a:avLst>
              </a:prstGeom>
              <a:blipFill>
                <a:blip r:embed="rId8"/>
                <a:stretch>
                  <a:fillRect/>
                </a:stretch>
              </a:blipFill>
              <a:ln w="38100" cap="flat" cmpd="sng">
                <a:solidFill>
                  <a:srgbClr val="CCD4F4"/>
                </a:solidFill>
                <a:prstDash val="solid"/>
                <a:round/>
                <a:headEnd type="none" w="sm" len="sm"/>
                <a:tailEnd type="none" w="sm" len="sm"/>
              </a:ln>
            </p:spPr>
            <p:txBody>
              <a:bodyPr/>
              <a:lstStyle/>
              <a:p>
                <a:r>
                  <a:rPr lang="en-GB">
                    <a:noFill/>
                  </a:rPr>
                  <a:t> </a:t>
                </a:r>
              </a:p>
            </p:txBody>
          </p:sp>
        </mc:Fallback>
      </mc:AlternateContent>
      <p:sp>
        <p:nvSpPr>
          <p:cNvPr id="30" name="Google Shape;354;p16">
            <a:extLst>
              <a:ext uri="{FF2B5EF4-FFF2-40B4-BE49-F238E27FC236}">
                <a16:creationId xmlns:a16="http://schemas.microsoft.com/office/drawing/2014/main" id="{4E704BA5-C57F-214D-A734-CF82B4C700EC}"/>
              </a:ext>
            </a:extLst>
          </p:cNvPr>
          <p:cNvSpPr txBox="1">
            <a:spLocks/>
          </p:cNvSpPr>
          <p:nvPr/>
        </p:nvSpPr>
        <p:spPr>
          <a:xfrm>
            <a:off x="260526" y="5180734"/>
            <a:ext cx="6282896" cy="570804"/>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228600" algn="l" rtl="0">
              <a:lnSpc>
                <a:spcPct val="150000"/>
              </a:lnSpc>
              <a:spcBef>
                <a:spcPts val="1000"/>
              </a:spcBef>
              <a:spcAft>
                <a:spcPts val="0"/>
              </a:spcAft>
              <a:buClr>
                <a:srgbClr val="222222"/>
              </a:buClr>
              <a:buSzPts val="1800"/>
              <a:buFont typeface="Arial"/>
              <a:buNone/>
              <a:defRPr sz="1800" b="0" i="0" u="none" strike="noStrike" cap="none">
                <a:solidFill>
                  <a:srgbClr val="222222"/>
                </a:solidFill>
                <a:latin typeface="Century Gothic"/>
                <a:ea typeface="Century Gothic"/>
                <a:cs typeface="Century Gothic"/>
                <a:sym typeface="Century Gothic"/>
              </a:defRPr>
            </a:lvl1pPr>
            <a:lvl2pPr marL="914400" marR="0" lvl="1" indent="-342900" algn="l" rtl="0">
              <a:lnSpc>
                <a:spcPct val="150000"/>
              </a:lnSpc>
              <a:spcBef>
                <a:spcPts val="500"/>
              </a:spcBef>
              <a:spcAft>
                <a:spcPts val="0"/>
              </a:spcAft>
              <a:buClr>
                <a:srgbClr val="222222"/>
              </a:buClr>
              <a:buSzPts val="1800"/>
              <a:buFont typeface="Arial"/>
              <a:buChar char="•"/>
              <a:defRPr sz="1600" b="0" i="0" u="none" strike="noStrike" cap="none">
                <a:solidFill>
                  <a:srgbClr val="222222"/>
                </a:solidFill>
                <a:latin typeface="Century Gothic"/>
                <a:ea typeface="Century Gothic"/>
                <a:cs typeface="Century Gothic"/>
                <a:sym typeface="Century Gothic"/>
              </a:defRPr>
            </a:lvl2pPr>
            <a:lvl3pPr marL="1371600" marR="0" lvl="2" indent="-342900" algn="l" rtl="0">
              <a:lnSpc>
                <a:spcPct val="150000"/>
              </a:lnSpc>
              <a:spcBef>
                <a:spcPts val="500"/>
              </a:spcBef>
              <a:spcAft>
                <a:spcPts val="0"/>
              </a:spcAft>
              <a:buClr>
                <a:srgbClr val="222222"/>
              </a:buClr>
              <a:buSzPts val="1800"/>
              <a:buFont typeface="Arial"/>
              <a:buChar char="•"/>
              <a:defRPr sz="1400" b="0" i="0" u="none" strike="noStrike" cap="none">
                <a:solidFill>
                  <a:srgbClr val="222222"/>
                </a:solidFill>
                <a:latin typeface="Century Gothic"/>
                <a:ea typeface="Century Gothic"/>
                <a:cs typeface="Century Gothic"/>
                <a:sym typeface="Century Gothic"/>
              </a:defRPr>
            </a:lvl3pPr>
            <a:lvl4pPr marL="1828800" marR="0" lvl="3" indent="-342900" algn="l" rtl="0">
              <a:lnSpc>
                <a:spcPct val="150000"/>
              </a:lnSpc>
              <a:spcBef>
                <a:spcPts val="500"/>
              </a:spcBef>
              <a:spcAft>
                <a:spcPts val="0"/>
              </a:spcAft>
              <a:buClr>
                <a:srgbClr val="222222"/>
              </a:buClr>
              <a:buSzPts val="1800"/>
              <a:buFont typeface="Arial"/>
              <a:buChar char="•"/>
              <a:defRPr sz="1200" b="0" i="0" u="none" strike="noStrike" cap="none">
                <a:solidFill>
                  <a:srgbClr val="222222"/>
                </a:solidFill>
                <a:latin typeface="Century Gothic"/>
                <a:ea typeface="Century Gothic"/>
                <a:cs typeface="Century Gothic"/>
                <a:sym typeface="Century Gothic"/>
              </a:defRPr>
            </a:lvl4pPr>
            <a:lvl5pPr marL="2286000" marR="0" lvl="4" indent="-342900" algn="l" rtl="0">
              <a:lnSpc>
                <a:spcPct val="150000"/>
              </a:lnSpc>
              <a:spcBef>
                <a:spcPts val="500"/>
              </a:spcBef>
              <a:spcAft>
                <a:spcPts val="0"/>
              </a:spcAft>
              <a:buClr>
                <a:srgbClr val="222222"/>
              </a:buClr>
              <a:buSzPts val="1800"/>
              <a:buFont typeface="Arial"/>
              <a:buChar char="•"/>
              <a:defRPr sz="1200" b="0" i="0" u="none" strike="noStrike" cap="none">
                <a:solidFill>
                  <a:srgbClr val="222222"/>
                </a:solidFill>
                <a:latin typeface="Century Gothic"/>
                <a:ea typeface="Century Gothic"/>
                <a:cs typeface="Century Gothic"/>
                <a:sym typeface="Century Gothic"/>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indent="0">
              <a:spcBef>
                <a:spcPts val="0"/>
              </a:spcBef>
            </a:pPr>
            <a:r>
              <a:rPr lang="en-GB" b="1" dirty="0"/>
              <a:t>How many balloons did each Mathling blow up?</a:t>
            </a:r>
          </a:p>
        </p:txBody>
      </p:sp>
      <p:sp>
        <p:nvSpPr>
          <p:cNvPr id="31" name="Google Shape;354;p16">
            <a:extLst>
              <a:ext uri="{FF2B5EF4-FFF2-40B4-BE49-F238E27FC236}">
                <a16:creationId xmlns:a16="http://schemas.microsoft.com/office/drawing/2014/main" id="{3D521188-4D0A-8645-BD49-5947C91B2BDF}"/>
              </a:ext>
            </a:extLst>
          </p:cNvPr>
          <p:cNvSpPr txBox="1">
            <a:spLocks/>
          </p:cNvSpPr>
          <p:nvPr/>
        </p:nvSpPr>
        <p:spPr>
          <a:xfrm>
            <a:off x="6616798" y="4812074"/>
            <a:ext cx="922509" cy="570804"/>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228600" algn="l" rtl="0">
              <a:lnSpc>
                <a:spcPct val="150000"/>
              </a:lnSpc>
              <a:spcBef>
                <a:spcPts val="1000"/>
              </a:spcBef>
              <a:spcAft>
                <a:spcPts val="0"/>
              </a:spcAft>
              <a:buClr>
                <a:srgbClr val="222222"/>
              </a:buClr>
              <a:buSzPts val="1800"/>
              <a:buFont typeface="Arial"/>
              <a:buNone/>
              <a:defRPr sz="1800" b="0" i="0" u="none" strike="noStrike" cap="none">
                <a:solidFill>
                  <a:srgbClr val="222222"/>
                </a:solidFill>
                <a:latin typeface="Century Gothic"/>
                <a:ea typeface="Century Gothic"/>
                <a:cs typeface="Century Gothic"/>
                <a:sym typeface="Century Gothic"/>
              </a:defRPr>
            </a:lvl1pPr>
            <a:lvl2pPr marL="914400" marR="0" lvl="1" indent="-342900" algn="l" rtl="0">
              <a:lnSpc>
                <a:spcPct val="150000"/>
              </a:lnSpc>
              <a:spcBef>
                <a:spcPts val="500"/>
              </a:spcBef>
              <a:spcAft>
                <a:spcPts val="0"/>
              </a:spcAft>
              <a:buClr>
                <a:srgbClr val="222222"/>
              </a:buClr>
              <a:buSzPts val="1800"/>
              <a:buFont typeface="Arial"/>
              <a:buChar char="•"/>
              <a:defRPr sz="1600" b="0" i="0" u="none" strike="noStrike" cap="none">
                <a:solidFill>
                  <a:srgbClr val="222222"/>
                </a:solidFill>
                <a:latin typeface="Century Gothic"/>
                <a:ea typeface="Century Gothic"/>
                <a:cs typeface="Century Gothic"/>
                <a:sym typeface="Century Gothic"/>
              </a:defRPr>
            </a:lvl2pPr>
            <a:lvl3pPr marL="1371600" marR="0" lvl="2" indent="-342900" algn="l" rtl="0">
              <a:lnSpc>
                <a:spcPct val="150000"/>
              </a:lnSpc>
              <a:spcBef>
                <a:spcPts val="500"/>
              </a:spcBef>
              <a:spcAft>
                <a:spcPts val="0"/>
              </a:spcAft>
              <a:buClr>
                <a:srgbClr val="222222"/>
              </a:buClr>
              <a:buSzPts val="1800"/>
              <a:buFont typeface="Arial"/>
              <a:buChar char="•"/>
              <a:defRPr sz="1400" b="0" i="0" u="none" strike="noStrike" cap="none">
                <a:solidFill>
                  <a:srgbClr val="222222"/>
                </a:solidFill>
                <a:latin typeface="Century Gothic"/>
                <a:ea typeface="Century Gothic"/>
                <a:cs typeface="Century Gothic"/>
                <a:sym typeface="Century Gothic"/>
              </a:defRPr>
            </a:lvl3pPr>
            <a:lvl4pPr marL="1828800" marR="0" lvl="3" indent="-342900" algn="l" rtl="0">
              <a:lnSpc>
                <a:spcPct val="150000"/>
              </a:lnSpc>
              <a:spcBef>
                <a:spcPts val="500"/>
              </a:spcBef>
              <a:spcAft>
                <a:spcPts val="0"/>
              </a:spcAft>
              <a:buClr>
                <a:srgbClr val="222222"/>
              </a:buClr>
              <a:buSzPts val="1800"/>
              <a:buFont typeface="Arial"/>
              <a:buChar char="•"/>
              <a:defRPr sz="1200" b="0" i="0" u="none" strike="noStrike" cap="none">
                <a:solidFill>
                  <a:srgbClr val="222222"/>
                </a:solidFill>
                <a:latin typeface="Century Gothic"/>
                <a:ea typeface="Century Gothic"/>
                <a:cs typeface="Century Gothic"/>
                <a:sym typeface="Century Gothic"/>
              </a:defRPr>
            </a:lvl4pPr>
            <a:lvl5pPr marL="2286000" marR="0" lvl="4" indent="-342900" algn="l" rtl="0">
              <a:lnSpc>
                <a:spcPct val="150000"/>
              </a:lnSpc>
              <a:spcBef>
                <a:spcPts val="500"/>
              </a:spcBef>
              <a:spcAft>
                <a:spcPts val="0"/>
              </a:spcAft>
              <a:buClr>
                <a:srgbClr val="222222"/>
              </a:buClr>
              <a:buSzPts val="1800"/>
              <a:buFont typeface="Arial"/>
              <a:buChar char="•"/>
              <a:defRPr sz="1200" b="0" i="0" u="none" strike="noStrike" cap="none">
                <a:solidFill>
                  <a:srgbClr val="222222"/>
                </a:solidFill>
                <a:latin typeface="Century Gothic"/>
                <a:ea typeface="Century Gothic"/>
                <a:cs typeface="Century Gothic"/>
                <a:sym typeface="Century Gothic"/>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indent="0" algn="ctr">
              <a:spcBef>
                <a:spcPts val="0"/>
              </a:spcBef>
            </a:pPr>
            <a:r>
              <a:rPr lang="en-GB" dirty="0"/>
              <a:t>Terra</a:t>
            </a:r>
          </a:p>
        </p:txBody>
      </p:sp>
      <p:sp>
        <p:nvSpPr>
          <p:cNvPr id="32" name="Google Shape;354;p16">
            <a:extLst>
              <a:ext uri="{FF2B5EF4-FFF2-40B4-BE49-F238E27FC236}">
                <a16:creationId xmlns:a16="http://schemas.microsoft.com/office/drawing/2014/main" id="{B73997D3-4606-C94D-BDB0-A79B6C2EBE7C}"/>
              </a:ext>
            </a:extLst>
          </p:cNvPr>
          <p:cNvSpPr txBox="1">
            <a:spLocks/>
          </p:cNvSpPr>
          <p:nvPr/>
        </p:nvSpPr>
        <p:spPr>
          <a:xfrm>
            <a:off x="10598863" y="4989055"/>
            <a:ext cx="922509" cy="570804"/>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228600" algn="l" rtl="0">
              <a:lnSpc>
                <a:spcPct val="150000"/>
              </a:lnSpc>
              <a:spcBef>
                <a:spcPts val="1000"/>
              </a:spcBef>
              <a:spcAft>
                <a:spcPts val="0"/>
              </a:spcAft>
              <a:buClr>
                <a:srgbClr val="222222"/>
              </a:buClr>
              <a:buSzPts val="1800"/>
              <a:buFont typeface="Arial"/>
              <a:buNone/>
              <a:defRPr sz="1800" b="0" i="0" u="none" strike="noStrike" cap="none">
                <a:solidFill>
                  <a:srgbClr val="222222"/>
                </a:solidFill>
                <a:latin typeface="Century Gothic"/>
                <a:ea typeface="Century Gothic"/>
                <a:cs typeface="Century Gothic"/>
                <a:sym typeface="Century Gothic"/>
              </a:defRPr>
            </a:lvl1pPr>
            <a:lvl2pPr marL="914400" marR="0" lvl="1" indent="-342900" algn="l" rtl="0">
              <a:lnSpc>
                <a:spcPct val="150000"/>
              </a:lnSpc>
              <a:spcBef>
                <a:spcPts val="500"/>
              </a:spcBef>
              <a:spcAft>
                <a:spcPts val="0"/>
              </a:spcAft>
              <a:buClr>
                <a:srgbClr val="222222"/>
              </a:buClr>
              <a:buSzPts val="1800"/>
              <a:buFont typeface="Arial"/>
              <a:buChar char="•"/>
              <a:defRPr sz="1600" b="0" i="0" u="none" strike="noStrike" cap="none">
                <a:solidFill>
                  <a:srgbClr val="222222"/>
                </a:solidFill>
                <a:latin typeface="Century Gothic"/>
                <a:ea typeface="Century Gothic"/>
                <a:cs typeface="Century Gothic"/>
                <a:sym typeface="Century Gothic"/>
              </a:defRPr>
            </a:lvl2pPr>
            <a:lvl3pPr marL="1371600" marR="0" lvl="2" indent="-342900" algn="l" rtl="0">
              <a:lnSpc>
                <a:spcPct val="150000"/>
              </a:lnSpc>
              <a:spcBef>
                <a:spcPts val="500"/>
              </a:spcBef>
              <a:spcAft>
                <a:spcPts val="0"/>
              </a:spcAft>
              <a:buClr>
                <a:srgbClr val="222222"/>
              </a:buClr>
              <a:buSzPts val="1800"/>
              <a:buFont typeface="Arial"/>
              <a:buChar char="•"/>
              <a:defRPr sz="1400" b="0" i="0" u="none" strike="noStrike" cap="none">
                <a:solidFill>
                  <a:srgbClr val="222222"/>
                </a:solidFill>
                <a:latin typeface="Century Gothic"/>
                <a:ea typeface="Century Gothic"/>
                <a:cs typeface="Century Gothic"/>
                <a:sym typeface="Century Gothic"/>
              </a:defRPr>
            </a:lvl3pPr>
            <a:lvl4pPr marL="1828800" marR="0" lvl="3" indent="-342900" algn="l" rtl="0">
              <a:lnSpc>
                <a:spcPct val="150000"/>
              </a:lnSpc>
              <a:spcBef>
                <a:spcPts val="500"/>
              </a:spcBef>
              <a:spcAft>
                <a:spcPts val="0"/>
              </a:spcAft>
              <a:buClr>
                <a:srgbClr val="222222"/>
              </a:buClr>
              <a:buSzPts val="1800"/>
              <a:buFont typeface="Arial"/>
              <a:buChar char="•"/>
              <a:defRPr sz="1200" b="0" i="0" u="none" strike="noStrike" cap="none">
                <a:solidFill>
                  <a:srgbClr val="222222"/>
                </a:solidFill>
                <a:latin typeface="Century Gothic"/>
                <a:ea typeface="Century Gothic"/>
                <a:cs typeface="Century Gothic"/>
                <a:sym typeface="Century Gothic"/>
              </a:defRPr>
            </a:lvl4pPr>
            <a:lvl5pPr marL="2286000" marR="0" lvl="4" indent="-342900" algn="l" rtl="0">
              <a:lnSpc>
                <a:spcPct val="150000"/>
              </a:lnSpc>
              <a:spcBef>
                <a:spcPts val="500"/>
              </a:spcBef>
              <a:spcAft>
                <a:spcPts val="0"/>
              </a:spcAft>
              <a:buClr>
                <a:srgbClr val="222222"/>
              </a:buClr>
              <a:buSzPts val="1800"/>
              <a:buFont typeface="Arial"/>
              <a:buChar char="•"/>
              <a:defRPr sz="1200" b="0" i="0" u="none" strike="noStrike" cap="none">
                <a:solidFill>
                  <a:srgbClr val="222222"/>
                </a:solidFill>
                <a:latin typeface="Century Gothic"/>
                <a:ea typeface="Century Gothic"/>
                <a:cs typeface="Century Gothic"/>
                <a:sym typeface="Century Gothic"/>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indent="0" algn="ctr">
              <a:spcBef>
                <a:spcPts val="0"/>
              </a:spcBef>
            </a:pPr>
            <a:r>
              <a:rPr lang="en-GB" dirty="0"/>
              <a:t>Cedar</a:t>
            </a: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55"/>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56"/>
                                        </p:tgtEl>
                                        <p:attrNameLst>
                                          <p:attrName>style.visibility</p:attrName>
                                        </p:attrNameLst>
                                      </p:cBhvr>
                                      <p:to>
                                        <p:strVal val="visible"/>
                                      </p:to>
                                    </p:set>
                                    <p:animEffect transition="in" filter="fade">
                                      <p:cBhvr>
                                        <p:cTn id="7" dur="500"/>
                                        <p:tgtEl>
                                          <p:spTgt spid="35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77"/>
                                        </p:tgtEl>
                                        <p:attrNameLst>
                                          <p:attrName>style.visibility</p:attrName>
                                        </p:attrNameLst>
                                      </p:cBhvr>
                                      <p:to>
                                        <p:strVal val="visible"/>
                                      </p:to>
                                    </p:set>
                                    <p:animEffect transition="in" filter="fade">
                                      <p:cBhvr>
                                        <p:cTn id="10" dur="500"/>
                                        <p:tgtEl>
                                          <p:spTgt spid="377"/>
                                        </p:tgtEl>
                                      </p:cBhvr>
                                    </p:animEffect>
                                  </p:childTnLst>
                                </p:cTn>
                              </p:par>
                            </p:childTnLst>
                          </p:cTn>
                        </p:par>
                      </p:childTnLst>
                    </p:cTn>
                  </p:par>
                </p:childTnLst>
              </p:cTn>
              <p:nextCondLst>
                <p:cond evt="onClick" delay="0">
                  <p:tgtEl>
                    <p:spTgt spid="355"/>
                  </p:tgtEl>
                </p:cond>
              </p:nextCondLst>
            </p:seq>
          </p:childTnLst>
        </p:cTn>
      </p:par>
    </p:tnLst>
    <p:bldLst>
      <p:bldP spid="356" grpId="0"/>
      <p:bldP spid="37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2"/>
          <p:cNvSpPr txBox="1"/>
          <p:nvPr/>
        </p:nvSpPr>
        <p:spPr>
          <a:xfrm>
            <a:off x="263525" y="676894"/>
            <a:ext cx="11736388" cy="5759531"/>
          </a:xfrm>
          <a:prstGeom prst="rect">
            <a:avLst/>
          </a:prstGeom>
          <a:noFill/>
          <a:ln>
            <a:noFill/>
          </a:ln>
        </p:spPr>
        <p:txBody>
          <a:bodyPr spcFirstLastPara="1" wrap="square" lIns="91425" tIns="45700" rIns="91425" bIns="45700" anchor="t" anchorCtr="0">
            <a:normAutofit/>
          </a:bodyPr>
          <a:lstStyle/>
          <a:p>
            <a:pPr marL="0" marR="0" lvl="0" indent="0" algn="l" rtl="0">
              <a:lnSpc>
                <a:spcPct val="110000"/>
              </a:lnSpc>
              <a:spcBef>
                <a:spcPts val="0"/>
              </a:spcBef>
              <a:spcAft>
                <a:spcPts val="0"/>
              </a:spcAft>
              <a:buClr>
                <a:schemeClr val="dk1"/>
              </a:buClr>
              <a:buSzPts val="1800"/>
              <a:buFont typeface="Arial"/>
              <a:buNone/>
            </a:pPr>
            <a:r>
              <a:rPr lang="en-GB" sz="2400" b="1" i="0" u="none" strike="noStrike" cap="none" dirty="0">
                <a:solidFill>
                  <a:srgbClr val="222222"/>
                </a:solidFill>
                <a:latin typeface="Century Gothic"/>
                <a:ea typeface="Century Gothic"/>
                <a:cs typeface="Century Gothic"/>
                <a:sym typeface="Century Gothic"/>
              </a:rPr>
              <a:t>Summary</a:t>
            </a:r>
            <a:endParaRPr dirty="0"/>
          </a:p>
          <a:p>
            <a:pPr marL="0" marR="0" lvl="0" indent="0" algn="l" rtl="0">
              <a:lnSpc>
                <a:spcPct val="110000"/>
              </a:lnSpc>
              <a:spcBef>
                <a:spcPts val="0"/>
              </a:spcBef>
              <a:spcAft>
                <a:spcPts val="0"/>
              </a:spcAft>
              <a:buClr>
                <a:schemeClr val="dk1"/>
              </a:buClr>
              <a:buSzPts val="1800"/>
              <a:buFont typeface="Arial"/>
              <a:buNone/>
            </a:pPr>
            <a:r>
              <a:rPr lang="en-GB" sz="1800" b="0" i="0" u="none" strike="noStrike" cap="none" dirty="0">
                <a:solidFill>
                  <a:srgbClr val="222222"/>
                </a:solidFill>
                <a:latin typeface="Century Gothic"/>
                <a:ea typeface="Century Gothic"/>
                <a:cs typeface="Century Gothic"/>
                <a:sym typeface="Century Gothic"/>
              </a:rPr>
              <a:t>Key Vocabulary and Sentence Stems </a:t>
            </a:r>
            <a:endParaRPr dirty="0"/>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dirty="0">
                <a:solidFill>
                  <a:srgbClr val="222222"/>
                </a:solidFill>
                <a:latin typeface="Century Gothic"/>
                <a:ea typeface="Century Gothic"/>
                <a:cs typeface="Century Gothic"/>
                <a:sym typeface="Century Gothic"/>
              </a:rPr>
              <a:t>Diagnostic Question</a:t>
            </a:r>
            <a:endParaRPr dirty="0"/>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dirty="0">
                <a:solidFill>
                  <a:srgbClr val="222222"/>
                </a:solidFill>
                <a:latin typeface="Century Gothic"/>
                <a:ea typeface="Century Gothic"/>
                <a:cs typeface="Century Gothic"/>
                <a:sym typeface="Century Gothic"/>
              </a:rPr>
              <a:t>Learning Objective</a:t>
            </a:r>
            <a:endParaRPr dirty="0"/>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dirty="0">
                <a:solidFill>
                  <a:srgbClr val="222222"/>
                </a:solidFill>
                <a:latin typeface="Century Gothic"/>
                <a:ea typeface="Century Gothic"/>
                <a:cs typeface="Century Gothic"/>
                <a:sym typeface="Century Gothic"/>
              </a:rPr>
              <a:t>Starter – A </a:t>
            </a:r>
            <a:r>
              <a:rPr lang="en-GB" sz="1800" b="0" i="0" u="none" strike="noStrike" cap="none" dirty="0" err="1">
                <a:solidFill>
                  <a:srgbClr val="222222"/>
                </a:solidFill>
                <a:latin typeface="Century Gothic"/>
                <a:ea typeface="Century Gothic"/>
                <a:cs typeface="Century Gothic"/>
                <a:sym typeface="Century Gothic"/>
              </a:rPr>
              <a:t>mathling</a:t>
            </a:r>
            <a:r>
              <a:rPr lang="en-GB" sz="1800" b="0" i="0" u="none" strike="noStrike" cap="none" dirty="0">
                <a:solidFill>
                  <a:srgbClr val="222222"/>
                </a:solidFill>
                <a:latin typeface="Century Gothic"/>
                <a:ea typeface="Century Gothic"/>
                <a:cs typeface="Century Gothic"/>
                <a:sym typeface="Century Gothic"/>
              </a:rPr>
              <a:t> picnic</a:t>
            </a:r>
            <a:endParaRPr dirty="0"/>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dirty="0">
                <a:solidFill>
                  <a:srgbClr val="222222"/>
                </a:solidFill>
                <a:latin typeface="Century Gothic"/>
                <a:ea typeface="Century Gothic"/>
                <a:cs typeface="Century Gothic"/>
                <a:sym typeface="Century Gothic"/>
              </a:rPr>
              <a:t>Let’s Learn</a:t>
            </a:r>
            <a:endParaRPr dirty="0"/>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dirty="0">
                <a:solidFill>
                  <a:srgbClr val="222222"/>
                </a:solidFill>
                <a:latin typeface="Century Gothic"/>
                <a:ea typeface="Century Gothic"/>
                <a:cs typeface="Century Gothic"/>
                <a:sym typeface="Century Gothic"/>
              </a:rPr>
              <a:t>Follow Me – Using bar models to find a fraction of a quanti</a:t>
            </a:r>
            <a:r>
              <a:rPr lang="en-GB" sz="1800" dirty="0">
                <a:solidFill>
                  <a:srgbClr val="222222"/>
                </a:solidFill>
                <a:latin typeface="Century Gothic"/>
                <a:ea typeface="Century Gothic"/>
                <a:cs typeface="Century Gothic"/>
                <a:sym typeface="Century Gothic"/>
              </a:rPr>
              <a:t>ty</a:t>
            </a:r>
            <a:endParaRPr dirty="0"/>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dirty="0">
                <a:solidFill>
                  <a:srgbClr val="222222"/>
                </a:solidFill>
                <a:latin typeface="Century Gothic"/>
                <a:ea typeface="Century Gothic"/>
                <a:cs typeface="Century Gothic"/>
                <a:sym typeface="Century Gothic"/>
              </a:rPr>
              <a:t>Your Turn (1) – </a:t>
            </a:r>
            <a:r>
              <a:rPr lang="en-GB" sz="1800" dirty="0">
                <a:solidFill>
                  <a:srgbClr val="222222"/>
                </a:solidFill>
                <a:latin typeface="Century Gothic"/>
                <a:ea typeface="Century Gothic"/>
                <a:cs typeface="Century Gothic"/>
                <a:sym typeface="Century Gothic"/>
              </a:rPr>
              <a:t>Using bar models to find a fraction of a quantity</a:t>
            </a:r>
            <a:endParaRPr dirty="0"/>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dirty="0">
                <a:solidFill>
                  <a:srgbClr val="222222"/>
                </a:solidFill>
                <a:latin typeface="Century Gothic"/>
                <a:ea typeface="Century Gothic"/>
                <a:cs typeface="Century Gothic"/>
                <a:sym typeface="Century Gothic"/>
              </a:rPr>
              <a:t>Follow Me – Sharing counters</a:t>
            </a:r>
            <a:endParaRPr dirty="0"/>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dirty="0">
                <a:solidFill>
                  <a:srgbClr val="222222"/>
                </a:solidFill>
                <a:latin typeface="Century Gothic"/>
                <a:ea typeface="Century Gothic"/>
                <a:cs typeface="Century Gothic"/>
                <a:sym typeface="Century Gothic"/>
              </a:rPr>
              <a:t>Your Turn (2) – </a:t>
            </a:r>
            <a:r>
              <a:rPr lang="en-GB" sz="1800" dirty="0">
                <a:solidFill>
                  <a:srgbClr val="222222"/>
                </a:solidFill>
                <a:latin typeface="Century Gothic"/>
                <a:ea typeface="Century Gothic"/>
                <a:cs typeface="Century Gothic"/>
                <a:sym typeface="Century Gothic"/>
              </a:rPr>
              <a:t>Sharing counters</a:t>
            </a:r>
            <a:endParaRPr dirty="0"/>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dirty="0">
                <a:solidFill>
                  <a:srgbClr val="222222"/>
                </a:solidFill>
                <a:latin typeface="Century Gothic"/>
                <a:ea typeface="Century Gothic"/>
                <a:cs typeface="Century Gothic"/>
                <a:sym typeface="Century Gothic"/>
              </a:rPr>
              <a:t>Follow Me –</a:t>
            </a:r>
            <a:r>
              <a:rPr lang="en-GB" sz="1800" dirty="0">
                <a:solidFill>
                  <a:srgbClr val="222222"/>
                </a:solidFill>
                <a:latin typeface="Century Gothic"/>
                <a:ea typeface="Century Gothic"/>
                <a:cs typeface="Century Gothic"/>
                <a:sym typeface="Century Gothic"/>
              </a:rPr>
              <a:t> A fraction of a quantity equals 6</a:t>
            </a:r>
            <a:endParaRPr dirty="0"/>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dirty="0">
                <a:solidFill>
                  <a:srgbClr val="222222"/>
                </a:solidFill>
                <a:latin typeface="Century Gothic"/>
                <a:ea typeface="Century Gothic"/>
                <a:cs typeface="Century Gothic"/>
                <a:sym typeface="Century Gothic"/>
              </a:rPr>
              <a:t>Your Turn (3) – Matching equal calculations</a:t>
            </a:r>
            <a:endParaRPr dirty="0"/>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dirty="0">
                <a:solidFill>
                  <a:srgbClr val="222222"/>
                </a:solidFill>
                <a:latin typeface="Century Gothic"/>
                <a:ea typeface="Century Gothic"/>
                <a:cs typeface="Century Gothic"/>
                <a:sym typeface="Century Gothic"/>
              </a:rPr>
              <a:t>Let’s Reflect </a:t>
            </a:r>
            <a:endParaRPr dirty="0"/>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dirty="0">
                <a:solidFill>
                  <a:srgbClr val="222222"/>
                </a:solidFill>
                <a:latin typeface="Century Gothic"/>
                <a:ea typeface="Century Gothic"/>
                <a:cs typeface="Century Gothic"/>
                <a:sym typeface="Century Gothic"/>
              </a:rPr>
              <a:t>Support Slides – Based on </a:t>
            </a:r>
            <a:r>
              <a:rPr lang="en-GB" sz="1800" dirty="0">
                <a:solidFill>
                  <a:schemeClr val="dk1"/>
                </a:solidFill>
                <a:latin typeface="Century Gothic"/>
                <a:ea typeface="Century Gothic"/>
                <a:cs typeface="Century Gothic"/>
                <a:sym typeface="Century Gothic"/>
              </a:rPr>
              <a:t>finding a fraction of a group</a:t>
            </a:r>
            <a:endParaRPr sz="1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g1b42fb57250_1_55"/>
          <p:cNvSpPr txBox="1">
            <a:spLocks noGrp="1"/>
          </p:cNvSpPr>
          <p:nvPr>
            <p:ph type="body" idx="1"/>
          </p:nvPr>
        </p:nvSpPr>
        <p:spPr>
          <a:xfrm>
            <a:off x="263524" y="653143"/>
            <a:ext cx="2717100" cy="42390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Key Vocabulary</a:t>
            </a:r>
            <a:endParaRPr/>
          </a:p>
        </p:txBody>
      </p:sp>
      <p:sp>
        <p:nvSpPr>
          <p:cNvPr id="61" name="Google Shape;61;g1b42fb57250_1_55"/>
          <p:cNvSpPr txBox="1"/>
          <p:nvPr/>
        </p:nvSpPr>
        <p:spPr>
          <a:xfrm>
            <a:off x="263524" y="3216993"/>
            <a:ext cx="2717100" cy="423900"/>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rgbClr val="0277BD"/>
              </a:buClr>
              <a:buSzPts val="1600"/>
              <a:buFont typeface="Arial"/>
              <a:buNone/>
            </a:pPr>
            <a:r>
              <a:rPr lang="en-GB" sz="1600" b="1" i="0" u="none" strike="noStrike" cap="none">
                <a:solidFill>
                  <a:srgbClr val="0277BD"/>
                </a:solidFill>
                <a:latin typeface="Century Gothic"/>
                <a:ea typeface="Century Gothic"/>
                <a:cs typeface="Century Gothic"/>
                <a:sym typeface="Century Gothic"/>
              </a:rPr>
              <a:t>Sentence Stems</a:t>
            </a:r>
            <a:endParaRPr/>
          </a:p>
        </p:txBody>
      </p:sp>
      <p:sp>
        <p:nvSpPr>
          <p:cNvPr id="62" name="Google Shape;62;g1b42fb57250_1_55"/>
          <p:cNvSpPr txBox="1"/>
          <p:nvPr/>
        </p:nvSpPr>
        <p:spPr>
          <a:xfrm>
            <a:off x="263524" y="3641007"/>
            <a:ext cx="11736300" cy="2585283"/>
          </a:xfrm>
          <a:prstGeom prst="rect">
            <a:avLst/>
          </a:prstGeom>
          <a:noFill/>
          <a:ln>
            <a:noFill/>
          </a:ln>
        </p:spPr>
        <p:txBody>
          <a:bodyPr spcFirstLastPara="1" wrap="square" lIns="91425" tIns="45700" rIns="91425" bIns="45700" anchor="t" anchorCtr="0">
            <a:spAutoFit/>
          </a:bodyPr>
          <a:lstStyle/>
          <a:p>
            <a:pPr marL="0" marR="0" lvl="0" indent="0" algn="l" rtl="0">
              <a:lnSpc>
                <a:spcPct val="150000"/>
              </a:lnSpc>
              <a:spcBef>
                <a:spcPts val="0"/>
              </a:spcBef>
              <a:spcAft>
                <a:spcPts val="0"/>
              </a:spcAft>
              <a:buNone/>
            </a:pPr>
            <a:r>
              <a:rPr lang="en-GB" sz="1800" b="0" i="0" u="none" strike="noStrike" cap="none" dirty="0">
                <a:solidFill>
                  <a:srgbClr val="222222"/>
                </a:solidFill>
                <a:latin typeface="Century Gothic"/>
                <a:ea typeface="Century Gothic"/>
                <a:cs typeface="Century Gothic"/>
                <a:sym typeface="Century Gothic"/>
              </a:rPr>
              <a:t>To find (fraction) of a set of objects, you divide the objects into (denominator)</a:t>
            </a:r>
            <a:endParaRPr dirty="0"/>
          </a:p>
          <a:p>
            <a:pPr marL="0" marR="0" lvl="0" indent="0" algn="l" rtl="0">
              <a:lnSpc>
                <a:spcPct val="150000"/>
              </a:lnSpc>
              <a:spcBef>
                <a:spcPts val="0"/>
              </a:spcBef>
              <a:spcAft>
                <a:spcPts val="0"/>
              </a:spcAft>
              <a:buNone/>
            </a:pPr>
            <a:r>
              <a:rPr lang="en-GB" sz="1800" b="0" i="0" u="none" strike="noStrike" cap="none" dirty="0">
                <a:solidFill>
                  <a:srgbClr val="222222"/>
                </a:solidFill>
                <a:latin typeface="Century Gothic"/>
                <a:ea typeface="Century Gothic"/>
                <a:cs typeface="Century Gothic"/>
                <a:sym typeface="Century Gothic"/>
              </a:rPr>
              <a:t>equal groups and count the amount in (numerator) equal part(s).</a:t>
            </a:r>
            <a:endParaRPr dirty="0"/>
          </a:p>
          <a:p>
            <a:pPr marL="285750" marR="0" lvl="0" indent="-285750" algn="l" rtl="0">
              <a:lnSpc>
                <a:spcPct val="150000"/>
              </a:lnSpc>
              <a:spcBef>
                <a:spcPts val="0"/>
              </a:spcBef>
              <a:spcAft>
                <a:spcPts val="0"/>
              </a:spcAft>
              <a:buClr>
                <a:srgbClr val="222222"/>
              </a:buClr>
              <a:buSzPts val="1800"/>
              <a:buFont typeface="Arial"/>
              <a:buChar char="•"/>
            </a:pPr>
            <a:r>
              <a:rPr lang="en-GB" sz="1800" b="0" i="0" u="none" strike="noStrike" cap="none" dirty="0">
                <a:solidFill>
                  <a:srgbClr val="222222"/>
                </a:solidFill>
                <a:latin typeface="Century Gothic"/>
                <a:ea typeface="Century Gothic"/>
                <a:cs typeface="Century Gothic"/>
                <a:sym typeface="Century Gothic"/>
              </a:rPr>
              <a:t>To find 1/5 of a set of objects, you divide the objects into 5 equal groups and count the amount in 1 equal part.</a:t>
            </a:r>
            <a:endParaRPr dirty="0"/>
          </a:p>
          <a:p>
            <a:pPr marL="285750" marR="0" lvl="0" indent="-285750" algn="l" rtl="0">
              <a:lnSpc>
                <a:spcPct val="150000"/>
              </a:lnSpc>
              <a:spcBef>
                <a:spcPts val="0"/>
              </a:spcBef>
              <a:spcAft>
                <a:spcPts val="0"/>
              </a:spcAft>
              <a:buClr>
                <a:srgbClr val="222222"/>
              </a:buClr>
              <a:buSzPts val="1800"/>
              <a:buFont typeface="Arial"/>
              <a:buChar char="•"/>
            </a:pPr>
            <a:r>
              <a:rPr lang="en-GB" sz="1800" b="0" i="0" u="none" strike="noStrike" cap="none" dirty="0">
                <a:solidFill>
                  <a:srgbClr val="222222"/>
                </a:solidFill>
                <a:latin typeface="Century Gothic"/>
                <a:ea typeface="Century Gothic"/>
                <a:cs typeface="Century Gothic"/>
                <a:sym typeface="Century Gothic"/>
              </a:rPr>
              <a:t>OR To find ¾ of a set of objects, you divide the objects into 4 equal groups and count the amount in 3 equal parts.</a:t>
            </a:r>
            <a:endParaRPr dirty="0"/>
          </a:p>
        </p:txBody>
      </p:sp>
      <p:graphicFrame>
        <p:nvGraphicFramePr>
          <p:cNvPr id="63" name="Google Shape;63;g1b42fb57250_1_55"/>
          <p:cNvGraphicFramePr/>
          <p:nvPr>
            <p:extLst>
              <p:ext uri="{D42A27DB-BD31-4B8C-83A1-F6EECF244321}">
                <p14:modId xmlns:p14="http://schemas.microsoft.com/office/powerpoint/2010/main" val="2807784457"/>
              </p:ext>
            </p:extLst>
          </p:nvPr>
        </p:nvGraphicFramePr>
        <p:xfrm>
          <a:off x="263524" y="1155866"/>
          <a:ext cx="11736400" cy="365770"/>
        </p:xfrm>
        <a:graphic>
          <a:graphicData uri="http://schemas.openxmlformats.org/drawingml/2006/table">
            <a:tbl>
              <a:tblPr firstRow="1" bandRow="1">
                <a:noFill/>
                <a:tableStyleId>{D0AB346C-26D4-4E30-977F-BFFBC00EC5C0}</a:tableStyleId>
              </a:tblPr>
              <a:tblGrid>
                <a:gridCol w="5868200">
                  <a:extLst>
                    <a:ext uri="{9D8B030D-6E8A-4147-A177-3AD203B41FA5}">
                      <a16:colId xmlns:a16="http://schemas.microsoft.com/office/drawing/2014/main" val="20000"/>
                    </a:ext>
                  </a:extLst>
                </a:gridCol>
                <a:gridCol w="5868200">
                  <a:extLst>
                    <a:ext uri="{9D8B030D-6E8A-4147-A177-3AD203B41FA5}">
                      <a16:colId xmlns:a16="http://schemas.microsoft.com/office/drawing/2014/main" val="20001"/>
                    </a:ext>
                  </a:extLst>
                </a:gridCol>
              </a:tblGrid>
              <a:tr h="228600">
                <a:tc>
                  <a:txBody>
                    <a:bodyPr/>
                    <a:lstStyle/>
                    <a:p>
                      <a:pPr marL="0" marR="0" lvl="0" indent="0" algn="l" rtl="0">
                        <a:spcBef>
                          <a:spcPts val="0"/>
                        </a:spcBef>
                        <a:spcAft>
                          <a:spcPts val="0"/>
                        </a:spcAft>
                        <a:buNone/>
                      </a:pPr>
                      <a:r>
                        <a:rPr lang="en-GB" sz="1800" b="0" u="none" strike="noStrike" cap="none">
                          <a:solidFill>
                            <a:srgbClr val="222222"/>
                          </a:solidFill>
                          <a:latin typeface="Century Gothic"/>
                          <a:ea typeface="Century Gothic"/>
                          <a:cs typeface="Century Gothic"/>
                          <a:sym typeface="Century Gothic"/>
                        </a:rPr>
                        <a:t>unit fraction</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spcBef>
                          <a:spcPts val="0"/>
                        </a:spcBef>
                        <a:spcAft>
                          <a:spcPts val="0"/>
                        </a:spcAft>
                        <a:buNone/>
                      </a:pPr>
                      <a:r>
                        <a:rPr lang="en-GB" sz="1800" b="0" dirty="0">
                          <a:solidFill>
                            <a:srgbClr val="222222"/>
                          </a:solidFill>
                          <a:latin typeface="Century Gothic"/>
                          <a:ea typeface="Century Gothic"/>
                          <a:cs typeface="Century Gothic"/>
                          <a:sym typeface="Century Gothic"/>
                        </a:rPr>
                        <a:t>non-unit fraction</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9" name="Google Shape;69;p4"/>
              <p:cNvSpPr txBox="1">
                <a:spLocks noGrp="1"/>
              </p:cNvSpPr>
              <p:nvPr>
                <p:ph type="body" idx="1"/>
              </p:nvPr>
            </p:nvSpPr>
            <p:spPr>
              <a:xfrm>
                <a:off x="263047" y="1293813"/>
                <a:ext cx="11736887" cy="1722519"/>
              </a:xfrm>
              <a:prstGeom prst="rect">
                <a:avLst/>
              </a:prstGeom>
              <a:noFill/>
              <a:ln>
                <a:noFill/>
              </a:ln>
            </p:spPr>
            <p:txBody>
              <a:bodyPr spcFirstLastPara="1" wrap="square" lIns="91425" tIns="45700" rIns="91425" bIns="45700" anchor="t" anchorCtr="0">
                <a:normAutofit/>
              </a:bodyPr>
              <a:lstStyle/>
              <a:p>
                <a:pPr marL="0" lvl="0" indent="0" algn="l" rtl="0">
                  <a:lnSpc>
                    <a:spcPct val="150000"/>
                  </a:lnSpc>
                  <a:spcBef>
                    <a:spcPts val="0"/>
                  </a:spcBef>
                  <a:spcAft>
                    <a:spcPts val="0"/>
                  </a:spcAft>
                  <a:buClr>
                    <a:srgbClr val="222222"/>
                  </a:buClr>
                  <a:buSzPts val="1800"/>
                  <a:buNone/>
                </a:pPr>
                <a:r>
                  <a:rPr lang="en-GB" b="1" dirty="0"/>
                  <a:t>Find </a:t>
                </a:r>
                <a14:m>
                  <m:oMath xmlns:m="http://schemas.openxmlformats.org/officeDocument/2006/math">
                    <m:f>
                      <m:fPr>
                        <m:ctrlPr>
                          <a:rPr lang="ar-AE" sz="1800" b="1" i="1" smtClean="0">
                            <a:latin typeface="Cambria Math" panose="02040503050406030204" pitchFamily="18" charset="0"/>
                          </a:rPr>
                        </m:ctrlPr>
                      </m:fPr>
                      <m:num>
                        <m:r>
                          <m:rPr>
                            <m:nor/>
                          </m:rPr>
                          <a:rPr lang="en-GB" sz="1800" b="1" i="0" smtClean="0">
                            <a:latin typeface="Century Gothic" panose="020B0502020202020204" pitchFamily="34" charset="0"/>
                          </a:rPr>
                          <m:t>5</m:t>
                        </m:r>
                      </m:num>
                      <m:den>
                        <m:r>
                          <m:rPr>
                            <m:nor/>
                          </m:rPr>
                          <a:rPr lang="ar-AE" sz="1800" b="1" smtClean="0">
                            <a:latin typeface="Century Gothic" panose="020B0502020202020204" pitchFamily="34" charset="0"/>
                          </a:rPr>
                          <m:t> </m:t>
                        </m:r>
                        <m:r>
                          <m:rPr>
                            <m:nor/>
                          </m:rPr>
                          <a:rPr lang="en-GB" sz="1800" b="1" i="0" smtClean="0">
                            <a:latin typeface="Century Gothic" panose="020B0502020202020204" pitchFamily="34" charset="0"/>
                          </a:rPr>
                          <m:t>6</m:t>
                        </m:r>
                        <m:r>
                          <m:rPr>
                            <m:nor/>
                          </m:rPr>
                          <a:rPr lang="ar-AE" sz="1800" b="1" smtClean="0">
                            <a:latin typeface="Century Gothic" panose="020B0502020202020204" pitchFamily="34" charset="0"/>
                          </a:rPr>
                          <m:t> </m:t>
                        </m:r>
                      </m:den>
                    </m:f>
                    <m:r>
                      <a:rPr lang="ar-AE" sz="1800" b="1" i="1" smtClean="0">
                        <a:latin typeface="Cambria Math" panose="02040503050406030204" pitchFamily="18" charset="0"/>
                      </a:rPr>
                      <m:t> </m:t>
                    </m:r>
                  </m:oMath>
                </a14:m>
                <a:r>
                  <a:rPr lang="en-GB" b="1" dirty="0"/>
                  <a:t>of 72</a:t>
                </a:r>
                <a:endParaRPr b="1" dirty="0"/>
              </a:p>
            </p:txBody>
          </p:sp>
        </mc:Choice>
        <mc:Fallback xmlns="">
          <p:sp>
            <p:nvSpPr>
              <p:cNvPr id="69" name="Google Shape;69;p4"/>
              <p:cNvSpPr txBox="1">
                <a:spLocks noGrp="1" noRot="1" noChangeAspect="1" noMove="1" noResize="1" noEditPoints="1" noAdjustHandles="1" noChangeArrowheads="1" noChangeShapeType="1" noTextEdit="1"/>
              </p:cNvSpPr>
              <p:nvPr>
                <p:ph type="body" idx="1"/>
              </p:nvPr>
            </p:nvSpPr>
            <p:spPr>
              <a:xfrm>
                <a:off x="263047" y="1293813"/>
                <a:ext cx="11736887" cy="1722519"/>
              </a:xfrm>
              <a:prstGeom prst="rect">
                <a:avLst/>
              </a:prstGeom>
              <a:blipFill>
                <a:blip r:embed="rId3"/>
                <a:stretch>
                  <a:fillRect l="-432"/>
                </a:stretch>
              </a:blipFill>
              <a:ln>
                <a:noFill/>
              </a:ln>
            </p:spPr>
            <p:txBody>
              <a:bodyPr/>
              <a:lstStyle/>
              <a:p>
                <a:r>
                  <a:rPr lang="en-GB">
                    <a:noFill/>
                  </a:rPr>
                  <a:t> </a:t>
                </a:r>
              </a:p>
            </p:txBody>
          </p:sp>
        </mc:Fallback>
      </mc:AlternateContent>
      <p:sp>
        <p:nvSpPr>
          <p:cNvPr id="70" name="Google Shape;70;p4"/>
          <p:cNvSpPr txBox="1">
            <a:spLocks noGrp="1"/>
          </p:cNvSpPr>
          <p:nvPr>
            <p:ph type="body" idx="2"/>
          </p:nvPr>
        </p:nvSpPr>
        <p:spPr>
          <a:xfrm>
            <a:off x="820506" y="3466464"/>
            <a:ext cx="5181036" cy="341701"/>
          </a:xfrm>
          <a:prstGeom prst="rect">
            <a:avLst/>
          </a:prstGeom>
          <a:noFill/>
          <a:ln>
            <a:noFill/>
          </a:ln>
        </p:spPr>
        <p:txBody>
          <a:bodyPr spcFirstLastPara="1" wrap="square" lIns="91425" tIns="45700" rIns="91425" bIns="45700" anchor="t" anchorCtr="0">
            <a:normAutofit lnSpcReduction="10000"/>
          </a:bodyPr>
          <a:lstStyle/>
          <a:p>
            <a:pPr marL="0" lvl="0" indent="0" algn="l" rtl="0">
              <a:lnSpc>
                <a:spcPct val="100000"/>
              </a:lnSpc>
              <a:spcBef>
                <a:spcPts val="0"/>
              </a:spcBef>
              <a:spcAft>
                <a:spcPts val="0"/>
              </a:spcAft>
              <a:buClr>
                <a:srgbClr val="222222"/>
              </a:buClr>
              <a:buSzPts val="1800"/>
              <a:buNone/>
            </a:pPr>
            <a:r>
              <a:rPr lang="en-GB"/>
              <a:t>12</a:t>
            </a:r>
            <a:endParaRPr/>
          </a:p>
        </p:txBody>
      </p:sp>
      <p:sp>
        <p:nvSpPr>
          <p:cNvPr id="71" name="Google Shape;71;p4"/>
          <p:cNvSpPr txBox="1">
            <a:spLocks noGrp="1"/>
          </p:cNvSpPr>
          <p:nvPr>
            <p:ph type="body" idx="3"/>
          </p:nvPr>
        </p:nvSpPr>
        <p:spPr>
          <a:xfrm>
            <a:off x="820506" y="4794521"/>
            <a:ext cx="5181036" cy="341701"/>
          </a:xfrm>
          <a:prstGeom prst="rect">
            <a:avLst/>
          </a:prstGeom>
          <a:noFill/>
          <a:ln>
            <a:noFill/>
          </a:ln>
        </p:spPr>
        <p:txBody>
          <a:bodyPr spcFirstLastPara="1" wrap="square" lIns="91425" tIns="45700" rIns="91425" bIns="45700" anchor="t" anchorCtr="0">
            <a:normAutofit lnSpcReduction="10000"/>
          </a:bodyPr>
          <a:lstStyle/>
          <a:p>
            <a:pPr marL="0" lvl="0" indent="0" algn="l" rtl="0">
              <a:lnSpc>
                <a:spcPct val="100000"/>
              </a:lnSpc>
              <a:spcBef>
                <a:spcPts val="0"/>
              </a:spcBef>
              <a:spcAft>
                <a:spcPts val="0"/>
              </a:spcAft>
              <a:buClr>
                <a:srgbClr val="222222"/>
              </a:buClr>
              <a:buSzPts val="1800"/>
              <a:buNone/>
            </a:pPr>
            <a:r>
              <a:rPr lang="en-GB"/>
              <a:t>45</a:t>
            </a:r>
            <a:endParaRPr/>
          </a:p>
        </p:txBody>
      </p:sp>
      <p:sp>
        <p:nvSpPr>
          <p:cNvPr id="72" name="Google Shape;72;p4"/>
          <p:cNvSpPr txBox="1">
            <a:spLocks noGrp="1"/>
          </p:cNvSpPr>
          <p:nvPr>
            <p:ph type="body" idx="4"/>
          </p:nvPr>
        </p:nvSpPr>
        <p:spPr>
          <a:xfrm>
            <a:off x="6688949" y="3466464"/>
            <a:ext cx="5181036" cy="341701"/>
          </a:xfrm>
          <a:prstGeom prst="rect">
            <a:avLst/>
          </a:prstGeom>
          <a:noFill/>
          <a:ln>
            <a:noFill/>
          </a:ln>
        </p:spPr>
        <p:txBody>
          <a:bodyPr spcFirstLastPara="1" wrap="square" lIns="91425" tIns="45700" rIns="91425" bIns="45700" anchor="t" anchorCtr="0">
            <a:normAutofit lnSpcReduction="10000"/>
          </a:bodyPr>
          <a:lstStyle/>
          <a:p>
            <a:pPr marL="0" lvl="0" indent="0" algn="l" rtl="0">
              <a:lnSpc>
                <a:spcPct val="100000"/>
              </a:lnSpc>
              <a:spcBef>
                <a:spcPts val="0"/>
              </a:spcBef>
              <a:spcAft>
                <a:spcPts val="0"/>
              </a:spcAft>
              <a:buClr>
                <a:srgbClr val="222222"/>
              </a:buClr>
              <a:buSzPts val="1800"/>
              <a:buNone/>
            </a:pPr>
            <a:r>
              <a:rPr lang="en-GB"/>
              <a:t>17</a:t>
            </a:r>
            <a:endParaRPr/>
          </a:p>
        </p:txBody>
      </p:sp>
      <p:sp>
        <p:nvSpPr>
          <p:cNvPr id="73" name="Google Shape;73;p4"/>
          <p:cNvSpPr txBox="1">
            <a:spLocks noGrp="1"/>
          </p:cNvSpPr>
          <p:nvPr>
            <p:ph type="body" idx="5"/>
          </p:nvPr>
        </p:nvSpPr>
        <p:spPr>
          <a:xfrm>
            <a:off x="6688947" y="4794521"/>
            <a:ext cx="5181036" cy="341701"/>
          </a:xfrm>
          <a:prstGeom prst="rect">
            <a:avLst/>
          </a:prstGeom>
          <a:noFill/>
          <a:ln>
            <a:noFill/>
          </a:ln>
        </p:spPr>
        <p:txBody>
          <a:bodyPr spcFirstLastPara="1" wrap="square" lIns="91425" tIns="45700" rIns="91425" bIns="45700" anchor="t" anchorCtr="0">
            <a:normAutofit lnSpcReduction="10000"/>
          </a:bodyPr>
          <a:lstStyle/>
          <a:p>
            <a:pPr marL="0" lvl="0" indent="0" algn="l" rtl="0">
              <a:lnSpc>
                <a:spcPct val="100000"/>
              </a:lnSpc>
              <a:spcBef>
                <a:spcPts val="0"/>
              </a:spcBef>
              <a:spcAft>
                <a:spcPts val="0"/>
              </a:spcAft>
              <a:buClr>
                <a:srgbClr val="222222"/>
              </a:buClr>
              <a:buSzPts val="1800"/>
              <a:buNone/>
            </a:pPr>
            <a:r>
              <a:rPr lang="en-GB"/>
              <a:t>60</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5"/>
          <p:cNvSpPr txBox="1">
            <a:spLocks noGrp="1"/>
          </p:cNvSpPr>
          <p:nvPr>
            <p:ph type="title"/>
          </p:nvPr>
        </p:nvSpPr>
        <p:spPr>
          <a:xfrm>
            <a:off x="838200" y="2921330"/>
            <a:ext cx="10515600" cy="1833233"/>
          </a:xfrm>
          <a:prstGeom prst="rect">
            <a:avLst/>
          </a:prstGeom>
          <a:noFill/>
          <a:ln>
            <a:noFill/>
          </a:ln>
        </p:spPr>
        <p:txBody>
          <a:bodyPr spcFirstLastPara="1" wrap="square" lIns="91425" tIns="45700" rIns="91425" bIns="45700" anchor="t" anchorCtr="0">
            <a:noAutofit/>
          </a:bodyPr>
          <a:lstStyle/>
          <a:p>
            <a:pPr marL="0" lvl="0" indent="0" algn="ctr" rtl="0">
              <a:lnSpc>
                <a:spcPct val="150000"/>
              </a:lnSpc>
              <a:spcBef>
                <a:spcPts val="0"/>
              </a:spcBef>
              <a:spcAft>
                <a:spcPts val="0"/>
              </a:spcAft>
              <a:buClr>
                <a:schemeClr val="dk1"/>
              </a:buClr>
              <a:buSzPts val="2800"/>
              <a:buFont typeface="Calibri"/>
              <a:buNone/>
            </a:pPr>
            <a:r>
              <a:rPr lang="en-GB" sz="2800"/>
              <a:t>To calculate a fraction of a quantity</a:t>
            </a:r>
            <a:endParaRPr>
              <a:latin typeface="Century Gothic"/>
              <a:ea typeface="Century Gothic"/>
              <a:cs typeface="Century Gothic"/>
              <a:sym typeface="Century Gothic"/>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6"/>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Starter</a:t>
            </a:r>
            <a:endParaRPr/>
          </a:p>
        </p:txBody>
      </p:sp>
      <p:sp>
        <p:nvSpPr>
          <p:cNvPr id="85" name="Google Shape;85;p6"/>
          <p:cNvSpPr txBox="1">
            <a:spLocks noGrp="1"/>
          </p:cNvSpPr>
          <p:nvPr>
            <p:ph type="body" idx="2"/>
          </p:nvPr>
        </p:nvSpPr>
        <p:spPr>
          <a:xfrm>
            <a:off x="263523" y="1144063"/>
            <a:ext cx="11665447" cy="1596774"/>
          </a:xfrm>
          <a:prstGeom prst="rect">
            <a:avLst/>
          </a:prstGeom>
          <a:noFill/>
          <a:ln>
            <a:noFill/>
          </a:ln>
        </p:spPr>
        <p:txBody>
          <a:bodyPr spcFirstLastPara="1" wrap="square" lIns="91425" tIns="45700" rIns="91425" bIns="45700" anchor="t" anchorCtr="0">
            <a:normAutofit/>
          </a:bodyPr>
          <a:lstStyle/>
          <a:p>
            <a:pPr marL="0" lvl="0" indent="0" rtl="0">
              <a:lnSpc>
                <a:spcPct val="150000"/>
              </a:lnSpc>
              <a:spcBef>
                <a:spcPts val="0"/>
              </a:spcBef>
              <a:spcAft>
                <a:spcPts val="0"/>
              </a:spcAft>
              <a:buClr>
                <a:srgbClr val="222222"/>
              </a:buClr>
              <a:buSzPts val="1800"/>
              <a:buNone/>
            </a:pPr>
            <a:r>
              <a:rPr lang="en-GB" dirty="0"/>
              <a:t>A Mathling picnic</a:t>
            </a:r>
            <a:endParaRPr dirty="0"/>
          </a:p>
          <a:p>
            <a:pPr marL="0" lvl="0" indent="0" algn="l" rtl="0">
              <a:lnSpc>
                <a:spcPct val="150000"/>
              </a:lnSpc>
              <a:spcBef>
                <a:spcPts val="0"/>
              </a:spcBef>
              <a:spcAft>
                <a:spcPts val="0"/>
              </a:spcAft>
              <a:buClr>
                <a:srgbClr val="222222"/>
              </a:buClr>
              <a:buSzPts val="1800"/>
              <a:buNone/>
            </a:pPr>
            <a:r>
              <a:rPr lang="en-GB" dirty="0"/>
              <a:t>The 3 Mathlings are going to share the picnic food equally. </a:t>
            </a:r>
          </a:p>
          <a:p>
            <a:pPr marL="0" lvl="0" indent="0" algn="l" rtl="0">
              <a:lnSpc>
                <a:spcPct val="150000"/>
              </a:lnSpc>
              <a:spcBef>
                <a:spcPts val="0"/>
              </a:spcBef>
              <a:spcAft>
                <a:spcPts val="0"/>
              </a:spcAft>
              <a:buClr>
                <a:srgbClr val="222222"/>
              </a:buClr>
              <a:buSzPts val="1800"/>
              <a:buNone/>
            </a:pPr>
            <a:r>
              <a:rPr lang="en-GB" b="1" dirty="0"/>
              <a:t>What will they each eat?</a:t>
            </a:r>
            <a:endParaRPr b="1" dirty="0"/>
          </a:p>
          <a:p>
            <a:pPr marL="0" lvl="0" indent="0" algn="ctr" rtl="0">
              <a:lnSpc>
                <a:spcPct val="150000"/>
              </a:lnSpc>
              <a:spcBef>
                <a:spcPts val="0"/>
              </a:spcBef>
              <a:spcAft>
                <a:spcPts val="0"/>
              </a:spcAft>
              <a:buClr>
                <a:srgbClr val="222222"/>
              </a:buClr>
              <a:buSzPts val="1800"/>
              <a:buNone/>
            </a:pPr>
            <a:endParaRPr sz="2600" b="1" dirty="0"/>
          </a:p>
          <a:p>
            <a:pPr marL="0" lvl="0" indent="0" algn="ctr" rtl="0">
              <a:lnSpc>
                <a:spcPct val="150000"/>
              </a:lnSpc>
              <a:spcBef>
                <a:spcPts val="0"/>
              </a:spcBef>
              <a:spcAft>
                <a:spcPts val="0"/>
              </a:spcAft>
              <a:buClr>
                <a:srgbClr val="222222"/>
              </a:buClr>
              <a:buSzPts val="1800"/>
              <a:buNone/>
            </a:pPr>
            <a:endParaRPr sz="2600" b="1" dirty="0"/>
          </a:p>
          <a:p>
            <a:pPr marL="0" lvl="0" indent="0" algn="l" rtl="0">
              <a:lnSpc>
                <a:spcPct val="150000"/>
              </a:lnSpc>
              <a:spcBef>
                <a:spcPts val="0"/>
              </a:spcBef>
              <a:spcAft>
                <a:spcPts val="0"/>
              </a:spcAft>
              <a:buClr>
                <a:srgbClr val="222222"/>
              </a:buClr>
              <a:buSzPts val="1800"/>
              <a:buNone/>
            </a:pPr>
            <a:endParaRPr sz="2600" dirty="0"/>
          </a:p>
        </p:txBody>
      </p:sp>
      <mc:AlternateContent xmlns:mc="http://schemas.openxmlformats.org/markup-compatibility/2006" xmlns:a14="http://schemas.microsoft.com/office/drawing/2010/main">
        <mc:Choice Requires="a14">
          <p:sp>
            <p:nvSpPr>
              <p:cNvPr id="86" name="Google Shape;86;p6"/>
              <p:cNvSpPr txBox="1"/>
              <p:nvPr/>
            </p:nvSpPr>
            <p:spPr>
              <a:xfrm>
                <a:off x="263522" y="5318142"/>
                <a:ext cx="10406183" cy="1007543"/>
              </a:xfrm>
              <a:prstGeom prst="rect">
                <a:avLst/>
              </a:prstGeom>
              <a:noFill/>
              <a:ln>
                <a:noFill/>
              </a:ln>
            </p:spPr>
            <p:txBody>
              <a:bodyPr spcFirstLastPara="1" wrap="square" lIns="91425" tIns="45700" rIns="91425" bIns="45700" anchor="t" anchorCtr="0">
                <a:spAutoFit/>
              </a:bodyPr>
              <a:lstStyle/>
              <a:p>
                <a:pPr marL="0" marR="0" lvl="0" indent="0" algn="l" rtl="0">
                  <a:lnSpc>
                    <a:spcPct val="150000"/>
                  </a:lnSpc>
                  <a:spcBef>
                    <a:spcPts val="0"/>
                  </a:spcBef>
                  <a:spcAft>
                    <a:spcPts val="0"/>
                  </a:spcAft>
                  <a:buNone/>
                </a:pPr>
                <a:r>
                  <a:rPr lang="en-GB" sz="1800" dirty="0">
                    <a:solidFill>
                      <a:srgbClr val="43A047"/>
                    </a:solidFill>
                    <a:latin typeface="Century Gothic"/>
                    <a:ea typeface="Century Gothic"/>
                    <a:cs typeface="Century Gothic"/>
                    <a:sym typeface="Century Gothic"/>
                  </a:rPr>
                  <a:t>They will each eat:</a:t>
                </a:r>
                <a:endParaRPr sz="1800" dirty="0">
                  <a:solidFill>
                    <a:srgbClr val="43A047"/>
                  </a:solidFill>
                  <a:latin typeface="Century Gothic"/>
                  <a:ea typeface="Century Gothic"/>
                  <a:cs typeface="Century Gothic"/>
                  <a:sym typeface="Century Gothic"/>
                </a:endParaRPr>
              </a:p>
              <a:p>
                <a:pPr marL="0" marR="0" lvl="0" indent="0" algn="l" rtl="0">
                  <a:spcBef>
                    <a:spcPts val="0"/>
                  </a:spcBef>
                  <a:spcAft>
                    <a:spcPts val="0"/>
                  </a:spcAft>
                  <a:buNone/>
                </a:pPr>
                <a:r>
                  <a:rPr lang="en-GB" sz="1800" dirty="0">
                    <a:solidFill>
                      <a:srgbClr val="43A047"/>
                    </a:solidFill>
                    <a:latin typeface="Century Gothic"/>
                    <a:ea typeface="Century Gothic"/>
                    <a:cs typeface="Century Gothic"/>
                    <a:sym typeface="Century Gothic"/>
                  </a:rPr>
                  <a:t>300ml of orange juice, 1 sandwich, 2 cookies, 4 slices of watermelon and </a:t>
                </a:r>
                <a14:m>
                  <m:oMath xmlns:m="http://schemas.openxmlformats.org/officeDocument/2006/math">
                    <m:f>
                      <m:fPr>
                        <m:ctrlPr>
                          <a:rPr lang="ar-AE" sz="1800" i="1" smtClean="0">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1</m:t>
                        </m:r>
                      </m:num>
                      <m:den>
                        <m:r>
                          <m:rPr>
                            <m:nor/>
                          </m:rPr>
                          <a:rPr lang="ar-AE" sz="1800" smtClean="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3</m:t>
                        </m:r>
                        <m:r>
                          <m:rPr>
                            <m:nor/>
                          </m:rPr>
                          <a:rPr lang="ar-AE" sz="1800" smtClean="0">
                            <a:solidFill>
                              <a:srgbClr val="43A047"/>
                            </a:solidFill>
                            <a:latin typeface="Century Gothic" panose="020B0502020202020204" pitchFamily="34" charset="0"/>
                          </a:rPr>
                          <m:t> </m:t>
                        </m:r>
                      </m:den>
                    </m:f>
                  </m:oMath>
                </a14:m>
                <a:r>
                  <a:rPr lang="en-GB" sz="1800" dirty="0">
                    <a:solidFill>
                      <a:srgbClr val="43A047"/>
                    </a:solidFill>
                    <a:latin typeface="Century Gothic"/>
                    <a:ea typeface="Century Gothic"/>
                    <a:cs typeface="Century Gothic"/>
                    <a:sym typeface="Century Gothic"/>
                  </a:rPr>
                  <a:t> of a pineapple</a:t>
                </a:r>
                <a:endParaRPr sz="1800" dirty="0">
                  <a:solidFill>
                    <a:srgbClr val="43A047"/>
                  </a:solidFill>
                  <a:latin typeface="Century Gothic"/>
                  <a:ea typeface="Century Gothic"/>
                  <a:cs typeface="Century Gothic"/>
                  <a:sym typeface="Century Gothic"/>
                </a:endParaRPr>
              </a:p>
            </p:txBody>
          </p:sp>
        </mc:Choice>
        <mc:Fallback xmlns="">
          <p:sp>
            <p:nvSpPr>
              <p:cNvPr id="86" name="Google Shape;86;p6"/>
              <p:cNvSpPr txBox="1">
                <a:spLocks noRot="1" noChangeAspect="1" noMove="1" noResize="1" noEditPoints="1" noAdjustHandles="1" noChangeArrowheads="1" noChangeShapeType="1" noTextEdit="1"/>
              </p:cNvSpPr>
              <p:nvPr/>
            </p:nvSpPr>
            <p:spPr>
              <a:xfrm>
                <a:off x="263522" y="5318142"/>
                <a:ext cx="10406183" cy="1007543"/>
              </a:xfrm>
              <a:prstGeom prst="rect">
                <a:avLst/>
              </a:prstGeom>
              <a:blipFill>
                <a:blip r:embed="rId3"/>
                <a:stretch>
                  <a:fillRect l="-487" b="-4938"/>
                </a:stretch>
              </a:blipFill>
              <a:ln>
                <a:noFill/>
              </a:ln>
            </p:spPr>
            <p:txBody>
              <a:bodyPr/>
              <a:lstStyle/>
              <a:p>
                <a:r>
                  <a:rPr lang="en-GB">
                    <a:noFill/>
                  </a:rPr>
                  <a:t> </a:t>
                </a:r>
              </a:p>
            </p:txBody>
          </p:sp>
        </mc:Fallback>
      </mc:AlternateContent>
      <p:sp>
        <p:nvSpPr>
          <p:cNvPr id="87" name="Google Shape;87;p6"/>
          <p:cNvSpPr/>
          <p:nvPr/>
        </p:nvSpPr>
        <p:spPr>
          <a:xfrm>
            <a:off x="10669706" y="6163001"/>
            <a:ext cx="1401206" cy="514598"/>
          </a:xfrm>
          <a:prstGeom prst="roundRect">
            <a:avLst>
              <a:gd name="adj" fmla="val 16667"/>
            </a:avLst>
          </a:prstGeom>
          <a:solidFill>
            <a:srgbClr val="2196F3"/>
          </a:solidFill>
          <a:ln w="127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a:solidFill>
                  <a:schemeClr val="lt1"/>
                </a:solidFill>
                <a:latin typeface="Century Gothic"/>
                <a:ea typeface="Century Gothic"/>
                <a:cs typeface="Century Gothic"/>
                <a:sym typeface="Century Gothic"/>
              </a:rPr>
              <a:t>Answers</a:t>
            </a:r>
            <a:endParaRPr/>
          </a:p>
        </p:txBody>
      </p:sp>
      <p:pic>
        <p:nvPicPr>
          <p:cNvPr id="88" name="Google Shape;88;p6"/>
          <p:cNvPicPr preferRelativeResize="0"/>
          <p:nvPr/>
        </p:nvPicPr>
        <p:blipFill rotWithShape="1">
          <a:blip r:embed="rId4">
            <a:alphaModFix/>
          </a:blip>
          <a:srcRect/>
          <a:stretch/>
        </p:blipFill>
        <p:spPr>
          <a:xfrm>
            <a:off x="1434782" y="2935182"/>
            <a:ext cx="982130" cy="982127"/>
          </a:xfrm>
          <a:prstGeom prst="rect">
            <a:avLst/>
          </a:prstGeom>
          <a:noFill/>
          <a:ln>
            <a:noFill/>
          </a:ln>
        </p:spPr>
      </p:pic>
      <p:pic>
        <p:nvPicPr>
          <p:cNvPr id="89" name="Google Shape;89;p6"/>
          <p:cNvPicPr preferRelativeResize="0"/>
          <p:nvPr/>
        </p:nvPicPr>
        <p:blipFill rotWithShape="1">
          <a:blip r:embed="rId5">
            <a:alphaModFix/>
          </a:blip>
          <a:srcRect/>
          <a:stretch/>
        </p:blipFill>
        <p:spPr>
          <a:xfrm>
            <a:off x="649159" y="4142220"/>
            <a:ext cx="960422" cy="982130"/>
          </a:xfrm>
          <a:prstGeom prst="rect">
            <a:avLst/>
          </a:prstGeom>
          <a:noFill/>
          <a:ln>
            <a:noFill/>
          </a:ln>
        </p:spPr>
      </p:pic>
      <p:pic>
        <p:nvPicPr>
          <p:cNvPr id="90" name="Google Shape;90;p6"/>
          <p:cNvPicPr preferRelativeResize="0"/>
          <p:nvPr/>
        </p:nvPicPr>
        <p:blipFill rotWithShape="1">
          <a:blip r:embed="rId6">
            <a:alphaModFix/>
          </a:blip>
          <a:srcRect/>
          <a:stretch/>
        </p:blipFill>
        <p:spPr>
          <a:xfrm>
            <a:off x="2013755" y="4142220"/>
            <a:ext cx="966957" cy="982131"/>
          </a:xfrm>
          <a:prstGeom prst="rect">
            <a:avLst/>
          </a:prstGeom>
          <a:noFill/>
          <a:ln>
            <a:noFill/>
          </a:ln>
        </p:spPr>
      </p:pic>
      <p:pic>
        <p:nvPicPr>
          <p:cNvPr id="91" name="Google Shape;91;p6"/>
          <p:cNvPicPr preferRelativeResize="0"/>
          <p:nvPr/>
        </p:nvPicPr>
        <p:blipFill rotWithShape="1">
          <a:blip r:embed="rId7">
            <a:alphaModFix/>
          </a:blip>
          <a:srcRect/>
          <a:stretch/>
        </p:blipFill>
        <p:spPr>
          <a:xfrm>
            <a:off x="6703216" y="3685749"/>
            <a:ext cx="1313823" cy="1313830"/>
          </a:xfrm>
          <a:prstGeom prst="rect">
            <a:avLst/>
          </a:prstGeom>
          <a:noFill/>
          <a:ln>
            <a:noFill/>
          </a:ln>
        </p:spPr>
      </p:pic>
      <p:pic>
        <p:nvPicPr>
          <p:cNvPr id="92" name="Google Shape;92;p6"/>
          <p:cNvPicPr preferRelativeResize="0"/>
          <p:nvPr/>
        </p:nvPicPr>
        <p:blipFill rotWithShape="1">
          <a:blip r:embed="rId7">
            <a:alphaModFix/>
          </a:blip>
          <a:srcRect/>
          <a:stretch/>
        </p:blipFill>
        <p:spPr>
          <a:xfrm>
            <a:off x="7617616" y="3838149"/>
            <a:ext cx="1313823" cy="1313830"/>
          </a:xfrm>
          <a:prstGeom prst="rect">
            <a:avLst/>
          </a:prstGeom>
          <a:noFill/>
          <a:ln>
            <a:noFill/>
          </a:ln>
        </p:spPr>
      </p:pic>
      <p:pic>
        <p:nvPicPr>
          <p:cNvPr id="93" name="Google Shape;93;p6"/>
          <p:cNvPicPr preferRelativeResize="0"/>
          <p:nvPr/>
        </p:nvPicPr>
        <p:blipFill rotWithShape="1">
          <a:blip r:embed="rId7">
            <a:alphaModFix/>
          </a:blip>
          <a:srcRect/>
          <a:stretch/>
        </p:blipFill>
        <p:spPr>
          <a:xfrm>
            <a:off x="6779416" y="4295349"/>
            <a:ext cx="1313823" cy="1313830"/>
          </a:xfrm>
          <a:prstGeom prst="rect">
            <a:avLst/>
          </a:prstGeom>
          <a:noFill/>
          <a:ln>
            <a:noFill/>
          </a:ln>
        </p:spPr>
      </p:pic>
      <p:grpSp>
        <p:nvGrpSpPr>
          <p:cNvPr id="94" name="Google Shape;94;p6"/>
          <p:cNvGrpSpPr/>
          <p:nvPr/>
        </p:nvGrpSpPr>
        <p:grpSpPr>
          <a:xfrm>
            <a:off x="3793921" y="2669788"/>
            <a:ext cx="1322101" cy="1128420"/>
            <a:chOff x="4174921" y="2669788"/>
            <a:chExt cx="1322101" cy="1128420"/>
          </a:xfrm>
        </p:grpSpPr>
        <p:pic>
          <p:nvPicPr>
            <p:cNvPr id="95" name="Google Shape;95;p6"/>
            <p:cNvPicPr preferRelativeResize="0"/>
            <p:nvPr/>
          </p:nvPicPr>
          <p:blipFill rotWithShape="1">
            <a:blip r:embed="rId8">
              <a:alphaModFix/>
            </a:blip>
            <a:srcRect l="9653" t="17700" r="13612" b="17700"/>
            <a:stretch/>
          </p:blipFill>
          <p:spPr>
            <a:xfrm>
              <a:off x="4174921" y="2669788"/>
              <a:ext cx="788701" cy="595020"/>
            </a:xfrm>
            <a:prstGeom prst="rect">
              <a:avLst/>
            </a:prstGeom>
            <a:noFill/>
            <a:ln>
              <a:noFill/>
            </a:ln>
          </p:spPr>
        </p:pic>
        <p:pic>
          <p:nvPicPr>
            <p:cNvPr id="96" name="Google Shape;96;p6"/>
            <p:cNvPicPr preferRelativeResize="0"/>
            <p:nvPr/>
          </p:nvPicPr>
          <p:blipFill rotWithShape="1">
            <a:blip r:embed="rId8">
              <a:alphaModFix/>
            </a:blip>
            <a:srcRect l="9653" t="17700" r="13612" b="17700"/>
            <a:stretch/>
          </p:blipFill>
          <p:spPr>
            <a:xfrm>
              <a:off x="4403521" y="2898388"/>
              <a:ext cx="788701" cy="595020"/>
            </a:xfrm>
            <a:prstGeom prst="rect">
              <a:avLst/>
            </a:prstGeom>
            <a:noFill/>
            <a:ln>
              <a:noFill/>
            </a:ln>
          </p:spPr>
        </p:pic>
        <p:pic>
          <p:nvPicPr>
            <p:cNvPr id="97" name="Google Shape;97;p6"/>
            <p:cNvPicPr preferRelativeResize="0"/>
            <p:nvPr/>
          </p:nvPicPr>
          <p:blipFill rotWithShape="1">
            <a:blip r:embed="rId8">
              <a:alphaModFix/>
            </a:blip>
            <a:srcRect l="9653" t="17700" r="13612" b="17700"/>
            <a:stretch/>
          </p:blipFill>
          <p:spPr>
            <a:xfrm>
              <a:off x="4708321" y="3203188"/>
              <a:ext cx="788701" cy="595020"/>
            </a:xfrm>
            <a:prstGeom prst="rect">
              <a:avLst/>
            </a:prstGeom>
            <a:noFill/>
            <a:ln>
              <a:noFill/>
            </a:ln>
          </p:spPr>
        </p:pic>
      </p:grpSp>
      <p:grpSp>
        <p:nvGrpSpPr>
          <p:cNvPr id="98" name="Google Shape;98;p6"/>
          <p:cNvGrpSpPr/>
          <p:nvPr/>
        </p:nvGrpSpPr>
        <p:grpSpPr>
          <a:xfrm>
            <a:off x="3793921" y="2246843"/>
            <a:ext cx="1322101" cy="1128420"/>
            <a:chOff x="4174921" y="2669788"/>
            <a:chExt cx="1322101" cy="1128420"/>
          </a:xfrm>
        </p:grpSpPr>
        <p:pic>
          <p:nvPicPr>
            <p:cNvPr id="99" name="Google Shape;99;p6"/>
            <p:cNvPicPr preferRelativeResize="0"/>
            <p:nvPr/>
          </p:nvPicPr>
          <p:blipFill rotWithShape="1">
            <a:blip r:embed="rId8">
              <a:alphaModFix/>
            </a:blip>
            <a:srcRect l="9653" t="17700" r="13612" b="17700"/>
            <a:stretch/>
          </p:blipFill>
          <p:spPr>
            <a:xfrm>
              <a:off x="4174921" y="2669788"/>
              <a:ext cx="788701" cy="595020"/>
            </a:xfrm>
            <a:prstGeom prst="rect">
              <a:avLst/>
            </a:prstGeom>
            <a:noFill/>
            <a:ln>
              <a:noFill/>
            </a:ln>
          </p:spPr>
        </p:pic>
        <p:pic>
          <p:nvPicPr>
            <p:cNvPr id="100" name="Google Shape;100;p6"/>
            <p:cNvPicPr preferRelativeResize="0"/>
            <p:nvPr/>
          </p:nvPicPr>
          <p:blipFill rotWithShape="1">
            <a:blip r:embed="rId8">
              <a:alphaModFix/>
            </a:blip>
            <a:srcRect l="9653" t="17700" r="13612" b="17700"/>
            <a:stretch/>
          </p:blipFill>
          <p:spPr>
            <a:xfrm>
              <a:off x="4403521" y="2898388"/>
              <a:ext cx="788701" cy="595020"/>
            </a:xfrm>
            <a:prstGeom prst="rect">
              <a:avLst/>
            </a:prstGeom>
            <a:noFill/>
            <a:ln>
              <a:noFill/>
            </a:ln>
          </p:spPr>
        </p:pic>
        <p:pic>
          <p:nvPicPr>
            <p:cNvPr id="101" name="Google Shape;101;p6"/>
            <p:cNvPicPr preferRelativeResize="0"/>
            <p:nvPr/>
          </p:nvPicPr>
          <p:blipFill rotWithShape="1">
            <a:blip r:embed="rId8">
              <a:alphaModFix/>
            </a:blip>
            <a:srcRect l="9653" t="17700" r="13612" b="17700"/>
            <a:stretch/>
          </p:blipFill>
          <p:spPr>
            <a:xfrm>
              <a:off x="4708321" y="3203188"/>
              <a:ext cx="788701" cy="595020"/>
            </a:xfrm>
            <a:prstGeom prst="rect">
              <a:avLst/>
            </a:prstGeom>
            <a:noFill/>
            <a:ln>
              <a:noFill/>
            </a:ln>
          </p:spPr>
        </p:pic>
      </p:grpSp>
      <p:grpSp>
        <p:nvGrpSpPr>
          <p:cNvPr id="102" name="Google Shape;102;p6"/>
          <p:cNvGrpSpPr/>
          <p:nvPr/>
        </p:nvGrpSpPr>
        <p:grpSpPr>
          <a:xfrm>
            <a:off x="4403521" y="2246843"/>
            <a:ext cx="1322101" cy="1128420"/>
            <a:chOff x="4174921" y="2669788"/>
            <a:chExt cx="1322101" cy="1128420"/>
          </a:xfrm>
        </p:grpSpPr>
        <p:pic>
          <p:nvPicPr>
            <p:cNvPr id="103" name="Google Shape;103;p6"/>
            <p:cNvPicPr preferRelativeResize="0"/>
            <p:nvPr/>
          </p:nvPicPr>
          <p:blipFill rotWithShape="1">
            <a:blip r:embed="rId8">
              <a:alphaModFix/>
            </a:blip>
            <a:srcRect l="9653" t="17700" r="13612" b="17700"/>
            <a:stretch/>
          </p:blipFill>
          <p:spPr>
            <a:xfrm>
              <a:off x="4174921" y="2669788"/>
              <a:ext cx="788701" cy="595020"/>
            </a:xfrm>
            <a:prstGeom prst="rect">
              <a:avLst/>
            </a:prstGeom>
            <a:noFill/>
            <a:ln>
              <a:noFill/>
            </a:ln>
          </p:spPr>
        </p:pic>
        <p:pic>
          <p:nvPicPr>
            <p:cNvPr id="104" name="Google Shape;104;p6"/>
            <p:cNvPicPr preferRelativeResize="0"/>
            <p:nvPr/>
          </p:nvPicPr>
          <p:blipFill rotWithShape="1">
            <a:blip r:embed="rId8">
              <a:alphaModFix/>
            </a:blip>
            <a:srcRect l="9653" t="17700" r="13612" b="17700"/>
            <a:stretch/>
          </p:blipFill>
          <p:spPr>
            <a:xfrm>
              <a:off x="4403521" y="2898388"/>
              <a:ext cx="788701" cy="595020"/>
            </a:xfrm>
            <a:prstGeom prst="rect">
              <a:avLst/>
            </a:prstGeom>
            <a:noFill/>
            <a:ln>
              <a:noFill/>
            </a:ln>
          </p:spPr>
        </p:pic>
        <p:pic>
          <p:nvPicPr>
            <p:cNvPr id="105" name="Google Shape;105;p6"/>
            <p:cNvPicPr preferRelativeResize="0"/>
            <p:nvPr/>
          </p:nvPicPr>
          <p:blipFill rotWithShape="1">
            <a:blip r:embed="rId8">
              <a:alphaModFix/>
            </a:blip>
            <a:srcRect l="9653" t="17700" r="13612" b="17700"/>
            <a:stretch/>
          </p:blipFill>
          <p:spPr>
            <a:xfrm>
              <a:off x="4708321" y="3203188"/>
              <a:ext cx="788701" cy="595020"/>
            </a:xfrm>
            <a:prstGeom prst="rect">
              <a:avLst/>
            </a:prstGeom>
            <a:noFill/>
            <a:ln>
              <a:noFill/>
            </a:ln>
          </p:spPr>
        </p:pic>
      </p:grpSp>
      <p:grpSp>
        <p:nvGrpSpPr>
          <p:cNvPr id="106" name="Google Shape;106;p6"/>
          <p:cNvGrpSpPr/>
          <p:nvPr/>
        </p:nvGrpSpPr>
        <p:grpSpPr>
          <a:xfrm>
            <a:off x="5013121" y="2246843"/>
            <a:ext cx="1322101" cy="1128420"/>
            <a:chOff x="4174921" y="2669788"/>
            <a:chExt cx="1322101" cy="1128420"/>
          </a:xfrm>
        </p:grpSpPr>
        <p:pic>
          <p:nvPicPr>
            <p:cNvPr id="107" name="Google Shape;107;p6"/>
            <p:cNvPicPr preferRelativeResize="0"/>
            <p:nvPr/>
          </p:nvPicPr>
          <p:blipFill rotWithShape="1">
            <a:blip r:embed="rId8">
              <a:alphaModFix/>
            </a:blip>
            <a:srcRect l="9653" t="17700" r="13612" b="17700"/>
            <a:stretch/>
          </p:blipFill>
          <p:spPr>
            <a:xfrm>
              <a:off x="4174921" y="2669788"/>
              <a:ext cx="788701" cy="595020"/>
            </a:xfrm>
            <a:prstGeom prst="rect">
              <a:avLst/>
            </a:prstGeom>
            <a:noFill/>
            <a:ln>
              <a:noFill/>
            </a:ln>
          </p:spPr>
        </p:pic>
        <p:pic>
          <p:nvPicPr>
            <p:cNvPr id="108" name="Google Shape;108;p6"/>
            <p:cNvPicPr preferRelativeResize="0"/>
            <p:nvPr/>
          </p:nvPicPr>
          <p:blipFill rotWithShape="1">
            <a:blip r:embed="rId8">
              <a:alphaModFix/>
            </a:blip>
            <a:srcRect l="9653" t="17700" r="13612" b="17700"/>
            <a:stretch/>
          </p:blipFill>
          <p:spPr>
            <a:xfrm>
              <a:off x="4403521" y="2898388"/>
              <a:ext cx="788701" cy="595020"/>
            </a:xfrm>
            <a:prstGeom prst="rect">
              <a:avLst/>
            </a:prstGeom>
            <a:noFill/>
            <a:ln>
              <a:noFill/>
            </a:ln>
          </p:spPr>
        </p:pic>
        <p:pic>
          <p:nvPicPr>
            <p:cNvPr id="109" name="Google Shape;109;p6"/>
            <p:cNvPicPr preferRelativeResize="0"/>
            <p:nvPr/>
          </p:nvPicPr>
          <p:blipFill rotWithShape="1">
            <a:blip r:embed="rId8">
              <a:alphaModFix/>
            </a:blip>
            <a:srcRect l="9653" t="17700" r="13612" b="17700"/>
            <a:stretch/>
          </p:blipFill>
          <p:spPr>
            <a:xfrm>
              <a:off x="4708321" y="3203188"/>
              <a:ext cx="788701" cy="595020"/>
            </a:xfrm>
            <a:prstGeom prst="rect">
              <a:avLst/>
            </a:prstGeom>
            <a:noFill/>
            <a:ln>
              <a:noFill/>
            </a:ln>
          </p:spPr>
        </p:pic>
      </p:grpSp>
      <p:pic>
        <p:nvPicPr>
          <p:cNvPr id="110" name="Google Shape;110;p6"/>
          <p:cNvPicPr preferRelativeResize="0"/>
          <p:nvPr/>
        </p:nvPicPr>
        <p:blipFill rotWithShape="1">
          <a:blip r:embed="rId9">
            <a:alphaModFix/>
          </a:blip>
          <a:srcRect/>
          <a:stretch/>
        </p:blipFill>
        <p:spPr>
          <a:xfrm>
            <a:off x="3735569" y="4175142"/>
            <a:ext cx="841668" cy="533743"/>
          </a:xfrm>
          <a:prstGeom prst="rect">
            <a:avLst/>
          </a:prstGeom>
          <a:noFill/>
          <a:ln>
            <a:noFill/>
          </a:ln>
        </p:spPr>
      </p:pic>
      <p:pic>
        <p:nvPicPr>
          <p:cNvPr id="111" name="Google Shape;111;p6"/>
          <p:cNvPicPr preferRelativeResize="0"/>
          <p:nvPr/>
        </p:nvPicPr>
        <p:blipFill rotWithShape="1">
          <a:blip r:embed="rId9">
            <a:alphaModFix/>
          </a:blip>
          <a:srcRect/>
          <a:stretch/>
        </p:blipFill>
        <p:spPr>
          <a:xfrm>
            <a:off x="4345169" y="4251342"/>
            <a:ext cx="841668" cy="533743"/>
          </a:xfrm>
          <a:prstGeom prst="rect">
            <a:avLst/>
          </a:prstGeom>
          <a:noFill/>
          <a:ln>
            <a:noFill/>
          </a:ln>
        </p:spPr>
      </p:pic>
      <p:pic>
        <p:nvPicPr>
          <p:cNvPr id="112" name="Google Shape;112;p6"/>
          <p:cNvPicPr preferRelativeResize="0"/>
          <p:nvPr/>
        </p:nvPicPr>
        <p:blipFill rotWithShape="1">
          <a:blip r:embed="rId9">
            <a:alphaModFix/>
          </a:blip>
          <a:srcRect/>
          <a:stretch/>
        </p:blipFill>
        <p:spPr>
          <a:xfrm>
            <a:off x="3583169" y="4556142"/>
            <a:ext cx="841668" cy="533743"/>
          </a:xfrm>
          <a:prstGeom prst="rect">
            <a:avLst/>
          </a:prstGeom>
          <a:noFill/>
          <a:ln>
            <a:noFill/>
          </a:ln>
        </p:spPr>
      </p:pic>
      <p:pic>
        <p:nvPicPr>
          <p:cNvPr id="113" name="Google Shape;113;p6"/>
          <p:cNvPicPr preferRelativeResize="0"/>
          <p:nvPr/>
        </p:nvPicPr>
        <p:blipFill rotWithShape="1">
          <a:blip r:embed="rId9">
            <a:alphaModFix/>
          </a:blip>
          <a:srcRect/>
          <a:stretch/>
        </p:blipFill>
        <p:spPr>
          <a:xfrm>
            <a:off x="4116569" y="4632342"/>
            <a:ext cx="841668" cy="533743"/>
          </a:xfrm>
          <a:prstGeom prst="rect">
            <a:avLst/>
          </a:prstGeom>
          <a:noFill/>
          <a:ln>
            <a:noFill/>
          </a:ln>
        </p:spPr>
      </p:pic>
      <p:pic>
        <p:nvPicPr>
          <p:cNvPr id="114" name="Google Shape;114;p6"/>
          <p:cNvPicPr preferRelativeResize="0"/>
          <p:nvPr/>
        </p:nvPicPr>
        <p:blipFill rotWithShape="1">
          <a:blip r:embed="rId9">
            <a:alphaModFix/>
          </a:blip>
          <a:srcRect/>
          <a:stretch/>
        </p:blipFill>
        <p:spPr>
          <a:xfrm>
            <a:off x="4726169" y="4708542"/>
            <a:ext cx="841668" cy="533743"/>
          </a:xfrm>
          <a:prstGeom prst="rect">
            <a:avLst/>
          </a:prstGeom>
          <a:noFill/>
          <a:ln>
            <a:noFill/>
          </a:ln>
        </p:spPr>
      </p:pic>
      <p:pic>
        <p:nvPicPr>
          <p:cNvPr id="115" name="Google Shape;115;p6"/>
          <p:cNvPicPr preferRelativeResize="0"/>
          <p:nvPr/>
        </p:nvPicPr>
        <p:blipFill rotWithShape="1">
          <a:blip r:embed="rId9">
            <a:alphaModFix/>
          </a:blip>
          <a:srcRect/>
          <a:stretch/>
        </p:blipFill>
        <p:spPr>
          <a:xfrm>
            <a:off x="3964169" y="5013342"/>
            <a:ext cx="841668" cy="533743"/>
          </a:xfrm>
          <a:prstGeom prst="rect">
            <a:avLst/>
          </a:prstGeom>
          <a:noFill/>
          <a:ln>
            <a:noFill/>
          </a:ln>
        </p:spPr>
      </p:pic>
      <p:pic>
        <p:nvPicPr>
          <p:cNvPr id="116" name="Google Shape;116;p6"/>
          <p:cNvPicPr preferRelativeResize="0"/>
          <p:nvPr/>
        </p:nvPicPr>
        <p:blipFill rotWithShape="1">
          <a:blip r:embed="rId10">
            <a:alphaModFix/>
          </a:blip>
          <a:srcRect r="18850" b="17634"/>
          <a:stretch/>
        </p:blipFill>
        <p:spPr>
          <a:xfrm>
            <a:off x="6651586" y="2376399"/>
            <a:ext cx="841650" cy="1181803"/>
          </a:xfrm>
          <a:prstGeom prst="rect">
            <a:avLst/>
          </a:prstGeom>
          <a:noFill/>
          <a:ln>
            <a:noFill/>
          </a:ln>
        </p:spPr>
      </p:pic>
      <p:pic>
        <p:nvPicPr>
          <p:cNvPr id="117" name="Google Shape;117;p6"/>
          <p:cNvPicPr preferRelativeResize="0"/>
          <p:nvPr/>
        </p:nvPicPr>
        <p:blipFill rotWithShape="1">
          <a:blip r:embed="rId11">
            <a:alphaModFix/>
          </a:blip>
          <a:srcRect/>
          <a:stretch/>
        </p:blipFill>
        <p:spPr>
          <a:xfrm>
            <a:off x="8931450" y="2212013"/>
            <a:ext cx="1063125" cy="2115535"/>
          </a:xfrm>
          <a:prstGeom prst="rect">
            <a:avLst/>
          </a:prstGeom>
          <a:noFill/>
          <a:ln>
            <a:noFill/>
          </a:ln>
        </p:spPr>
      </p:pic>
      <p:sp>
        <p:nvSpPr>
          <p:cNvPr id="118" name="Google Shape;118;p6"/>
          <p:cNvSpPr txBox="1"/>
          <p:nvPr/>
        </p:nvSpPr>
        <p:spPr>
          <a:xfrm>
            <a:off x="8931450" y="2618950"/>
            <a:ext cx="11979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a:latin typeface="Century Gothic"/>
                <a:ea typeface="Century Gothic"/>
                <a:cs typeface="Century Gothic"/>
                <a:sym typeface="Century Gothic"/>
              </a:rPr>
              <a:t>900 ml</a:t>
            </a:r>
            <a:r>
              <a:rPr lang="en-GB">
                <a:latin typeface="Century Gothic"/>
                <a:ea typeface="Century Gothic"/>
                <a:cs typeface="Century Gothic"/>
                <a:sym typeface="Century Gothic"/>
              </a:rPr>
              <a:t>l</a:t>
            </a:r>
            <a:endParaRPr>
              <a:latin typeface="Century Gothic"/>
              <a:ea typeface="Century Gothic"/>
              <a:cs typeface="Century Gothic"/>
              <a:sym typeface="Century Gothic"/>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87"/>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500"/>
                                        <p:tgtEl>
                                          <p:spTgt spid="86"/>
                                        </p:tgtEl>
                                      </p:cBhvr>
                                    </p:animEffect>
                                  </p:childTnLst>
                                </p:cTn>
                              </p:par>
                            </p:childTnLst>
                          </p:cTn>
                        </p:par>
                      </p:childTnLst>
                    </p:cTn>
                  </p:par>
                </p:childTnLst>
              </p:cTn>
              <p:nextCondLst>
                <p:cond evt="onClick" delay="0">
                  <p:tgtEl>
                    <p:spTgt spid="87"/>
                  </p:tgtEl>
                </p:cond>
              </p:nextCondLst>
            </p:seq>
          </p:childTnLst>
        </p:cTn>
      </p:par>
    </p:tnLst>
    <p:bldLst>
      <p:bldP spid="8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7"/>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Let’s Learn</a:t>
            </a:r>
            <a:endParaRPr/>
          </a:p>
        </p:txBody>
      </p:sp>
      <mc:AlternateContent xmlns:mc="http://schemas.openxmlformats.org/markup-compatibility/2006" xmlns:a14="http://schemas.microsoft.com/office/drawing/2010/main">
        <mc:Choice Requires="a14">
          <p:sp>
            <p:nvSpPr>
              <p:cNvPr id="125" name="Google Shape;125;p7"/>
              <p:cNvSpPr txBox="1">
                <a:spLocks noGrp="1"/>
              </p:cNvSpPr>
              <p:nvPr>
                <p:ph type="body" idx="2"/>
              </p:nvPr>
            </p:nvSpPr>
            <p:spPr>
              <a:xfrm>
                <a:off x="263046" y="1176338"/>
                <a:ext cx="11736900" cy="826294"/>
              </a:xfrm>
              <a:prstGeom prst="rect">
                <a:avLst/>
              </a:prstGeom>
              <a:noFill/>
              <a:ln>
                <a:noFill/>
              </a:ln>
            </p:spPr>
            <p:txBody>
              <a:bodyPr spcFirstLastPara="1" wrap="square" lIns="91425" tIns="45700" rIns="91425" bIns="45700" anchor="t" anchorCtr="0">
                <a:normAutofit/>
              </a:bodyPr>
              <a:lstStyle/>
              <a:p>
                <a:pPr marL="0" lvl="0" indent="0" algn="l" rtl="0">
                  <a:lnSpc>
                    <a:spcPct val="110000"/>
                  </a:lnSpc>
                  <a:spcBef>
                    <a:spcPts val="0"/>
                  </a:spcBef>
                  <a:spcAft>
                    <a:spcPts val="0"/>
                  </a:spcAft>
                  <a:buClr>
                    <a:srgbClr val="222222"/>
                  </a:buClr>
                  <a:buSzPts val="1800"/>
                  <a:buNone/>
                </a:pPr>
                <a:r>
                  <a:rPr lang="en-GB" b="1" dirty="0"/>
                  <a:t>Find </a:t>
                </a:r>
                <a14:m>
                  <m:oMath xmlns:m="http://schemas.openxmlformats.org/officeDocument/2006/math">
                    <m:f>
                      <m:fPr>
                        <m:ctrlPr>
                          <a:rPr lang="ar-AE" sz="1800" b="1" i="1" smtClean="0">
                            <a:latin typeface="Cambria Math" panose="02040503050406030204" pitchFamily="18" charset="0"/>
                          </a:rPr>
                        </m:ctrlPr>
                      </m:fPr>
                      <m:num>
                        <m:r>
                          <m:rPr>
                            <m:nor/>
                          </m:rPr>
                          <a:rPr lang="en-GB" sz="1800" b="1" i="0" smtClean="0">
                            <a:latin typeface="Century Gothic" panose="020B0502020202020204" pitchFamily="34" charset="0"/>
                          </a:rPr>
                          <m:t>1</m:t>
                        </m:r>
                      </m:num>
                      <m:den>
                        <m:r>
                          <m:rPr>
                            <m:nor/>
                          </m:rPr>
                          <a:rPr lang="ar-AE" sz="1800" b="1" smtClean="0">
                            <a:latin typeface="Century Gothic" panose="020B0502020202020204" pitchFamily="34" charset="0"/>
                          </a:rPr>
                          <m:t> </m:t>
                        </m:r>
                        <m:r>
                          <m:rPr>
                            <m:nor/>
                          </m:rPr>
                          <a:rPr lang="en-GB" sz="1800" b="1" i="0" smtClean="0">
                            <a:latin typeface="Century Gothic" panose="020B0502020202020204" pitchFamily="34" charset="0"/>
                          </a:rPr>
                          <m:t>4</m:t>
                        </m:r>
                        <m:r>
                          <m:rPr>
                            <m:nor/>
                          </m:rPr>
                          <a:rPr lang="ar-AE" sz="1800" b="1" smtClean="0">
                            <a:latin typeface="Century Gothic" panose="020B0502020202020204" pitchFamily="34" charset="0"/>
                          </a:rPr>
                          <m:t> </m:t>
                        </m:r>
                      </m:den>
                    </m:f>
                  </m:oMath>
                </a14:m>
                <a:r>
                  <a:rPr lang="en-GB" b="1" dirty="0"/>
                  <a:t> of 12.</a:t>
                </a:r>
                <a:endParaRPr b="1" dirty="0"/>
              </a:p>
            </p:txBody>
          </p:sp>
        </mc:Choice>
        <mc:Fallback xmlns="">
          <p:sp>
            <p:nvSpPr>
              <p:cNvPr id="125" name="Google Shape;125;p7"/>
              <p:cNvSpPr txBox="1">
                <a:spLocks noGrp="1" noRot="1" noChangeAspect="1" noMove="1" noResize="1" noEditPoints="1" noAdjustHandles="1" noChangeArrowheads="1" noChangeShapeType="1" noTextEdit="1"/>
              </p:cNvSpPr>
              <p:nvPr>
                <p:ph type="body" idx="2"/>
              </p:nvPr>
            </p:nvSpPr>
            <p:spPr>
              <a:xfrm>
                <a:off x="263046" y="1176338"/>
                <a:ext cx="11736900" cy="826294"/>
              </a:xfrm>
              <a:prstGeom prst="rect">
                <a:avLst/>
              </a:prstGeom>
              <a:blipFill>
                <a:blip r:embed="rId3"/>
                <a:stretch>
                  <a:fillRect l="-432"/>
                </a:stretch>
              </a:blipFill>
              <a:ln>
                <a:noFill/>
              </a:ln>
            </p:spPr>
            <p:txBody>
              <a:bodyPr/>
              <a:lstStyle/>
              <a:p>
                <a:r>
                  <a:rPr lang="en-GB">
                    <a:noFill/>
                  </a:rPr>
                  <a:t> </a:t>
                </a:r>
              </a:p>
            </p:txBody>
          </p:sp>
        </mc:Fallback>
      </mc:AlternateContent>
      <p:sp>
        <p:nvSpPr>
          <p:cNvPr id="126" name="Google Shape;126;p7"/>
          <p:cNvSpPr/>
          <p:nvPr/>
        </p:nvSpPr>
        <p:spPr>
          <a:xfrm>
            <a:off x="10669706" y="6163001"/>
            <a:ext cx="1401206" cy="514598"/>
          </a:xfrm>
          <a:prstGeom prst="roundRect">
            <a:avLst>
              <a:gd name="adj" fmla="val 16667"/>
            </a:avLst>
          </a:prstGeom>
          <a:solidFill>
            <a:srgbClr val="2196F3"/>
          </a:solidFill>
          <a:ln w="127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a:solidFill>
                  <a:schemeClr val="lt1"/>
                </a:solidFill>
                <a:latin typeface="Century Gothic"/>
                <a:ea typeface="Century Gothic"/>
                <a:cs typeface="Century Gothic"/>
                <a:sym typeface="Century Gothic"/>
              </a:rPr>
              <a:t>Answers</a:t>
            </a:r>
            <a:endParaRPr/>
          </a:p>
        </p:txBody>
      </p:sp>
      <p:graphicFrame>
        <p:nvGraphicFramePr>
          <p:cNvPr id="128" name="Google Shape;128;p7"/>
          <p:cNvGraphicFramePr/>
          <p:nvPr>
            <p:extLst>
              <p:ext uri="{D42A27DB-BD31-4B8C-83A1-F6EECF244321}">
                <p14:modId xmlns:p14="http://schemas.microsoft.com/office/powerpoint/2010/main" val="1266074643"/>
              </p:ext>
            </p:extLst>
          </p:nvPr>
        </p:nvGraphicFramePr>
        <p:xfrm>
          <a:off x="2829937" y="1576182"/>
          <a:ext cx="5744200" cy="697650"/>
        </p:xfrm>
        <a:graphic>
          <a:graphicData uri="http://schemas.openxmlformats.org/drawingml/2006/table">
            <a:tbl>
              <a:tblPr>
                <a:noFill/>
                <a:tableStyleId>{6D28541F-129B-4A1E-B138-ABDFFE5C79D6}</a:tableStyleId>
              </a:tblPr>
              <a:tblGrid>
                <a:gridCol w="1436050">
                  <a:extLst>
                    <a:ext uri="{9D8B030D-6E8A-4147-A177-3AD203B41FA5}">
                      <a16:colId xmlns:a16="http://schemas.microsoft.com/office/drawing/2014/main" val="20000"/>
                    </a:ext>
                  </a:extLst>
                </a:gridCol>
                <a:gridCol w="1436050">
                  <a:extLst>
                    <a:ext uri="{9D8B030D-6E8A-4147-A177-3AD203B41FA5}">
                      <a16:colId xmlns:a16="http://schemas.microsoft.com/office/drawing/2014/main" val="20001"/>
                    </a:ext>
                  </a:extLst>
                </a:gridCol>
                <a:gridCol w="1436050">
                  <a:extLst>
                    <a:ext uri="{9D8B030D-6E8A-4147-A177-3AD203B41FA5}">
                      <a16:colId xmlns:a16="http://schemas.microsoft.com/office/drawing/2014/main" val="20002"/>
                    </a:ext>
                  </a:extLst>
                </a:gridCol>
                <a:gridCol w="1436050">
                  <a:extLst>
                    <a:ext uri="{9D8B030D-6E8A-4147-A177-3AD203B41FA5}">
                      <a16:colId xmlns:a16="http://schemas.microsoft.com/office/drawing/2014/main" val="20003"/>
                    </a:ext>
                  </a:extLst>
                </a:gridCol>
              </a:tblGrid>
              <a:tr h="697650">
                <a:tc>
                  <a:txBody>
                    <a:bodyPr/>
                    <a:lstStyle/>
                    <a:p>
                      <a:pPr marL="0" marR="0" lvl="0" indent="0" algn="ctr" rtl="0">
                        <a:lnSpc>
                          <a:spcPct val="100000"/>
                        </a:lnSpc>
                        <a:spcBef>
                          <a:spcPts val="0"/>
                        </a:spcBef>
                        <a:spcAft>
                          <a:spcPts val="0"/>
                        </a:spcAft>
                        <a:buClr>
                          <a:srgbClr val="000000"/>
                        </a:buClr>
                        <a:buSzPts val="1700"/>
                        <a:buFont typeface="Arial"/>
                        <a:buNone/>
                      </a:pPr>
                      <a:endParaRPr sz="1800" u="none" strike="noStrike" cap="none" dirty="0">
                        <a:latin typeface="Century Gothic" panose="020B0502020202020204" pitchFamily="34" charset="0"/>
                        <a:ea typeface="Nunito"/>
                        <a:cs typeface="Nunito"/>
                        <a:sym typeface="Nunito"/>
                      </a:endParaRPr>
                    </a:p>
                  </a:txBody>
                  <a:tcPr marL="68575" marR="68575" marT="68575" marB="6857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700"/>
                        <a:buFont typeface="Arial"/>
                        <a:buNone/>
                      </a:pPr>
                      <a:endParaRPr sz="1700" u="none" strike="noStrike" cap="none">
                        <a:latin typeface="Nunito"/>
                        <a:ea typeface="Nunito"/>
                        <a:cs typeface="Nunito"/>
                        <a:sym typeface="Nunito"/>
                      </a:endParaRPr>
                    </a:p>
                  </a:txBody>
                  <a:tcPr marL="68575" marR="68575" marT="68575" marB="6857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700"/>
                        <a:buFont typeface="Arial"/>
                        <a:buNone/>
                      </a:pPr>
                      <a:endParaRPr sz="1700" u="none" strike="noStrike" cap="none">
                        <a:latin typeface="Nunito"/>
                        <a:ea typeface="Nunito"/>
                        <a:cs typeface="Nunito"/>
                        <a:sym typeface="Nunito"/>
                      </a:endParaRPr>
                    </a:p>
                  </a:txBody>
                  <a:tcPr marL="68575" marR="68575" marT="68575" marB="6857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700"/>
                        <a:buFont typeface="Arial"/>
                        <a:buNone/>
                      </a:pPr>
                      <a:endParaRPr sz="1700" u="none" strike="noStrike" cap="none" dirty="0">
                        <a:latin typeface="Nunito"/>
                        <a:ea typeface="Nunito"/>
                        <a:cs typeface="Nunito"/>
                        <a:sym typeface="Nunito"/>
                      </a:endParaRPr>
                    </a:p>
                  </a:txBody>
                  <a:tcPr marL="68575" marR="68575" marT="68575" marB="6857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grpSp>
        <p:nvGrpSpPr>
          <p:cNvPr id="129" name="Google Shape;129;p7"/>
          <p:cNvGrpSpPr/>
          <p:nvPr/>
        </p:nvGrpSpPr>
        <p:grpSpPr>
          <a:xfrm>
            <a:off x="2845215" y="1644084"/>
            <a:ext cx="1405050" cy="606750"/>
            <a:chOff x="2520750" y="2460036"/>
            <a:chExt cx="1405050" cy="606750"/>
          </a:xfrm>
        </p:grpSpPr>
        <p:pic>
          <p:nvPicPr>
            <p:cNvPr id="130" name="Google Shape;130;p7"/>
            <p:cNvPicPr preferRelativeResize="0"/>
            <p:nvPr/>
          </p:nvPicPr>
          <p:blipFill rotWithShape="1">
            <a:blip r:embed="rId4">
              <a:alphaModFix/>
            </a:blip>
            <a:srcRect l="22654" t="12077" r="23637" b="9293"/>
            <a:stretch/>
          </p:blipFill>
          <p:spPr>
            <a:xfrm>
              <a:off x="3016050" y="2460036"/>
              <a:ext cx="414450" cy="606750"/>
            </a:xfrm>
            <a:prstGeom prst="rect">
              <a:avLst/>
            </a:prstGeom>
            <a:noFill/>
            <a:ln>
              <a:noFill/>
            </a:ln>
          </p:spPr>
        </p:pic>
        <p:pic>
          <p:nvPicPr>
            <p:cNvPr id="131" name="Google Shape;131;p7"/>
            <p:cNvPicPr preferRelativeResize="0"/>
            <p:nvPr/>
          </p:nvPicPr>
          <p:blipFill rotWithShape="1">
            <a:blip r:embed="rId4">
              <a:alphaModFix/>
            </a:blip>
            <a:srcRect l="22654" t="12077" r="23637" b="9293"/>
            <a:stretch/>
          </p:blipFill>
          <p:spPr>
            <a:xfrm>
              <a:off x="3511350" y="2460036"/>
              <a:ext cx="414450" cy="606750"/>
            </a:xfrm>
            <a:prstGeom prst="rect">
              <a:avLst/>
            </a:prstGeom>
            <a:noFill/>
            <a:ln>
              <a:noFill/>
            </a:ln>
          </p:spPr>
        </p:pic>
        <p:pic>
          <p:nvPicPr>
            <p:cNvPr id="132" name="Google Shape;132;p7"/>
            <p:cNvPicPr preferRelativeResize="0"/>
            <p:nvPr/>
          </p:nvPicPr>
          <p:blipFill rotWithShape="1">
            <a:blip r:embed="rId4">
              <a:alphaModFix/>
            </a:blip>
            <a:srcRect l="22654" t="12077" r="23637" b="9293"/>
            <a:stretch/>
          </p:blipFill>
          <p:spPr>
            <a:xfrm>
              <a:off x="2520750" y="2460036"/>
              <a:ext cx="414450" cy="606750"/>
            </a:xfrm>
            <a:prstGeom prst="rect">
              <a:avLst/>
            </a:prstGeom>
            <a:noFill/>
            <a:ln>
              <a:noFill/>
            </a:ln>
          </p:spPr>
        </p:pic>
      </p:grpSp>
      <p:grpSp>
        <p:nvGrpSpPr>
          <p:cNvPr id="133" name="Google Shape;133;p7"/>
          <p:cNvGrpSpPr/>
          <p:nvPr/>
        </p:nvGrpSpPr>
        <p:grpSpPr>
          <a:xfrm>
            <a:off x="4293015" y="1644084"/>
            <a:ext cx="1405050" cy="606750"/>
            <a:chOff x="2520750" y="2460036"/>
            <a:chExt cx="1405050" cy="606750"/>
          </a:xfrm>
        </p:grpSpPr>
        <p:pic>
          <p:nvPicPr>
            <p:cNvPr id="134" name="Google Shape;134;p7"/>
            <p:cNvPicPr preferRelativeResize="0"/>
            <p:nvPr/>
          </p:nvPicPr>
          <p:blipFill rotWithShape="1">
            <a:blip r:embed="rId4">
              <a:alphaModFix/>
            </a:blip>
            <a:srcRect l="22654" t="12077" r="23637" b="9293"/>
            <a:stretch/>
          </p:blipFill>
          <p:spPr>
            <a:xfrm>
              <a:off x="3016050" y="2460036"/>
              <a:ext cx="414450" cy="606750"/>
            </a:xfrm>
            <a:prstGeom prst="rect">
              <a:avLst/>
            </a:prstGeom>
            <a:noFill/>
            <a:ln>
              <a:noFill/>
            </a:ln>
          </p:spPr>
        </p:pic>
        <p:pic>
          <p:nvPicPr>
            <p:cNvPr id="135" name="Google Shape;135;p7"/>
            <p:cNvPicPr preferRelativeResize="0"/>
            <p:nvPr/>
          </p:nvPicPr>
          <p:blipFill rotWithShape="1">
            <a:blip r:embed="rId4">
              <a:alphaModFix/>
            </a:blip>
            <a:srcRect l="22654" t="12077" r="23637" b="9293"/>
            <a:stretch/>
          </p:blipFill>
          <p:spPr>
            <a:xfrm>
              <a:off x="3511350" y="2460036"/>
              <a:ext cx="414450" cy="606750"/>
            </a:xfrm>
            <a:prstGeom prst="rect">
              <a:avLst/>
            </a:prstGeom>
            <a:noFill/>
            <a:ln>
              <a:noFill/>
            </a:ln>
          </p:spPr>
        </p:pic>
        <p:pic>
          <p:nvPicPr>
            <p:cNvPr id="136" name="Google Shape;136;p7"/>
            <p:cNvPicPr preferRelativeResize="0"/>
            <p:nvPr/>
          </p:nvPicPr>
          <p:blipFill rotWithShape="1">
            <a:blip r:embed="rId4">
              <a:alphaModFix/>
            </a:blip>
            <a:srcRect l="22654" t="12077" r="23637" b="9293"/>
            <a:stretch/>
          </p:blipFill>
          <p:spPr>
            <a:xfrm>
              <a:off x="2520750" y="2460036"/>
              <a:ext cx="414450" cy="606750"/>
            </a:xfrm>
            <a:prstGeom prst="rect">
              <a:avLst/>
            </a:prstGeom>
            <a:noFill/>
            <a:ln>
              <a:noFill/>
            </a:ln>
          </p:spPr>
        </p:pic>
      </p:grpSp>
      <p:grpSp>
        <p:nvGrpSpPr>
          <p:cNvPr id="137" name="Google Shape;137;p7"/>
          <p:cNvGrpSpPr/>
          <p:nvPr/>
        </p:nvGrpSpPr>
        <p:grpSpPr>
          <a:xfrm>
            <a:off x="5740815" y="1644084"/>
            <a:ext cx="1405050" cy="606750"/>
            <a:chOff x="2520750" y="2460036"/>
            <a:chExt cx="1405050" cy="606750"/>
          </a:xfrm>
        </p:grpSpPr>
        <p:pic>
          <p:nvPicPr>
            <p:cNvPr id="138" name="Google Shape;138;p7"/>
            <p:cNvPicPr preferRelativeResize="0"/>
            <p:nvPr/>
          </p:nvPicPr>
          <p:blipFill rotWithShape="1">
            <a:blip r:embed="rId4">
              <a:alphaModFix/>
            </a:blip>
            <a:srcRect l="22654" t="12077" r="23637" b="9293"/>
            <a:stretch/>
          </p:blipFill>
          <p:spPr>
            <a:xfrm>
              <a:off x="3016050" y="2460036"/>
              <a:ext cx="414450" cy="606750"/>
            </a:xfrm>
            <a:prstGeom prst="rect">
              <a:avLst/>
            </a:prstGeom>
            <a:noFill/>
            <a:ln>
              <a:noFill/>
            </a:ln>
          </p:spPr>
        </p:pic>
        <p:pic>
          <p:nvPicPr>
            <p:cNvPr id="139" name="Google Shape;139;p7"/>
            <p:cNvPicPr preferRelativeResize="0"/>
            <p:nvPr/>
          </p:nvPicPr>
          <p:blipFill rotWithShape="1">
            <a:blip r:embed="rId4">
              <a:alphaModFix/>
            </a:blip>
            <a:srcRect l="22654" t="12077" r="23637" b="9293"/>
            <a:stretch/>
          </p:blipFill>
          <p:spPr>
            <a:xfrm>
              <a:off x="3511350" y="2460036"/>
              <a:ext cx="414450" cy="606750"/>
            </a:xfrm>
            <a:prstGeom prst="rect">
              <a:avLst/>
            </a:prstGeom>
            <a:noFill/>
            <a:ln>
              <a:noFill/>
            </a:ln>
          </p:spPr>
        </p:pic>
        <p:pic>
          <p:nvPicPr>
            <p:cNvPr id="140" name="Google Shape;140;p7"/>
            <p:cNvPicPr preferRelativeResize="0"/>
            <p:nvPr/>
          </p:nvPicPr>
          <p:blipFill rotWithShape="1">
            <a:blip r:embed="rId4">
              <a:alphaModFix/>
            </a:blip>
            <a:srcRect l="22654" t="12077" r="23637" b="9293"/>
            <a:stretch/>
          </p:blipFill>
          <p:spPr>
            <a:xfrm>
              <a:off x="2520750" y="2460036"/>
              <a:ext cx="414450" cy="606750"/>
            </a:xfrm>
            <a:prstGeom prst="rect">
              <a:avLst/>
            </a:prstGeom>
            <a:noFill/>
            <a:ln>
              <a:noFill/>
            </a:ln>
          </p:spPr>
        </p:pic>
      </p:grpSp>
      <p:grpSp>
        <p:nvGrpSpPr>
          <p:cNvPr id="141" name="Google Shape;141;p7"/>
          <p:cNvGrpSpPr/>
          <p:nvPr/>
        </p:nvGrpSpPr>
        <p:grpSpPr>
          <a:xfrm>
            <a:off x="7188615" y="1644084"/>
            <a:ext cx="1405050" cy="606750"/>
            <a:chOff x="2520750" y="2460036"/>
            <a:chExt cx="1405050" cy="606750"/>
          </a:xfrm>
        </p:grpSpPr>
        <p:pic>
          <p:nvPicPr>
            <p:cNvPr id="142" name="Google Shape;142;p7"/>
            <p:cNvPicPr preferRelativeResize="0"/>
            <p:nvPr/>
          </p:nvPicPr>
          <p:blipFill rotWithShape="1">
            <a:blip r:embed="rId4">
              <a:alphaModFix/>
            </a:blip>
            <a:srcRect l="22654" t="12077" r="23637" b="9293"/>
            <a:stretch/>
          </p:blipFill>
          <p:spPr>
            <a:xfrm>
              <a:off x="3016050" y="2460036"/>
              <a:ext cx="414450" cy="606750"/>
            </a:xfrm>
            <a:prstGeom prst="rect">
              <a:avLst/>
            </a:prstGeom>
            <a:noFill/>
            <a:ln>
              <a:noFill/>
            </a:ln>
          </p:spPr>
        </p:pic>
        <p:pic>
          <p:nvPicPr>
            <p:cNvPr id="143" name="Google Shape;143;p7"/>
            <p:cNvPicPr preferRelativeResize="0"/>
            <p:nvPr/>
          </p:nvPicPr>
          <p:blipFill rotWithShape="1">
            <a:blip r:embed="rId4">
              <a:alphaModFix/>
            </a:blip>
            <a:srcRect l="22654" t="12077" r="23637" b="9293"/>
            <a:stretch/>
          </p:blipFill>
          <p:spPr>
            <a:xfrm>
              <a:off x="3511350" y="2460036"/>
              <a:ext cx="414450" cy="606750"/>
            </a:xfrm>
            <a:prstGeom prst="rect">
              <a:avLst/>
            </a:prstGeom>
            <a:noFill/>
            <a:ln>
              <a:noFill/>
            </a:ln>
          </p:spPr>
        </p:pic>
        <p:pic>
          <p:nvPicPr>
            <p:cNvPr id="144" name="Google Shape;144;p7"/>
            <p:cNvPicPr preferRelativeResize="0"/>
            <p:nvPr/>
          </p:nvPicPr>
          <p:blipFill rotWithShape="1">
            <a:blip r:embed="rId4">
              <a:alphaModFix/>
            </a:blip>
            <a:srcRect l="22654" t="12077" r="23637" b="9293"/>
            <a:stretch/>
          </p:blipFill>
          <p:spPr>
            <a:xfrm>
              <a:off x="2520750" y="2460036"/>
              <a:ext cx="414450" cy="606750"/>
            </a:xfrm>
            <a:prstGeom prst="rect">
              <a:avLst/>
            </a:prstGeom>
            <a:noFill/>
            <a:ln>
              <a:noFill/>
            </a:ln>
          </p:spPr>
        </p:pic>
      </p:grpSp>
      <p:graphicFrame>
        <p:nvGraphicFramePr>
          <p:cNvPr id="145" name="Google Shape;145;p7"/>
          <p:cNvGraphicFramePr/>
          <p:nvPr>
            <p:extLst>
              <p:ext uri="{D42A27DB-BD31-4B8C-83A1-F6EECF244321}">
                <p14:modId xmlns:p14="http://schemas.microsoft.com/office/powerpoint/2010/main" val="2393178574"/>
              </p:ext>
            </p:extLst>
          </p:nvPr>
        </p:nvGraphicFramePr>
        <p:xfrm>
          <a:off x="6389402" y="5340061"/>
          <a:ext cx="4308150" cy="822940"/>
        </p:xfrm>
        <a:graphic>
          <a:graphicData uri="http://schemas.openxmlformats.org/drawingml/2006/table">
            <a:tbl>
              <a:tblPr>
                <a:noFill/>
                <a:tableStyleId>{6D28541F-129B-4A1E-B138-ABDFFE5C79D6}</a:tableStyleId>
              </a:tblPr>
              <a:tblGrid>
                <a:gridCol w="861630">
                  <a:extLst>
                    <a:ext uri="{9D8B030D-6E8A-4147-A177-3AD203B41FA5}">
                      <a16:colId xmlns:a16="http://schemas.microsoft.com/office/drawing/2014/main" val="20000"/>
                    </a:ext>
                  </a:extLst>
                </a:gridCol>
                <a:gridCol w="861630">
                  <a:extLst>
                    <a:ext uri="{9D8B030D-6E8A-4147-A177-3AD203B41FA5}">
                      <a16:colId xmlns:a16="http://schemas.microsoft.com/office/drawing/2014/main" val="20001"/>
                    </a:ext>
                  </a:extLst>
                </a:gridCol>
                <a:gridCol w="861630">
                  <a:extLst>
                    <a:ext uri="{9D8B030D-6E8A-4147-A177-3AD203B41FA5}">
                      <a16:colId xmlns:a16="http://schemas.microsoft.com/office/drawing/2014/main" val="20002"/>
                    </a:ext>
                  </a:extLst>
                </a:gridCol>
                <a:gridCol w="861630">
                  <a:extLst>
                    <a:ext uri="{9D8B030D-6E8A-4147-A177-3AD203B41FA5}">
                      <a16:colId xmlns:a16="http://schemas.microsoft.com/office/drawing/2014/main" val="3460033821"/>
                    </a:ext>
                  </a:extLst>
                </a:gridCol>
                <a:gridCol w="861630">
                  <a:extLst>
                    <a:ext uri="{9D8B030D-6E8A-4147-A177-3AD203B41FA5}">
                      <a16:colId xmlns:a16="http://schemas.microsoft.com/office/drawing/2014/main" val="138879366"/>
                    </a:ext>
                  </a:extLst>
                </a:gridCol>
              </a:tblGrid>
              <a:tr h="411470">
                <a:tc gridSpan="5">
                  <a:txBody>
                    <a:bodyPr/>
                    <a:lstStyle/>
                    <a:p>
                      <a:pPr marL="0" marR="0" lvl="0" indent="0" algn="ctr" rtl="0">
                        <a:lnSpc>
                          <a:spcPct val="100000"/>
                        </a:lnSpc>
                        <a:spcBef>
                          <a:spcPts val="0"/>
                        </a:spcBef>
                        <a:spcAft>
                          <a:spcPts val="0"/>
                        </a:spcAft>
                        <a:buClr>
                          <a:srgbClr val="000000"/>
                        </a:buClr>
                        <a:buSzPts val="1700"/>
                        <a:buFont typeface="Arial"/>
                        <a:buNone/>
                      </a:pPr>
                      <a:r>
                        <a:rPr lang="en-GB" sz="1800" u="none" strike="noStrike" cap="none" dirty="0">
                          <a:latin typeface="Century Gothic" panose="020B0502020202020204" pitchFamily="34" charset="0"/>
                          <a:ea typeface="Nunito"/>
                          <a:cs typeface="Nunito"/>
                          <a:sym typeface="Nunito"/>
                        </a:rPr>
                        <a:t>35</a:t>
                      </a:r>
                      <a:endParaRPr sz="1800" u="none" strike="noStrike" cap="none" dirty="0">
                        <a:latin typeface="Century Gothic" panose="020B0502020202020204" pitchFamily="34" charset="0"/>
                        <a:ea typeface="Nunito"/>
                        <a:cs typeface="Nunito"/>
                        <a:sym typeface="Nunito"/>
                      </a:endParaRPr>
                    </a:p>
                  </a:txBody>
                  <a:tcPr marL="68575" marR="68575" marT="68575" marB="6857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700"/>
                        <a:buFont typeface="Arial"/>
                        <a:buNone/>
                      </a:pPr>
                      <a:endParaRPr sz="1800" u="none" strike="noStrike" cap="none" dirty="0">
                        <a:latin typeface="Century Gothic" panose="020B0502020202020204" pitchFamily="34" charset="0"/>
                        <a:ea typeface="Nunito"/>
                        <a:cs typeface="Nunito"/>
                        <a:sym typeface="Nunito"/>
                      </a:endParaRPr>
                    </a:p>
                  </a:txBody>
                  <a:tcPr marL="68575" marR="68575" marT="68575" marB="6857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700"/>
                        <a:buFont typeface="Arial"/>
                        <a:buNone/>
                      </a:pPr>
                      <a:endParaRPr sz="1800" u="none" strike="noStrike" cap="none" dirty="0">
                        <a:latin typeface="Century Gothic" panose="020B0502020202020204" pitchFamily="34" charset="0"/>
                        <a:ea typeface="Nunito"/>
                        <a:cs typeface="Nunito"/>
                        <a:sym typeface="Nunito"/>
                      </a:endParaRPr>
                    </a:p>
                  </a:txBody>
                  <a:tcPr marL="68575" marR="68575" marT="68575" marB="6857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700"/>
                        <a:buFont typeface="Arial"/>
                        <a:buNone/>
                      </a:pPr>
                      <a:endParaRPr sz="1800" u="none" strike="noStrike" cap="none" dirty="0">
                        <a:latin typeface="Century Gothic" panose="020B0502020202020204" pitchFamily="34" charset="0"/>
                        <a:ea typeface="Nunito"/>
                        <a:cs typeface="Nunito"/>
                        <a:sym typeface="Nunito"/>
                      </a:endParaRPr>
                    </a:p>
                  </a:txBody>
                  <a:tcPr marL="68575" marR="68575" marT="68575" marB="68575" anchor="ctr">
                    <a:lnL w="9525" cap="flat" cmpd="sng">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700"/>
                        <a:buFont typeface="Arial"/>
                        <a:buNone/>
                      </a:pPr>
                      <a:endParaRPr sz="1800" u="none" strike="noStrike" cap="none" dirty="0">
                        <a:latin typeface="Century Gothic" panose="020B0502020202020204" pitchFamily="34" charset="0"/>
                        <a:ea typeface="Nunito"/>
                        <a:cs typeface="Nunito"/>
                        <a:sym typeface="Nunito"/>
                      </a:endParaRPr>
                    </a:p>
                  </a:txBody>
                  <a:tcPr marL="68575" marR="68575" marT="68575" marB="6857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lgn="ctr">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411470">
                <a:tc>
                  <a:txBody>
                    <a:bodyPr/>
                    <a:lstStyle/>
                    <a:p>
                      <a:pPr marL="0" marR="0" lvl="0" indent="0" algn="ctr" rtl="0">
                        <a:lnSpc>
                          <a:spcPct val="100000"/>
                        </a:lnSpc>
                        <a:spcBef>
                          <a:spcPts val="0"/>
                        </a:spcBef>
                        <a:spcAft>
                          <a:spcPts val="0"/>
                        </a:spcAft>
                        <a:buClr>
                          <a:srgbClr val="000000"/>
                        </a:buClr>
                        <a:buSzPts val="1700"/>
                        <a:buFont typeface="Arial"/>
                        <a:buNone/>
                      </a:pPr>
                      <a:r>
                        <a:rPr lang="en-GB" sz="1800" u="none" strike="noStrike" cap="none" dirty="0">
                          <a:latin typeface="Century Gothic" panose="020B0502020202020204" pitchFamily="34" charset="0"/>
                          <a:ea typeface="Nunito"/>
                          <a:cs typeface="Nunito"/>
                          <a:sym typeface="Nunito"/>
                        </a:rPr>
                        <a:t>7</a:t>
                      </a:r>
                      <a:endParaRPr sz="1800" u="none" strike="noStrike" cap="none" dirty="0">
                        <a:latin typeface="Century Gothic" panose="020B0502020202020204" pitchFamily="34" charset="0"/>
                        <a:ea typeface="Nunito"/>
                        <a:cs typeface="Nunito"/>
                        <a:sym typeface="Nunito"/>
                      </a:endParaRPr>
                    </a:p>
                  </a:txBody>
                  <a:tcPr marL="68575" marR="68575" marT="68575" marB="68575" anchor="ctr">
                    <a:lnL w="9525" cap="flat" cmpd="sng">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700"/>
                        <a:buFont typeface="Arial"/>
                        <a:buNone/>
                      </a:pPr>
                      <a:r>
                        <a:rPr lang="en-GB" sz="1800" u="none" strike="noStrike" cap="none" dirty="0">
                          <a:latin typeface="Century Gothic" panose="020B0502020202020204" pitchFamily="34" charset="0"/>
                          <a:ea typeface="Nunito"/>
                          <a:cs typeface="Nunito"/>
                          <a:sym typeface="Nunito"/>
                        </a:rPr>
                        <a:t>7</a:t>
                      </a:r>
                      <a:endParaRPr sz="1800" u="none" strike="noStrike" cap="none" dirty="0">
                        <a:latin typeface="Century Gothic" panose="020B0502020202020204" pitchFamily="34" charset="0"/>
                        <a:ea typeface="Nunito"/>
                        <a:cs typeface="Nunito"/>
                        <a:sym typeface="Nunito"/>
                      </a:endParaRPr>
                    </a:p>
                  </a:txBody>
                  <a:tcPr marL="68575" marR="68575" marT="68575" marB="68575" anchor="ctr">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700"/>
                        <a:buFont typeface="Arial"/>
                        <a:buNone/>
                      </a:pPr>
                      <a:r>
                        <a:rPr lang="en-GB" sz="1800" u="none" strike="noStrike" cap="none" dirty="0">
                          <a:latin typeface="Century Gothic" panose="020B0502020202020204" pitchFamily="34" charset="0"/>
                          <a:ea typeface="Nunito"/>
                          <a:cs typeface="Nunito"/>
                          <a:sym typeface="Nunito"/>
                        </a:rPr>
                        <a:t>7</a:t>
                      </a:r>
                      <a:endParaRPr sz="1800" u="none" strike="noStrike" cap="none" dirty="0">
                        <a:latin typeface="Century Gothic" panose="020B0502020202020204" pitchFamily="34" charset="0"/>
                        <a:ea typeface="Nunito"/>
                        <a:cs typeface="Nunito"/>
                        <a:sym typeface="Nunito"/>
                      </a:endParaRPr>
                    </a:p>
                  </a:txBody>
                  <a:tcPr marL="68575" marR="68575" marT="68575" marB="68575" anchor="ctr">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700"/>
                        <a:buFont typeface="Arial"/>
                        <a:buNone/>
                      </a:pPr>
                      <a:r>
                        <a:rPr lang="en-GB" sz="1800" u="none" strike="noStrike" cap="none" dirty="0">
                          <a:latin typeface="Century Gothic" panose="020B0502020202020204" pitchFamily="34" charset="0"/>
                          <a:ea typeface="Nunito"/>
                          <a:cs typeface="Nunito"/>
                          <a:sym typeface="Nunito"/>
                        </a:rPr>
                        <a:t>7</a:t>
                      </a:r>
                      <a:endParaRPr sz="1800" u="none" strike="noStrike" cap="none" dirty="0">
                        <a:latin typeface="Century Gothic" panose="020B0502020202020204" pitchFamily="34" charset="0"/>
                        <a:ea typeface="Nunito"/>
                        <a:cs typeface="Nunito"/>
                        <a:sym typeface="Nunito"/>
                      </a:endParaRPr>
                    </a:p>
                  </a:txBody>
                  <a:tcPr marL="68575" marR="68575" marT="68575" marB="68575" anchor="ctr">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700"/>
                        <a:buFont typeface="Arial"/>
                        <a:buNone/>
                      </a:pPr>
                      <a:r>
                        <a:rPr lang="en-GB" sz="1800" u="none" strike="noStrike" cap="none" dirty="0">
                          <a:latin typeface="Century Gothic" panose="020B0502020202020204" pitchFamily="34" charset="0"/>
                          <a:ea typeface="Nunito"/>
                          <a:cs typeface="Nunito"/>
                          <a:sym typeface="Nunito"/>
                        </a:rPr>
                        <a:t>7</a:t>
                      </a:r>
                      <a:endParaRPr sz="1800" u="none" strike="noStrike" cap="none" dirty="0">
                        <a:latin typeface="Century Gothic" panose="020B0502020202020204" pitchFamily="34" charset="0"/>
                        <a:ea typeface="Nunito"/>
                        <a:cs typeface="Nunito"/>
                        <a:sym typeface="Nunito"/>
                      </a:endParaRPr>
                    </a:p>
                  </a:txBody>
                  <a:tcPr marL="68575" marR="68575" marT="68575" marB="68575" anchor="ctr">
                    <a:lnL w="9525" cap="flat" cmpd="sng" algn="ctr">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587840571"/>
                  </a:ext>
                </a:extLst>
              </a:tr>
            </a:tbl>
          </a:graphicData>
        </a:graphic>
      </p:graphicFrame>
      <p:sp>
        <p:nvSpPr>
          <p:cNvPr id="30" name="Google Shape;125;p7">
            <a:extLst>
              <a:ext uri="{FF2B5EF4-FFF2-40B4-BE49-F238E27FC236}">
                <a16:creationId xmlns:a16="http://schemas.microsoft.com/office/drawing/2014/main" id="{E1B93D71-8BAD-C141-8E6D-DCB1B1056837}"/>
              </a:ext>
            </a:extLst>
          </p:cNvPr>
          <p:cNvSpPr txBox="1">
            <a:spLocks/>
          </p:cNvSpPr>
          <p:nvPr/>
        </p:nvSpPr>
        <p:spPr>
          <a:xfrm>
            <a:off x="263046" y="3751160"/>
            <a:ext cx="4119954" cy="684857"/>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228600" algn="l" rtl="0">
              <a:lnSpc>
                <a:spcPct val="150000"/>
              </a:lnSpc>
              <a:spcBef>
                <a:spcPts val="1000"/>
              </a:spcBef>
              <a:spcAft>
                <a:spcPts val="0"/>
              </a:spcAft>
              <a:buClr>
                <a:srgbClr val="222222"/>
              </a:buClr>
              <a:buSzPts val="1800"/>
              <a:buFont typeface="Arial"/>
              <a:buNone/>
              <a:defRPr sz="1800" b="0" i="0" u="none" strike="noStrike" cap="none">
                <a:solidFill>
                  <a:srgbClr val="222222"/>
                </a:solidFill>
                <a:latin typeface="Century Gothic"/>
                <a:ea typeface="Century Gothic"/>
                <a:cs typeface="Century Gothic"/>
                <a:sym typeface="Century Gothic"/>
              </a:defRPr>
            </a:lvl1pPr>
            <a:lvl2pPr marL="914400" marR="0" lvl="1" indent="-342900" algn="l" rtl="0">
              <a:lnSpc>
                <a:spcPct val="150000"/>
              </a:lnSpc>
              <a:spcBef>
                <a:spcPts val="500"/>
              </a:spcBef>
              <a:spcAft>
                <a:spcPts val="0"/>
              </a:spcAft>
              <a:buClr>
                <a:srgbClr val="222222"/>
              </a:buClr>
              <a:buSzPts val="1800"/>
              <a:buFont typeface="Arial"/>
              <a:buChar char="•"/>
              <a:defRPr sz="1600" b="0" i="0" u="none" strike="noStrike" cap="none">
                <a:solidFill>
                  <a:srgbClr val="222222"/>
                </a:solidFill>
                <a:latin typeface="Century Gothic"/>
                <a:ea typeface="Century Gothic"/>
                <a:cs typeface="Century Gothic"/>
                <a:sym typeface="Century Gothic"/>
              </a:defRPr>
            </a:lvl2pPr>
            <a:lvl3pPr marL="1371600" marR="0" lvl="2" indent="-342900" algn="l" rtl="0">
              <a:lnSpc>
                <a:spcPct val="150000"/>
              </a:lnSpc>
              <a:spcBef>
                <a:spcPts val="500"/>
              </a:spcBef>
              <a:spcAft>
                <a:spcPts val="0"/>
              </a:spcAft>
              <a:buClr>
                <a:srgbClr val="222222"/>
              </a:buClr>
              <a:buSzPts val="1800"/>
              <a:buFont typeface="Arial"/>
              <a:buChar char="•"/>
              <a:defRPr sz="1400" b="0" i="0" u="none" strike="noStrike" cap="none">
                <a:solidFill>
                  <a:srgbClr val="222222"/>
                </a:solidFill>
                <a:latin typeface="Century Gothic"/>
                <a:ea typeface="Century Gothic"/>
                <a:cs typeface="Century Gothic"/>
                <a:sym typeface="Century Gothic"/>
              </a:defRPr>
            </a:lvl3pPr>
            <a:lvl4pPr marL="1828800" marR="0" lvl="3" indent="-342900" algn="l" rtl="0">
              <a:lnSpc>
                <a:spcPct val="150000"/>
              </a:lnSpc>
              <a:spcBef>
                <a:spcPts val="500"/>
              </a:spcBef>
              <a:spcAft>
                <a:spcPts val="0"/>
              </a:spcAft>
              <a:buClr>
                <a:srgbClr val="222222"/>
              </a:buClr>
              <a:buSzPts val="1800"/>
              <a:buFont typeface="Arial"/>
              <a:buChar char="•"/>
              <a:defRPr sz="1200" b="0" i="0" u="none" strike="noStrike" cap="none">
                <a:solidFill>
                  <a:srgbClr val="222222"/>
                </a:solidFill>
                <a:latin typeface="Century Gothic"/>
                <a:ea typeface="Century Gothic"/>
                <a:cs typeface="Century Gothic"/>
                <a:sym typeface="Century Gothic"/>
              </a:defRPr>
            </a:lvl4pPr>
            <a:lvl5pPr marL="2286000" marR="0" lvl="4" indent="-342900" algn="l" rtl="0">
              <a:lnSpc>
                <a:spcPct val="150000"/>
              </a:lnSpc>
              <a:spcBef>
                <a:spcPts val="500"/>
              </a:spcBef>
              <a:spcAft>
                <a:spcPts val="0"/>
              </a:spcAft>
              <a:buClr>
                <a:srgbClr val="222222"/>
              </a:buClr>
              <a:buSzPts val="1800"/>
              <a:buFont typeface="Arial"/>
              <a:buChar char="•"/>
              <a:defRPr sz="1200" b="0" i="0" u="none" strike="noStrike" cap="none">
                <a:solidFill>
                  <a:srgbClr val="222222"/>
                </a:solidFill>
                <a:latin typeface="Century Gothic"/>
                <a:ea typeface="Century Gothic"/>
                <a:cs typeface="Century Gothic"/>
                <a:sym typeface="Century Gothic"/>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indent="0">
              <a:spcBef>
                <a:spcPts val="0"/>
              </a:spcBef>
            </a:pPr>
            <a:r>
              <a:rPr lang="en-GB" b="1" dirty="0"/>
              <a:t>Draw a bar model to show:</a:t>
            </a:r>
          </a:p>
        </p:txBody>
      </p:sp>
      <p:sp>
        <p:nvSpPr>
          <p:cNvPr id="31" name="Google Shape;150;p7">
            <a:extLst>
              <a:ext uri="{FF2B5EF4-FFF2-40B4-BE49-F238E27FC236}">
                <a16:creationId xmlns:a16="http://schemas.microsoft.com/office/drawing/2014/main" id="{3D2E231B-B9B8-DC48-8CE8-AE5C081C0146}"/>
              </a:ext>
            </a:extLst>
          </p:cNvPr>
          <p:cNvSpPr txBox="1"/>
          <p:nvPr/>
        </p:nvSpPr>
        <p:spPr>
          <a:xfrm>
            <a:off x="2101117" y="4531832"/>
            <a:ext cx="432112" cy="507791"/>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None/>
            </a:pPr>
            <a:r>
              <a:rPr lang="en-GB" sz="1800">
                <a:solidFill>
                  <a:srgbClr val="43A047"/>
                </a:solidFill>
                <a:latin typeface="Century Gothic"/>
                <a:ea typeface="Century Gothic"/>
                <a:cs typeface="Century Gothic"/>
                <a:sym typeface="Century Gothic"/>
              </a:rPr>
              <a:t>5</a:t>
            </a:r>
            <a:endParaRPr/>
          </a:p>
        </p:txBody>
      </p:sp>
      <p:sp>
        <p:nvSpPr>
          <p:cNvPr id="32" name="Google Shape;151;p7">
            <a:extLst>
              <a:ext uri="{FF2B5EF4-FFF2-40B4-BE49-F238E27FC236}">
                <a16:creationId xmlns:a16="http://schemas.microsoft.com/office/drawing/2014/main" id="{5117B18D-3B10-2D4F-98F4-5F9EAE3CA331}"/>
              </a:ext>
            </a:extLst>
          </p:cNvPr>
          <p:cNvSpPr txBox="1"/>
          <p:nvPr/>
        </p:nvSpPr>
        <p:spPr>
          <a:xfrm>
            <a:off x="8759184" y="4531831"/>
            <a:ext cx="547048" cy="507791"/>
          </a:xfrm>
          <a:prstGeom prst="rect">
            <a:avLst/>
          </a:prstGeom>
          <a:noFill/>
          <a:ln>
            <a:noFill/>
          </a:ln>
        </p:spPr>
        <p:txBody>
          <a:bodyPr spcFirstLastPara="1" wrap="square" lIns="91425" tIns="45700" rIns="91425" bIns="45700" anchor="t" anchorCtr="0">
            <a:spAutoFit/>
          </a:bodyPr>
          <a:lstStyle/>
          <a:p>
            <a:pPr marL="0" marR="0" lvl="0" indent="0" algn="l" rtl="0">
              <a:lnSpc>
                <a:spcPct val="150000"/>
              </a:lnSpc>
              <a:spcBef>
                <a:spcPts val="0"/>
              </a:spcBef>
              <a:spcAft>
                <a:spcPts val="0"/>
              </a:spcAft>
              <a:buNone/>
            </a:pPr>
            <a:r>
              <a:rPr lang="en-GB" sz="1800">
                <a:solidFill>
                  <a:srgbClr val="43A047"/>
                </a:solidFill>
                <a:latin typeface="Century Gothic"/>
                <a:ea typeface="Century Gothic"/>
                <a:cs typeface="Century Gothic"/>
                <a:sym typeface="Century Gothic"/>
              </a:rPr>
              <a:t>7</a:t>
            </a:r>
            <a:endParaRPr/>
          </a:p>
        </p:txBody>
      </p:sp>
      <p:graphicFrame>
        <p:nvGraphicFramePr>
          <p:cNvPr id="35" name="Google Shape;145;p7">
            <a:extLst>
              <a:ext uri="{FF2B5EF4-FFF2-40B4-BE49-F238E27FC236}">
                <a16:creationId xmlns:a16="http://schemas.microsoft.com/office/drawing/2014/main" id="{DE12FB15-D23B-4246-9134-C2EEE3199660}"/>
              </a:ext>
            </a:extLst>
          </p:cNvPr>
          <p:cNvGraphicFramePr/>
          <p:nvPr>
            <p:extLst>
              <p:ext uri="{D42A27DB-BD31-4B8C-83A1-F6EECF244321}">
                <p14:modId xmlns:p14="http://schemas.microsoft.com/office/powerpoint/2010/main" val="1336243804"/>
              </p:ext>
            </p:extLst>
          </p:nvPr>
        </p:nvGraphicFramePr>
        <p:xfrm>
          <a:off x="1105590" y="5340061"/>
          <a:ext cx="4308150" cy="822940"/>
        </p:xfrm>
        <a:graphic>
          <a:graphicData uri="http://schemas.openxmlformats.org/drawingml/2006/table">
            <a:tbl>
              <a:tblPr>
                <a:noFill/>
                <a:tableStyleId>{6D28541F-129B-4A1E-B138-ABDFFE5C79D6}</a:tableStyleId>
              </a:tblPr>
              <a:tblGrid>
                <a:gridCol w="1436050">
                  <a:extLst>
                    <a:ext uri="{9D8B030D-6E8A-4147-A177-3AD203B41FA5}">
                      <a16:colId xmlns:a16="http://schemas.microsoft.com/office/drawing/2014/main" val="20000"/>
                    </a:ext>
                  </a:extLst>
                </a:gridCol>
                <a:gridCol w="1436050">
                  <a:extLst>
                    <a:ext uri="{9D8B030D-6E8A-4147-A177-3AD203B41FA5}">
                      <a16:colId xmlns:a16="http://schemas.microsoft.com/office/drawing/2014/main" val="20001"/>
                    </a:ext>
                  </a:extLst>
                </a:gridCol>
                <a:gridCol w="1436050">
                  <a:extLst>
                    <a:ext uri="{9D8B030D-6E8A-4147-A177-3AD203B41FA5}">
                      <a16:colId xmlns:a16="http://schemas.microsoft.com/office/drawing/2014/main" val="20002"/>
                    </a:ext>
                  </a:extLst>
                </a:gridCol>
              </a:tblGrid>
              <a:tr h="411470">
                <a:tc gridSpan="3">
                  <a:txBody>
                    <a:bodyPr/>
                    <a:lstStyle/>
                    <a:p>
                      <a:pPr marL="0" marR="0" lvl="0" indent="0" algn="ctr" rtl="0">
                        <a:lnSpc>
                          <a:spcPct val="100000"/>
                        </a:lnSpc>
                        <a:spcBef>
                          <a:spcPts val="0"/>
                        </a:spcBef>
                        <a:spcAft>
                          <a:spcPts val="0"/>
                        </a:spcAft>
                        <a:buClr>
                          <a:srgbClr val="000000"/>
                        </a:buClr>
                        <a:buSzPts val="1700"/>
                        <a:buFont typeface="Arial"/>
                        <a:buNone/>
                      </a:pPr>
                      <a:r>
                        <a:rPr lang="en-GB" sz="1800" u="none" strike="noStrike" cap="none" dirty="0">
                          <a:latin typeface="Century Gothic" panose="020B0502020202020204" pitchFamily="34" charset="0"/>
                          <a:ea typeface="Nunito"/>
                          <a:cs typeface="Nunito"/>
                          <a:sym typeface="Nunito"/>
                        </a:rPr>
                        <a:t>15</a:t>
                      </a:r>
                      <a:endParaRPr sz="1800" u="none" strike="noStrike" cap="none" dirty="0">
                        <a:latin typeface="Century Gothic" panose="020B0502020202020204" pitchFamily="34" charset="0"/>
                        <a:ea typeface="Nunito"/>
                        <a:cs typeface="Nunito"/>
                        <a:sym typeface="Nunito"/>
                      </a:endParaRPr>
                    </a:p>
                  </a:txBody>
                  <a:tcPr marL="68575" marR="68575" marT="68575" marB="6857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700"/>
                        <a:buFont typeface="Arial"/>
                        <a:buNone/>
                      </a:pPr>
                      <a:endParaRPr sz="1800" u="none" strike="noStrike" cap="none" dirty="0">
                        <a:latin typeface="Century Gothic" panose="020B0502020202020204" pitchFamily="34" charset="0"/>
                        <a:ea typeface="Nunito"/>
                        <a:cs typeface="Nunito"/>
                        <a:sym typeface="Nunito"/>
                      </a:endParaRPr>
                    </a:p>
                  </a:txBody>
                  <a:tcPr marL="68575" marR="68575" marT="68575" marB="6857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lgn="ctr">
                      <a:solidFill>
                        <a:srgbClr val="000000"/>
                      </a:solidFill>
                      <a:prstDash val="solid"/>
                      <a:round/>
                      <a:headEnd type="none" w="sm" len="sm"/>
                      <a:tailEnd type="none" w="sm" len="sm"/>
                    </a:lnB>
                  </a:tcPr>
                </a:tc>
                <a:tc hMerge="1">
                  <a:txBody>
                    <a:bodyPr/>
                    <a:lstStyle/>
                    <a:p>
                      <a:pPr marL="0" marR="0" lvl="0" indent="0" algn="ctr" rtl="0">
                        <a:lnSpc>
                          <a:spcPct val="100000"/>
                        </a:lnSpc>
                        <a:spcBef>
                          <a:spcPts val="0"/>
                        </a:spcBef>
                        <a:spcAft>
                          <a:spcPts val="0"/>
                        </a:spcAft>
                        <a:buClr>
                          <a:srgbClr val="000000"/>
                        </a:buClr>
                        <a:buSzPts val="1700"/>
                        <a:buFont typeface="Arial"/>
                        <a:buNone/>
                      </a:pPr>
                      <a:endParaRPr sz="1800" u="none" strike="noStrike" cap="none" dirty="0">
                        <a:latin typeface="Century Gothic" panose="020B0502020202020204" pitchFamily="34" charset="0"/>
                        <a:ea typeface="Nunito"/>
                        <a:cs typeface="Nunito"/>
                        <a:sym typeface="Nunito"/>
                      </a:endParaRPr>
                    </a:p>
                  </a:txBody>
                  <a:tcPr marL="68575" marR="68575" marT="68575" marB="6857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lgn="ctr">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411470">
                <a:tc>
                  <a:txBody>
                    <a:bodyPr/>
                    <a:lstStyle/>
                    <a:p>
                      <a:pPr marL="0" marR="0" lvl="0" indent="0" algn="ctr" rtl="0">
                        <a:lnSpc>
                          <a:spcPct val="100000"/>
                        </a:lnSpc>
                        <a:spcBef>
                          <a:spcPts val="0"/>
                        </a:spcBef>
                        <a:spcAft>
                          <a:spcPts val="0"/>
                        </a:spcAft>
                        <a:buClr>
                          <a:srgbClr val="000000"/>
                        </a:buClr>
                        <a:buSzPts val="1700"/>
                        <a:buFont typeface="Arial"/>
                        <a:buNone/>
                      </a:pPr>
                      <a:r>
                        <a:rPr lang="en-GB" sz="1800" u="none" strike="noStrike" cap="none" dirty="0">
                          <a:latin typeface="Century Gothic" panose="020B0502020202020204" pitchFamily="34" charset="0"/>
                          <a:ea typeface="Nunito"/>
                          <a:cs typeface="Nunito"/>
                          <a:sym typeface="Nunito"/>
                        </a:rPr>
                        <a:t>5</a:t>
                      </a:r>
                      <a:endParaRPr sz="1800" u="none" strike="noStrike" cap="none" dirty="0">
                        <a:latin typeface="Century Gothic" panose="020B0502020202020204" pitchFamily="34" charset="0"/>
                        <a:ea typeface="Nunito"/>
                        <a:cs typeface="Nunito"/>
                        <a:sym typeface="Nunito"/>
                      </a:endParaRPr>
                    </a:p>
                  </a:txBody>
                  <a:tcPr marL="68575" marR="68575" marT="68575" marB="68575" anchor="ctr">
                    <a:lnL w="9525" cap="flat" cmpd="sng">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700"/>
                        <a:buFont typeface="Arial"/>
                        <a:buNone/>
                      </a:pPr>
                      <a:r>
                        <a:rPr lang="en-GB" sz="1800" u="none" strike="noStrike" cap="none" dirty="0">
                          <a:latin typeface="Century Gothic" panose="020B0502020202020204" pitchFamily="34" charset="0"/>
                          <a:ea typeface="Nunito"/>
                          <a:cs typeface="Nunito"/>
                          <a:sym typeface="Nunito"/>
                        </a:rPr>
                        <a:t>5</a:t>
                      </a:r>
                      <a:endParaRPr sz="1800" u="none" strike="noStrike" cap="none" dirty="0">
                        <a:latin typeface="Century Gothic" panose="020B0502020202020204" pitchFamily="34" charset="0"/>
                        <a:ea typeface="Nunito"/>
                        <a:cs typeface="Nunito"/>
                        <a:sym typeface="Nunito"/>
                      </a:endParaRPr>
                    </a:p>
                  </a:txBody>
                  <a:tcPr marL="68575" marR="68575" marT="68575" marB="68575" anchor="ctr">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700"/>
                        <a:buFont typeface="Arial"/>
                        <a:buNone/>
                      </a:pPr>
                      <a:r>
                        <a:rPr lang="en-GB" sz="1800" u="none" strike="noStrike" cap="none" dirty="0">
                          <a:latin typeface="Century Gothic" panose="020B0502020202020204" pitchFamily="34" charset="0"/>
                          <a:ea typeface="Nunito"/>
                          <a:cs typeface="Nunito"/>
                          <a:sym typeface="Nunito"/>
                        </a:rPr>
                        <a:t>5</a:t>
                      </a:r>
                      <a:endParaRPr sz="1800" u="none" strike="noStrike" cap="none" dirty="0">
                        <a:latin typeface="Century Gothic" panose="020B0502020202020204" pitchFamily="34" charset="0"/>
                        <a:ea typeface="Nunito"/>
                        <a:cs typeface="Nunito"/>
                        <a:sym typeface="Nunito"/>
                      </a:endParaRPr>
                    </a:p>
                  </a:txBody>
                  <a:tcPr marL="68575" marR="68575" marT="68575" marB="68575" anchor="ctr">
                    <a:lnL w="9525" cap="flat" cmpd="sng" algn="ctr">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587840571"/>
                  </a:ext>
                </a:extLst>
              </a:tr>
            </a:tbl>
          </a:graphicData>
        </a:graphic>
      </p:graphicFrame>
      <p:grpSp>
        <p:nvGrpSpPr>
          <p:cNvPr id="2" name="Group 1">
            <a:extLst>
              <a:ext uri="{FF2B5EF4-FFF2-40B4-BE49-F238E27FC236}">
                <a16:creationId xmlns:a16="http://schemas.microsoft.com/office/drawing/2014/main" id="{186A11DD-DCED-3340-8353-16808BA47E83}"/>
              </a:ext>
            </a:extLst>
          </p:cNvPr>
          <p:cNvGrpSpPr/>
          <p:nvPr/>
        </p:nvGrpSpPr>
        <p:grpSpPr>
          <a:xfrm>
            <a:off x="2829937" y="2257304"/>
            <a:ext cx="8091220" cy="1286566"/>
            <a:chOff x="2829937" y="2257304"/>
            <a:chExt cx="8091220" cy="1286566"/>
          </a:xfrm>
        </p:grpSpPr>
        <mc:AlternateContent xmlns:mc="http://schemas.openxmlformats.org/markup-compatibility/2006" xmlns:a14="http://schemas.microsoft.com/office/drawing/2010/main">
          <mc:Choice Requires="a14">
            <p:sp>
              <p:nvSpPr>
                <p:cNvPr id="127" name="Google Shape;127;p7"/>
                <p:cNvSpPr txBox="1"/>
                <p:nvPr/>
              </p:nvSpPr>
              <p:spPr>
                <a:xfrm>
                  <a:off x="8984837" y="2701949"/>
                  <a:ext cx="1936320" cy="841921"/>
                </a:xfrm>
                <a:prstGeom prst="rect">
                  <a:avLst/>
                </a:prstGeom>
                <a:noFill/>
                <a:ln>
                  <a:noFill/>
                </a:ln>
              </p:spPr>
              <p:txBody>
                <a:bodyPr spcFirstLastPara="1" wrap="square" lIns="91425" tIns="45700" rIns="91425" bIns="45700" anchor="t" anchorCtr="0">
                  <a:spAutoFit/>
                </a:bodyPr>
                <a:lstStyle/>
                <a:p>
                  <a:pPr marL="0" marR="0" lvl="0" indent="0" algn="l" rtl="0">
                    <a:lnSpc>
                      <a:spcPct val="150000"/>
                    </a:lnSpc>
                    <a:spcBef>
                      <a:spcPts val="0"/>
                    </a:spcBef>
                    <a:spcAft>
                      <a:spcPts val="0"/>
                    </a:spcAft>
                    <a:buNone/>
                  </a:pPr>
                  <a14:m>
                    <m:oMath xmlns:m="http://schemas.openxmlformats.org/officeDocument/2006/math">
                      <m:f>
                        <m:fPr>
                          <m:ctrlPr>
                            <a:rPr lang="ar-AE" sz="1800" i="1" smtClean="0">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1</m:t>
                          </m:r>
                        </m:num>
                        <m:den>
                          <m:r>
                            <m:rPr>
                              <m:nor/>
                            </m:rPr>
                            <a:rPr lang="ar-AE" sz="1800" smtClean="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4</m:t>
                          </m:r>
                          <m:r>
                            <m:rPr>
                              <m:nor/>
                            </m:rPr>
                            <a:rPr lang="ar-AE" sz="1800" smtClean="0">
                              <a:solidFill>
                                <a:srgbClr val="43A047"/>
                              </a:solidFill>
                              <a:latin typeface="Century Gothic" panose="020B0502020202020204" pitchFamily="34" charset="0"/>
                            </a:rPr>
                            <m:t> </m:t>
                          </m:r>
                        </m:den>
                      </m:f>
                    </m:oMath>
                  </a14:m>
                  <a:r>
                    <a:rPr lang="ar-AE" sz="2400" dirty="0">
                      <a:solidFill>
                        <a:srgbClr val="43A047"/>
                      </a:solidFill>
                    </a:rPr>
                    <a:t> </a:t>
                  </a:r>
                  <a:r>
                    <a:rPr lang="en-GB" sz="1800" dirty="0">
                      <a:solidFill>
                        <a:srgbClr val="43A047"/>
                      </a:solidFill>
                      <a:latin typeface="Century Gothic"/>
                      <a:ea typeface="Century Gothic"/>
                      <a:cs typeface="Century Gothic"/>
                      <a:sym typeface="Century Gothic"/>
                    </a:rPr>
                    <a:t>of 12 = 3 </a:t>
                  </a:r>
                  <a:endParaRPr lang="en-GB" dirty="0">
                    <a:solidFill>
                      <a:srgbClr val="43A047"/>
                    </a:solidFill>
                  </a:endParaRPr>
                </a:p>
              </p:txBody>
            </p:sp>
          </mc:Choice>
          <mc:Fallback xmlns="">
            <p:sp>
              <p:nvSpPr>
                <p:cNvPr id="127" name="Google Shape;127;p7"/>
                <p:cNvSpPr txBox="1">
                  <a:spLocks noRot="1" noChangeAspect="1" noMove="1" noResize="1" noEditPoints="1" noAdjustHandles="1" noChangeArrowheads="1" noChangeShapeType="1" noTextEdit="1"/>
                </p:cNvSpPr>
                <p:nvPr/>
              </p:nvSpPr>
              <p:spPr>
                <a:xfrm>
                  <a:off x="8984837" y="2701949"/>
                  <a:ext cx="1936320" cy="841921"/>
                </a:xfrm>
                <a:prstGeom prst="rect">
                  <a:avLst/>
                </a:prstGeom>
                <a:blipFill>
                  <a:blip r:embed="rId5"/>
                  <a:stretch>
                    <a:fillRect l="-649"/>
                  </a:stretch>
                </a:blipFill>
                <a:ln>
                  <a:noFill/>
                </a:ln>
              </p:spPr>
              <p:txBody>
                <a:bodyPr/>
                <a:lstStyle/>
                <a:p>
                  <a:r>
                    <a:rPr lang="en-GB">
                      <a:noFill/>
                    </a:rPr>
                    <a:t> </a:t>
                  </a:r>
                </a:p>
              </p:txBody>
            </p:sp>
          </mc:Fallback>
        </mc:AlternateContent>
        <p:cxnSp>
          <p:nvCxnSpPr>
            <p:cNvPr id="146" name="Google Shape;146;p7"/>
            <p:cNvCxnSpPr/>
            <p:nvPr/>
          </p:nvCxnSpPr>
          <p:spPr>
            <a:xfrm flipH="1">
              <a:off x="3593666" y="2274889"/>
              <a:ext cx="11700" cy="568200"/>
            </a:xfrm>
            <a:prstGeom prst="straightConnector1">
              <a:avLst/>
            </a:prstGeom>
            <a:noFill/>
            <a:ln w="38100" cap="rnd" cmpd="sng">
              <a:solidFill>
                <a:srgbClr val="43A047"/>
              </a:solidFill>
              <a:prstDash val="solid"/>
              <a:round/>
              <a:headEnd type="none" w="sm" len="sm"/>
              <a:tailEnd type="triangle" w="med" len="med"/>
            </a:ln>
          </p:spPr>
        </p:cxnSp>
        <p:cxnSp>
          <p:nvCxnSpPr>
            <p:cNvPr id="147" name="Google Shape;147;p7"/>
            <p:cNvCxnSpPr/>
            <p:nvPr/>
          </p:nvCxnSpPr>
          <p:spPr>
            <a:xfrm flipH="1">
              <a:off x="5041466" y="2257304"/>
              <a:ext cx="11700" cy="568200"/>
            </a:xfrm>
            <a:prstGeom prst="straightConnector1">
              <a:avLst/>
            </a:prstGeom>
            <a:noFill/>
            <a:ln w="38100" cap="rnd" cmpd="sng">
              <a:solidFill>
                <a:srgbClr val="43A047"/>
              </a:solidFill>
              <a:prstDash val="solid"/>
              <a:round/>
              <a:headEnd type="none" w="sm" len="sm"/>
              <a:tailEnd type="triangle" w="med" len="med"/>
            </a:ln>
          </p:spPr>
        </p:cxnSp>
        <p:cxnSp>
          <p:nvCxnSpPr>
            <p:cNvPr id="148" name="Google Shape;148;p7"/>
            <p:cNvCxnSpPr/>
            <p:nvPr/>
          </p:nvCxnSpPr>
          <p:spPr>
            <a:xfrm flipH="1">
              <a:off x="6489266" y="2274889"/>
              <a:ext cx="11700" cy="568200"/>
            </a:xfrm>
            <a:prstGeom prst="straightConnector1">
              <a:avLst/>
            </a:prstGeom>
            <a:noFill/>
            <a:ln w="38100" cap="rnd" cmpd="sng">
              <a:solidFill>
                <a:srgbClr val="43A047"/>
              </a:solidFill>
              <a:prstDash val="solid"/>
              <a:round/>
              <a:headEnd type="none" w="sm" len="sm"/>
              <a:tailEnd type="triangle" w="med" len="med"/>
            </a:ln>
          </p:spPr>
        </p:cxnSp>
        <p:cxnSp>
          <p:nvCxnSpPr>
            <p:cNvPr id="149" name="Google Shape;149;p7"/>
            <p:cNvCxnSpPr/>
            <p:nvPr/>
          </p:nvCxnSpPr>
          <p:spPr>
            <a:xfrm flipH="1">
              <a:off x="7937066" y="2257304"/>
              <a:ext cx="11700" cy="568200"/>
            </a:xfrm>
            <a:prstGeom prst="straightConnector1">
              <a:avLst/>
            </a:prstGeom>
            <a:noFill/>
            <a:ln w="38100" cap="rnd" cmpd="sng">
              <a:solidFill>
                <a:srgbClr val="43A047"/>
              </a:solidFill>
              <a:prstDash val="solid"/>
              <a:round/>
              <a:headEnd type="none" w="sm" len="sm"/>
              <a:tailEnd type="triangle" w="med" len="med"/>
            </a:ln>
          </p:spPr>
        </p:cxnSp>
        <mc:AlternateContent xmlns:mc="http://schemas.openxmlformats.org/markup-compatibility/2006" xmlns:a14="http://schemas.microsoft.com/office/drawing/2010/main">
          <mc:Choice Requires="a14">
            <p:graphicFrame>
              <p:nvGraphicFramePr>
                <p:cNvPr id="36" name="Google Shape;128;p7">
                  <a:extLst>
                    <a:ext uri="{FF2B5EF4-FFF2-40B4-BE49-F238E27FC236}">
                      <a16:creationId xmlns:a16="http://schemas.microsoft.com/office/drawing/2014/main" id="{B0410008-A178-2C4C-BDD1-6DBBC2CD0281}"/>
                    </a:ext>
                  </a:extLst>
                </p:cNvPr>
                <p:cNvGraphicFramePr/>
                <p:nvPr>
                  <p:extLst>
                    <p:ext uri="{D42A27DB-BD31-4B8C-83A1-F6EECF244321}">
                      <p14:modId xmlns:p14="http://schemas.microsoft.com/office/powerpoint/2010/main" val="3902130285"/>
                    </p:ext>
                  </p:extLst>
                </p:nvPr>
              </p:nvGraphicFramePr>
              <p:xfrm>
                <a:off x="2829937" y="2811272"/>
                <a:ext cx="5744200" cy="702857"/>
              </p:xfrm>
              <a:graphic>
                <a:graphicData uri="http://schemas.openxmlformats.org/drawingml/2006/table">
                  <a:tbl>
                    <a:tblPr>
                      <a:noFill/>
                      <a:tableStyleId>{6D28541F-129B-4A1E-B138-ABDFFE5C79D6}</a:tableStyleId>
                    </a:tblPr>
                    <a:tblGrid>
                      <a:gridCol w="1436050">
                        <a:extLst>
                          <a:ext uri="{9D8B030D-6E8A-4147-A177-3AD203B41FA5}">
                            <a16:colId xmlns:a16="http://schemas.microsoft.com/office/drawing/2014/main" val="20000"/>
                          </a:ext>
                        </a:extLst>
                      </a:gridCol>
                      <a:gridCol w="1436050">
                        <a:extLst>
                          <a:ext uri="{9D8B030D-6E8A-4147-A177-3AD203B41FA5}">
                            <a16:colId xmlns:a16="http://schemas.microsoft.com/office/drawing/2014/main" val="20001"/>
                          </a:ext>
                        </a:extLst>
                      </a:gridCol>
                      <a:gridCol w="1436050">
                        <a:extLst>
                          <a:ext uri="{9D8B030D-6E8A-4147-A177-3AD203B41FA5}">
                            <a16:colId xmlns:a16="http://schemas.microsoft.com/office/drawing/2014/main" val="20002"/>
                          </a:ext>
                        </a:extLst>
                      </a:gridCol>
                      <a:gridCol w="1436050">
                        <a:extLst>
                          <a:ext uri="{9D8B030D-6E8A-4147-A177-3AD203B41FA5}">
                            <a16:colId xmlns:a16="http://schemas.microsoft.com/office/drawing/2014/main" val="20003"/>
                          </a:ext>
                        </a:extLst>
                      </a:gridCol>
                    </a:tblGrid>
                    <a:tr h="702857">
                      <a:tc>
                        <a:txBody>
                          <a:bodyPr/>
                          <a:lstStyle/>
                          <a:p>
                            <a:pPr marL="0" marR="0" lvl="0" indent="0" algn="ctr" rtl="0">
                              <a:lnSpc>
                                <a:spcPct val="100000"/>
                              </a:lnSpc>
                              <a:spcBef>
                                <a:spcPts val="0"/>
                              </a:spcBef>
                              <a:spcAft>
                                <a:spcPts val="0"/>
                              </a:spcAft>
                              <a:buClr>
                                <a:srgbClr val="000000"/>
                              </a:buClr>
                              <a:buSzPts val="1700"/>
                              <a:buFont typeface="Arial"/>
                              <a:buNone/>
                            </a:pPr>
                            <a:r>
                              <a:rPr lang="en-GB" sz="1800" u="none" strike="noStrike" cap="none" dirty="0">
                                <a:latin typeface="Century Gothic" panose="020B0502020202020204" pitchFamily="34" charset="0"/>
                                <a:ea typeface="Nunito"/>
                                <a:cs typeface="Nunito"/>
                                <a:sym typeface="Nunito"/>
                              </a:rPr>
                              <a:t>3</a:t>
                            </a:r>
                            <a:endParaRPr sz="1800" u="none" strike="noStrike" cap="none" dirty="0">
                              <a:latin typeface="Century Gothic" panose="020B0502020202020204" pitchFamily="34" charset="0"/>
                              <a:ea typeface="Nunito"/>
                              <a:cs typeface="Nunito"/>
                              <a:sym typeface="Nunito"/>
                            </a:endParaRPr>
                          </a:p>
                        </a:txBody>
                        <a:tcPr marL="68575" marR="68575" marT="68575" marB="6857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700"/>
                              <a:buFont typeface="Arial"/>
                              <a:buNone/>
                            </a:pPr>
                            <a:r>
                              <a:rPr lang="en-GB" sz="1800" u="none" strike="noStrike" cap="none" dirty="0">
                                <a:latin typeface="Century Gothic" panose="020B0502020202020204" pitchFamily="34" charset="0"/>
                                <a:ea typeface="Nunito"/>
                                <a:cs typeface="Nunito"/>
                                <a:sym typeface="Nunito"/>
                              </a:rPr>
                              <a:t>3</a:t>
                            </a:r>
                            <a:endParaRPr sz="1800" u="none" strike="noStrike" cap="none" dirty="0">
                              <a:latin typeface="Century Gothic" panose="020B0502020202020204" pitchFamily="34" charset="0"/>
                              <a:ea typeface="Nunito"/>
                              <a:cs typeface="Nunito"/>
                              <a:sym typeface="Nunito"/>
                            </a:endParaRPr>
                          </a:p>
                        </a:txBody>
                        <a:tcPr marL="68575" marR="68575" marT="68575" marB="6857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700"/>
                              <a:buFont typeface="Arial"/>
                              <a:buNone/>
                            </a:pPr>
                            <a:r>
                              <a:rPr lang="en-GB" sz="1800" u="none" strike="noStrike" cap="none" dirty="0">
                                <a:latin typeface="Century Gothic" panose="020B0502020202020204" pitchFamily="34" charset="0"/>
                                <a:ea typeface="Nunito"/>
                                <a:cs typeface="Nunito"/>
                                <a:sym typeface="Nunito"/>
                              </a:rPr>
                              <a:t>3</a:t>
                            </a:r>
                            <a:endParaRPr sz="1800" u="none" strike="noStrike" cap="none" dirty="0">
                              <a:latin typeface="Century Gothic" panose="020B0502020202020204" pitchFamily="34" charset="0"/>
                              <a:ea typeface="Nunito"/>
                              <a:cs typeface="Nunito"/>
                              <a:sym typeface="Nunito"/>
                            </a:endParaRPr>
                          </a:p>
                        </a:txBody>
                        <a:tcPr marL="68575" marR="68575" marT="68575" marB="6857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700"/>
                              <a:buFont typeface="Arial"/>
                              <a:buNone/>
                            </a:pPr>
                            <a:r>
                              <a:rPr lang="en-GB" sz="1800" u="none" strike="noStrike" cap="none" dirty="0">
                                <a:latin typeface="Century Gothic" panose="020B0502020202020204" pitchFamily="34" charset="0"/>
                                <a:ea typeface="Nunito"/>
                                <a:cs typeface="Nunito"/>
                                <a:sym typeface="Nunito"/>
                              </a:rPr>
                              <a:t>3</a:t>
                            </a:r>
                            <a:endParaRPr sz="1800" u="none" strike="noStrike" cap="none" dirty="0">
                              <a:latin typeface="Century Gothic" panose="020B0502020202020204" pitchFamily="34" charset="0"/>
                              <a:ea typeface="Nunito"/>
                              <a:cs typeface="Nunito"/>
                              <a:sym typeface="Nunito"/>
                            </a:endParaRPr>
                          </a:p>
                        </a:txBody>
                        <a:tcPr marL="68575" marR="68575" marT="68575" marB="6857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mc:Choice>
          <mc:Fallback xmlns="">
            <p:graphicFrame>
              <p:nvGraphicFramePr>
                <p:cNvPr id="36" name="Google Shape;128;p7">
                  <a:extLst>
                    <a:ext uri="{FF2B5EF4-FFF2-40B4-BE49-F238E27FC236}">
                      <a16:creationId xmlns:a16="http://schemas.microsoft.com/office/drawing/2014/main" id="{B0410008-A178-2C4C-BDD1-6DBBC2CD0281}"/>
                    </a:ext>
                  </a:extLst>
                </p:cNvPr>
                <p:cNvGraphicFramePr/>
                <p:nvPr>
                  <p:extLst>
                    <p:ext uri="{D42A27DB-BD31-4B8C-83A1-F6EECF244321}">
                      <p14:modId xmlns:p14="http://schemas.microsoft.com/office/powerpoint/2010/main" val="3902130285"/>
                    </p:ext>
                  </p:extLst>
                </p:nvPr>
              </p:nvGraphicFramePr>
              <p:xfrm>
                <a:off x="2829937" y="2811272"/>
                <a:ext cx="5744200" cy="702857"/>
              </p:xfrm>
              <a:graphic>
                <a:graphicData uri="http://schemas.openxmlformats.org/drawingml/2006/table">
                  <a:tbl>
                    <a:tblPr>
                      <a:noFill/>
                      <a:tableStyleId>{6D28541F-129B-4A1E-B138-ABDFFE5C79D6}</a:tableStyleId>
                    </a:tblPr>
                    <a:tblGrid>
                      <a:gridCol w="1436050">
                        <a:extLst>
                          <a:ext uri="{9D8B030D-6E8A-4147-A177-3AD203B41FA5}">
                            <a16:colId xmlns:a16="http://schemas.microsoft.com/office/drawing/2014/main" val="20000"/>
                          </a:ext>
                        </a:extLst>
                      </a:gridCol>
                      <a:gridCol w="1436050">
                        <a:extLst>
                          <a:ext uri="{9D8B030D-6E8A-4147-A177-3AD203B41FA5}">
                            <a16:colId xmlns:a16="http://schemas.microsoft.com/office/drawing/2014/main" val="20001"/>
                          </a:ext>
                        </a:extLst>
                      </a:gridCol>
                      <a:gridCol w="1436050">
                        <a:extLst>
                          <a:ext uri="{9D8B030D-6E8A-4147-A177-3AD203B41FA5}">
                            <a16:colId xmlns:a16="http://schemas.microsoft.com/office/drawing/2014/main" val="20002"/>
                          </a:ext>
                        </a:extLst>
                      </a:gridCol>
                      <a:gridCol w="1436050">
                        <a:extLst>
                          <a:ext uri="{9D8B030D-6E8A-4147-A177-3AD203B41FA5}">
                            <a16:colId xmlns:a16="http://schemas.microsoft.com/office/drawing/2014/main" val="20003"/>
                          </a:ext>
                        </a:extLst>
                      </a:gridCol>
                    </a:tblGrid>
                    <a:tr h="702857">
                      <a:tc>
                        <a:txBody>
                          <a:bodyPr/>
                          <a:lstStyle/>
                          <a:p>
                            <a:pPr marL="0" marR="0" lvl="0" indent="0" algn="ctr" rtl="0">
                              <a:lnSpc>
                                <a:spcPct val="100000"/>
                              </a:lnSpc>
                              <a:spcBef>
                                <a:spcPts val="0"/>
                              </a:spcBef>
                              <a:spcAft>
                                <a:spcPts val="0"/>
                              </a:spcAft>
                              <a:buClr>
                                <a:srgbClr val="000000"/>
                              </a:buClr>
                              <a:buSzPts val="1700"/>
                              <a:buFont typeface="Arial"/>
                              <a:buNone/>
                            </a:pPr>
                            <a:r>
                              <a:rPr lang="en-GB" sz="1800" u="none" strike="noStrike" cap="none" dirty="0">
                                <a:latin typeface="Century Gothic" panose="020B0502020202020204" pitchFamily="34" charset="0"/>
                                <a:ea typeface="Nunito"/>
                                <a:cs typeface="Nunito"/>
                                <a:sym typeface="Nunito"/>
                              </a:rPr>
                              <a:t>3</a:t>
                            </a:r>
                            <a:endParaRPr sz="1800" u="none" strike="noStrike" cap="none" dirty="0">
                              <a:latin typeface="Century Gothic" panose="020B0502020202020204" pitchFamily="34" charset="0"/>
                              <a:ea typeface="Nunito"/>
                              <a:cs typeface="Nunito"/>
                              <a:sym typeface="Nunito"/>
                            </a:endParaRPr>
                          </a:p>
                        </a:txBody>
                        <a:tcPr marL="68575" marR="68575" marT="68575" marB="6857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700"/>
                              <a:buFont typeface="Arial"/>
                              <a:buNone/>
                            </a:pPr>
                            <a:r>
                              <a:rPr lang="en-GB" sz="1800" u="none" strike="noStrike" cap="none" dirty="0">
                                <a:latin typeface="Century Gothic" panose="020B0502020202020204" pitchFamily="34" charset="0"/>
                                <a:ea typeface="Nunito"/>
                                <a:cs typeface="Nunito"/>
                                <a:sym typeface="Nunito"/>
                              </a:rPr>
                              <a:t>3</a:t>
                            </a:r>
                            <a:endParaRPr sz="1800" u="none" strike="noStrike" cap="none" dirty="0">
                              <a:latin typeface="Century Gothic" panose="020B0502020202020204" pitchFamily="34" charset="0"/>
                              <a:ea typeface="Nunito"/>
                              <a:cs typeface="Nunito"/>
                              <a:sym typeface="Nunito"/>
                            </a:endParaRPr>
                          </a:p>
                        </a:txBody>
                        <a:tcPr marL="68575" marR="68575" marT="68575" marB="6857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700"/>
                              <a:buFont typeface="Arial"/>
                              <a:buNone/>
                            </a:pPr>
                            <a:r>
                              <a:rPr lang="en-GB" sz="1800" u="none" strike="noStrike" cap="none" dirty="0">
                                <a:latin typeface="Century Gothic" panose="020B0502020202020204" pitchFamily="34" charset="0"/>
                                <a:ea typeface="Nunito"/>
                                <a:cs typeface="Nunito"/>
                                <a:sym typeface="Nunito"/>
                              </a:rPr>
                              <a:t>3</a:t>
                            </a:r>
                            <a:endParaRPr sz="1800" u="none" strike="noStrike" cap="none" dirty="0">
                              <a:latin typeface="Century Gothic" panose="020B0502020202020204" pitchFamily="34" charset="0"/>
                              <a:ea typeface="Nunito"/>
                              <a:cs typeface="Nunito"/>
                              <a:sym typeface="Nunito"/>
                            </a:endParaRPr>
                          </a:p>
                        </a:txBody>
                        <a:tcPr marL="68575" marR="68575" marT="68575" marB="6857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700"/>
                              <a:buFont typeface="Arial"/>
                              <a:buNone/>
                            </a:pPr>
                            <a:r>
                              <a:rPr lang="en-GB" sz="1800" u="none" strike="noStrike" cap="none" dirty="0">
                                <a:latin typeface="Century Gothic" panose="020B0502020202020204" pitchFamily="34" charset="0"/>
                                <a:ea typeface="Nunito"/>
                                <a:cs typeface="Nunito"/>
                                <a:sym typeface="Nunito"/>
                              </a:rPr>
                              <a:t>3</a:t>
                            </a:r>
                            <a:endParaRPr sz="1800" u="none" strike="noStrike" cap="none" dirty="0">
                              <a:latin typeface="Century Gothic" panose="020B0502020202020204" pitchFamily="34" charset="0"/>
                              <a:ea typeface="Nunito"/>
                              <a:cs typeface="Nunito"/>
                              <a:sym typeface="Nunito"/>
                            </a:endParaRPr>
                          </a:p>
                        </a:txBody>
                        <a:tcPr marL="68575" marR="68575" marT="68575" marB="6857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mc:Fallback>
        </mc:AlternateContent>
      </p:grpSp>
      <mc:AlternateContent xmlns:mc="http://schemas.openxmlformats.org/markup-compatibility/2006" xmlns:a14="http://schemas.microsoft.com/office/drawing/2010/main">
        <mc:Choice Requires="a14">
          <p:sp>
            <p:nvSpPr>
              <p:cNvPr id="37" name="Rounded Rectangle 36">
                <a:extLst>
                  <a:ext uri="{FF2B5EF4-FFF2-40B4-BE49-F238E27FC236}">
                    <a16:creationId xmlns:a16="http://schemas.microsoft.com/office/drawing/2014/main" id="{AEC0B4C6-B873-684C-92DA-89C56F00FAD5}"/>
                  </a:ext>
                </a:extLst>
              </p:cNvPr>
              <p:cNvSpPr/>
              <p:nvPr/>
            </p:nvSpPr>
            <p:spPr>
              <a:xfrm>
                <a:off x="2745675" y="4424111"/>
                <a:ext cx="1828829" cy="793653"/>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f>
                      <m:fPr>
                        <m:ctrlPr>
                          <a:rPr lang="ar-AE" sz="2400" i="1" smtClean="0">
                            <a:solidFill>
                              <a:schemeClr val="tx1"/>
                            </a:solidFill>
                            <a:latin typeface="Cambria Math" panose="02040503050406030204" pitchFamily="18" charset="0"/>
                          </a:rPr>
                        </m:ctrlPr>
                      </m:fPr>
                      <m:num>
                        <m:r>
                          <m:rPr>
                            <m:nor/>
                          </m:rPr>
                          <a:rPr lang="en-GB" sz="2400" i="0" smtClean="0">
                            <a:solidFill>
                              <a:schemeClr val="tx1"/>
                            </a:solidFill>
                            <a:latin typeface="Century Gothic" panose="020B0502020202020204" pitchFamily="34" charset="0"/>
                          </a:rPr>
                          <m:t>1</m:t>
                        </m:r>
                      </m:num>
                      <m:den>
                        <m:r>
                          <m:rPr>
                            <m:nor/>
                          </m:rPr>
                          <a:rPr lang="ar-AE" sz="2400" smtClean="0">
                            <a:solidFill>
                              <a:schemeClr val="tx1"/>
                            </a:solidFill>
                            <a:latin typeface="Century Gothic" panose="020B0502020202020204" pitchFamily="34" charset="0"/>
                          </a:rPr>
                          <m:t> </m:t>
                        </m:r>
                        <m:r>
                          <m:rPr>
                            <m:nor/>
                          </m:rPr>
                          <a:rPr lang="en-GB" sz="2400" i="0" smtClean="0">
                            <a:solidFill>
                              <a:schemeClr val="tx1"/>
                            </a:solidFill>
                            <a:latin typeface="Century Gothic" panose="020B0502020202020204" pitchFamily="34" charset="0"/>
                          </a:rPr>
                          <m:t>3</m:t>
                        </m:r>
                        <m:r>
                          <m:rPr>
                            <m:nor/>
                          </m:rPr>
                          <a:rPr lang="ar-AE" sz="2400" smtClean="0">
                            <a:solidFill>
                              <a:schemeClr val="tx1"/>
                            </a:solidFill>
                            <a:latin typeface="Century Gothic" panose="020B0502020202020204" pitchFamily="34" charset="0"/>
                          </a:rPr>
                          <m:t> </m:t>
                        </m:r>
                      </m:den>
                    </m:f>
                    <m:r>
                      <a:rPr lang="ar-AE" sz="2400" b="0" i="1" smtClean="0">
                        <a:solidFill>
                          <a:schemeClr val="tx1"/>
                        </a:solidFill>
                        <a:latin typeface="Cambria Math" panose="02040503050406030204" pitchFamily="18" charset="0"/>
                      </a:rPr>
                      <m:t> </m:t>
                    </m:r>
                  </m:oMath>
                </a14:m>
                <a:r>
                  <a:rPr lang="en-GB" sz="2400" dirty="0">
                    <a:solidFill>
                      <a:schemeClr val="tx1"/>
                    </a:solidFill>
                    <a:latin typeface="Century Gothic" panose="020B0502020202020204" pitchFamily="34" charset="0"/>
                  </a:rPr>
                  <a:t>of 15</a:t>
                </a:r>
              </a:p>
            </p:txBody>
          </p:sp>
        </mc:Choice>
        <mc:Fallback xmlns="">
          <p:sp>
            <p:nvSpPr>
              <p:cNvPr id="37" name="Rounded Rectangle 36">
                <a:extLst>
                  <a:ext uri="{FF2B5EF4-FFF2-40B4-BE49-F238E27FC236}">
                    <a16:creationId xmlns:a16="http://schemas.microsoft.com/office/drawing/2014/main" id="{AEC0B4C6-B873-684C-92DA-89C56F00FAD5}"/>
                  </a:ext>
                </a:extLst>
              </p:cNvPr>
              <p:cNvSpPr>
                <a:spLocks noRot="1" noChangeAspect="1" noMove="1" noResize="1" noEditPoints="1" noAdjustHandles="1" noChangeArrowheads="1" noChangeShapeType="1" noTextEdit="1"/>
              </p:cNvSpPr>
              <p:nvPr/>
            </p:nvSpPr>
            <p:spPr>
              <a:xfrm>
                <a:off x="2745675" y="4424111"/>
                <a:ext cx="1828829" cy="793653"/>
              </a:xfrm>
              <a:prstGeom prst="roundRect">
                <a:avLst/>
              </a:prstGeom>
              <a:blipFill>
                <a:blip r:embed="rId6"/>
                <a:stretch>
                  <a:fillRect b="-6061"/>
                </a:stretch>
              </a:blipFill>
              <a:ln w="38100">
                <a:solidFill>
                  <a:srgbClr val="CCD4F4"/>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8" name="Rounded Rectangle 37">
                <a:extLst>
                  <a:ext uri="{FF2B5EF4-FFF2-40B4-BE49-F238E27FC236}">
                    <a16:creationId xmlns:a16="http://schemas.microsoft.com/office/drawing/2014/main" id="{BCF6999C-08F9-7E4E-9280-62365674DD24}"/>
                  </a:ext>
                </a:extLst>
              </p:cNvPr>
              <p:cNvSpPr/>
              <p:nvPr/>
            </p:nvSpPr>
            <p:spPr>
              <a:xfrm>
                <a:off x="6714648" y="4424110"/>
                <a:ext cx="1828829" cy="793653"/>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f>
                      <m:fPr>
                        <m:ctrlPr>
                          <a:rPr lang="ar-AE" sz="2400" i="1" smtClean="0">
                            <a:solidFill>
                              <a:schemeClr val="tx1"/>
                            </a:solidFill>
                            <a:latin typeface="Cambria Math" panose="02040503050406030204" pitchFamily="18" charset="0"/>
                          </a:rPr>
                        </m:ctrlPr>
                      </m:fPr>
                      <m:num>
                        <m:r>
                          <m:rPr>
                            <m:nor/>
                          </m:rPr>
                          <a:rPr lang="en-GB" sz="2400" i="0" smtClean="0">
                            <a:solidFill>
                              <a:schemeClr val="tx1"/>
                            </a:solidFill>
                            <a:latin typeface="Century Gothic" panose="020B0502020202020204" pitchFamily="34" charset="0"/>
                          </a:rPr>
                          <m:t>1</m:t>
                        </m:r>
                      </m:num>
                      <m:den>
                        <m:r>
                          <m:rPr>
                            <m:nor/>
                          </m:rPr>
                          <a:rPr lang="ar-AE" sz="2400" smtClean="0">
                            <a:solidFill>
                              <a:schemeClr val="tx1"/>
                            </a:solidFill>
                            <a:latin typeface="Century Gothic" panose="020B0502020202020204" pitchFamily="34" charset="0"/>
                          </a:rPr>
                          <m:t> </m:t>
                        </m:r>
                        <m:r>
                          <m:rPr>
                            <m:nor/>
                          </m:rPr>
                          <a:rPr lang="en-GB" sz="2400" b="0" i="0" smtClean="0">
                            <a:solidFill>
                              <a:schemeClr val="tx1"/>
                            </a:solidFill>
                            <a:latin typeface="Century Gothic" panose="020B0502020202020204" pitchFamily="34" charset="0"/>
                          </a:rPr>
                          <m:t>5</m:t>
                        </m:r>
                        <m:r>
                          <m:rPr>
                            <m:nor/>
                          </m:rPr>
                          <a:rPr lang="ar-AE" sz="2400" smtClean="0">
                            <a:solidFill>
                              <a:schemeClr val="tx1"/>
                            </a:solidFill>
                            <a:latin typeface="Century Gothic" panose="020B0502020202020204" pitchFamily="34" charset="0"/>
                          </a:rPr>
                          <m:t> </m:t>
                        </m:r>
                      </m:den>
                    </m:f>
                    <m:r>
                      <a:rPr lang="ar-AE" sz="2400" b="0" i="1" smtClean="0">
                        <a:solidFill>
                          <a:schemeClr val="tx1"/>
                        </a:solidFill>
                        <a:latin typeface="Cambria Math" panose="02040503050406030204" pitchFamily="18" charset="0"/>
                      </a:rPr>
                      <m:t> </m:t>
                    </m:r>
                  </m:oMath>
                </a14:m>
                <a:r>
                  <a:rPr lang="en-GB" sz="2400" dirty="0">
                    <a:solidFill>
                      <a:schemeClr val="tx1"/>
                    </a:solidFill>
                    <a:latin typeface="Century Gothic" panose="020B0502020202020204" pitchFamily="34" charset="0"/>
                  </a:rPr>
                  <a:t>of 35</a:t>
                </a:r>
              </a:p>
            </p:txBody>
          </p:sp>
        </mc:Choice>
        <mc:Fallback xmlns="">
          <p:sp>
            <p:nvSpPr>
              <p:cNvPr id="38" name="Rounded Rectangle 37">
                <a:extLst>
                  <a:ext uri="{FF2B5EF4-FFF2-40B4-BE49-F238E27FC236}">
                    <a16:creationId xmlns:a16="http://schemas.microsoft.com/office/drawing/2014/main" id="{BCF6999C-08F9-7E4E-9280-62365674DD24}"/>
                  </a:ext>
                </a:extLst>
              </p:cNvPr>
              <p:cNvSpPr>
                <a:spLocks noRot="1" noChangeAspect="1" noMove="1" noResize="1" noEditPoints="1" noAdjustHandles="1" noChangeArrowheads="1" noChangeShapeType="1" noTextEdit="1"/>
              </p:cNvSpPr>
              <p:nvPr/>
            </p:nvSpPr>
            <p:spPr>
              <a:xfrm>
                <a:off x="6714648" y="4424110"/>
                <a:ext cx="1828829" cy="793653"/>
              </a:xfrm>
              <a:prstGeom prst="roundRect">
                <a:avLst/>
              </a:prstGeom>
              <a:blipFill>
                <a:blip r:embed="rId7"/>
                <a:stretch>
                  <a:fillRect b="-6061"/>
                </a:stretch>
              </a:blipFill>
              <a:ln w="38100">
                <a:solidFill>
                  <a:srgbClr val="CCD4F4"/>
                </a:solidFill>
              </a:ln>
            </p:spPr>
            <p:txBody>
              <a:bodyPr/>
              <a:lstStyle/>
              <a:p>
                <a:r>
                  <a:rPr lang="en-GB">
                    <a:noFill/>
                  </a:rPr>
                  <a:t> </a:t>
                </a:r>
              </a:p>
            </p:txBody>
          </p:sp>
        </mc:Fallback>
      </mc:AlternateContent>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26"/>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145"/>
                                        </p:tgtEl>
                                        <p:attrNameLst>
                                          <p:attrName>style.visibility</p:attrName>
                                        </p:attrNameLst>
                                      </p:cBhvr>
                                      <p:to>
                                        <p:strVal val="visible"/>
                                      </p:to>
                                    </p:set>
                                    <p:animEffect transition="in" filter="fade">
                                      <p:cBhvr>
                                        <p:cTn id="10" dur="500"/>
                                        <p:tgtEl>
                                          <p:spTgt spid="14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500"/>
                                        <p:tgtEl>
                                          <p:spTgt spid="32"/>
                                        </p:tgtEl>
                                      </p:cBhvr>
                                    </p:animEffect>
                                  </p:childTnLst>
                                </p:cTn>
                              </p:par>
                              <p:par>
                                <p:cTn id="14" presetID="10" presetClass="entr" presetSubtype="0" fill="hold" nodeType="with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500"/>
                                        <p:tgtEl>
                                          <p:spTgt spid="3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childTnLst>
                                </p:cTn>
                              </p:par>
                            </p:childTnLst>
                          </p:cTn>
                        </p:par>
                      </p:childTnLst>
                    </p:cTn>
                  </p:par>
                </p:childTnLst>
              </p:cTn>
              <p:nextCondLst>
                <p:cond evt="onClick" delay="0">
                  <p:tgtEl>
                    <p:spTgt spid="126"/>
                  </p:tgtEl>
                </p:cond>
              </p:nextCondLst>
            </p:seq>
          </p:childTnLst>
        </p:cTn>
      </p:par>
    </p:tnLst>
    <p:bldLst>
      <p:bldP spid="31" grpId="0"/>
      <p:bldP spid="3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8"/>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Follow Me</a:t>
            </a:r>
            <a:endParaRPr/>
          </a:p>
        </p:txBody>
      </p:sp>
      <p:sp>
        <p:nvSpPr>
          <p:cNvPr id="158" name="Google Shape;158;p8"/>
          <p:cNvSpPr txBox="1">
            <a:spLocks noGrp="1"/>
          </p:cNvSpPr>
          <p:nvPr>
            <p:ph type="body" idx="2"/>
          </p:nvPr>
        </p:nvSpPr>
        <p:spPr>
          <a:xfrm>
            <a:off x="263046" y="1176339"/>
            <a:ext cx="11736887" cy="676022"/>
          </a:xfrm>
          <a:prstGeom prst="rect">
            <a:avLst/>
          </a:prstGeom>
          <a:noFill/>
          <a:ln>
            <a:noFill/>
          </a:ln>
        </p:spPr>
        <p:txBody>
          <a:bodyPr spcFirstLastPara="1" wrap="square" lIns="91425" tIns="45700" rIns="91425" bIns="45700" anchor="t" anchorCtr="0">
            <a:normAutofit/>
          </a:bodyPr>
          <a:lstStyle/>
          <a:p>
            <a:pPr marL="0" lvl="0" indent="0" algn="l" rtl="0">
              <a:lnSpc>
                <a:spcPct val="150000"/>
              </a:lnSpc>
              <a:spcBef>
                <a:spcPts val="0"/>
              </a:spcBef>
              <a:spcAft>
                <a:spcPts val="0"/>
              </a:spcAft>
              <a:buClr>
                <a:srgbClr val="222222"/>
              </a:buClr>
              <a:buSzPts val="1800"/>
              <a:buNone/>
            </a:pPr>
            <a:r>
              <a:rPr lang="en-GB" b="1" dirty="0"/>
              <a:t>Use the bar model to find:</a:t>
            </a:r>
            <a:endParaRPr b="1" dirty="0"/>
          </a:p>
        </p:txBody>
      </p:sp>
      <p:sp>
        <p:nvSpPr>
          <p:cNvPr id="159" name="Google Shape;159;p8"/>
          <p:cNvSpPr/>
          <p:nvPr/>
        </p:nvSpPr>
        <p:spPr>
          <a:xfrm>
            <a:off x="10669706" y="6163001"/>
            <a:ext cx="1401206" cy="514598"/>
          </a:xfrm>
          <a:prstGeom prst="roundRect">
            <a:avLst>
              <a:gd name="adj" fmla="val 16667"/>
            </a:avLst>
          </a:prstGeom>
          <a:solidFill>
            <a:srgbClr val="2196F3"/>
          </a:solidFill>
          <a:ln w="127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a:solidFill>
                  <a:schemeClr val="lt1"/>
                </a:solidFill>
                <a:latin typeface="Century Gothic"/>
                <a:ea typeface="Century Gothic"/>
                <a:cs typeface="Century Gothic"/>
                <a:sym typeface="Century Gothic"/>
              </a:rPr>
              <a:t>Answers</a:t>
            </a:r>
            <a:endParaRPr/>
          </a:p>
        </p:txBody>
      </p:sp>
      <p:graphicFrame>
        <p:nvGraphicFramePr>
          <p:cNvPr id="161" name="Google Shape;161;p8"/>
          <p:cNvGraphicFramePr/>
          <p:nvPr/>
        </p:nvGraphicFramePr>
        <p:xfrm>
          <a:off x="2980722" y="2330603"/>
          <a:ext cx="6256650" cy="910025"/>
        </p:xfrm>
        <a:graphic>
          <a:graphicData uri="http://schemas.openxmlformats.org/drawingml/2006/table">
            <a:tbl>
              <a:tblPr>
                <a:noFill/>
                <a:tableStyleId>{6D28541F-129B-4A1E-B138-ABDFFE5C79D6}</a:tableStyleId>
              </a:tblPr>
              <a:tblGrid>
                <a:gridCol w="1042775">
                  <a:extLst>
                    <a:ext uri="{9D8B030D-6E8A-4147-A177-3AD203B41FA5}">
                      <a16:colId xmlns:a16="http://schemas.microsoft.com/office/drawing/2014/main" val="20000"/>
                    </a:ext>
                  </a:extLst>
                </a:gridCol>
                <a:gridCol w="1042775">
                  <a:extLst>
                    <a:ext uri="{9D8B030D-6E8A-4147-A177-3AD203B41FA5}">
                      <a16:colId xmlns:a16="http://schemas.microsoft.com/office/drawing/2014/main" val="20001"/>
                    </a:ext>
                  </a:extLst>
                </a:gridCol>
                <a:gridCol w="1042775">
                  <a:extLst>
                    <a:ext uri="{9D8B030D-6E8A-4147-A177-3AD203B41FA5}">
                      <a16:colId xmlns:a16="http://schemas.microsoft.com/office/drawing/2014/main" val="20002"/>
                    </a:ext>
                  </a:extLst>
                </a:gridCol>
                <a:gridCol w="1042775">
                  <a:extLst>
                    <a:ext uri="{9D8B030D-6E8A-4147-A177-3AD203B41FA5}">
                      <a16:colId xmlns:a16="http://schemas.microsoft.com/office/drawing/2014/main" val="20003"/>
                    </a:ext>
                  </a:extLst>
                </a:gridCol>
                <a:gridCol w="1042775">
                  <a:extLst>
                    <a:ext uri="{9D8B030D-6E8A-4147-A177-3AD203B41FA5}">
                      <a16:colId xmlns:a16="http://schemas.microsoft.com/office/drawing/2014/main" val="20004"/>
                    </a:ext>
                  </a:extLst>
                </a:gridCol>
                <a:gridCol w="1042775">
                  <a:extLst>
                    <a:ext uri="{9D8B030D-6E8A-4147-A177-3AD203B41FA5}">
                      <a16:colId xmlns:a16="http://schemas.microsoft.com/office/drawing/2014/main" val="20005"/>
                    </a:ext>
                  </a:extLst>
                </a:gridCol>
              </a:tblGrid>
              <a:tr h="910025">
                <a:tc>
                  <a:txBody>
                    <a:bodyPr/>
                    <a:lstStyle/>
                    <a:p>
                      <a:pPr marL="0" marR="0" lvl="0" indent="0" algn="ctr" rtl="0">
                        <a:lnSpc>
                          <a:spcPct val="100000"/>
                        </a:lnSpc>
                        <a:spcBef>
                          <a:spcPts val="0"/>
                        </a:spcBef>
                        <a:spcAft>
                          <a:spcPts val="0"/>
                        </a:spcAft>
                        <a:buNone/>
                      </a:pPr>
                      <a:endParaRPr sz="1700" u="none" strike="noStrike" cap="none">
                        <a:latin typeface="Nunito"/>
                        <a:ea typeface="Nunito"/>
                        <a:cs typeface="Nunito"/>
                        <a:sym typeface="Nunito"/>
                      </a:endParaRPr>
                    </a:p>
                  </a:txBody>
                  <a:tcPr marL="68575" marR="68575" marT="68575" marB="6857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None/>
                      </a:pPr>
                      <a:endParaRPr sz="1700" u="none" strike="noStrike" cap="none">
                        <a:latin typeface="Nunito"/>
                        <a:ea typeface="Nunito"/>
                        <a:cs typeface="Nunito"/>
                        <a:sym typeface="Nunito"/>
                      </a:endParaRPr>
                    </a:p>
                  </a:txBody>
                  <a:tcPr marL="68575" marR="68575" marT="68575" marB="6857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700"/>
                        <a:buFont typeface="Arial"/>
                        <a:buNone/>
                      </a:pPr>
                      <a:endParaRPr sz="1700" u="none" strike="noStrike" cap="none">
                        <a:latin typeface="Nunito"/>
                        <a:ea typeface="Nunito"/>
                        <a:cs typeface="Nunito"/>
                        <a:sym typeface="Nunito"/>
                      </a:endParaRPr>
                    </a:p>
                  </a:txBody>
                  <a:tcPr marL="68575" marR="68575" marT="68575" marB="6857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700"/>
                        <a:buFont typeface="Arial"/>
                        <a:buNone/>
                      </a:pPr>
                      <a:endParaRPr sz="1700" u="none" strike="noStrike" cap="none">
                        <a:latin typeface="Nunito"/>
                        <a:ea typeface="Nunito"/>
                        <a:cs typeface="Nunito"/>
                        <a:sym typeface="Nunito"/>
                      </a:endParaRPr>
                    </a:p>
                  </a:txBody>
                  <a:tcPr marL="68575" marR="68575" marT="68575" marB="6857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700"/>
                        <a:buFont typeface="Arial"/>
                        <a:buNone/>
                      </a:pPr>
                      <a:endParaRPr sz="1700" u="none" strike="noStrike" cap="none">
                        <a:latin typeface="Nunito"/>
                        <a:ea typeface="Nunito"/>
                        <a:cs typeface="Nunito"/>
                        <a:sym typeface="Nunito"/>
                      </a:endParaRPr>
                    </a:p>
                  </a:txBody>
                  <a:tcPr marL="68575" marR="68575" marT="68575" marB="6857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700"/>
                        <a:buFont typeface="Arial"/>
                        <a:buNone/>
                      </a:pPr>
                      <a:endParaRPr sz="1700" u="none" strike="noStrike" cap="none">
                        <a:latin typeface="Nunito"/>
                        <a:ea typeface="Nunito"/>
                        <a:cs typeface="Nunito"/>
                        <a:sym typeface="Nunito"/>
                      </a:endParaRPr>
                    </a:p>
                  </a:txBody>
                  <a:tcPr marL="68575" marR="68575" marT="68575" marB="6857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grpSp>
        <p:nvGrpSpPr>
          <p:cNvPr id="162" name="Google Shape;162;p8"/>
          <p:cNvGrpSpPr/>
          <p:nvPr/>
        </p:nvGrpSpPr>
        <p:grpSpPr>
          <a:xfrm>
            <a:off x="3050982" y="2433769"/>
            <a:ext cx="732625" cy="732600"/>
            <a:chOff x="3050982" y="2433769"/>
            <a:chExt cx="732625" cy="732600"/>
          </a:xfrm>
        </p:grpSpPr>
        <p:pic>
          <p:nvPicPr>
            <p:cNvPr id="163" name="Google Shape;163;p8" descr="Shape, circle&#10;&#10;Description automatically generated"/>
            <p:cNvPicPr preferRelativeResize="0"/>
            <p:nvPr/>
          </p:nvPicPr>
          <p:blipFill rotWithShape="1">
            <a:blip r:embed="rId3">
              <a:alphaModFix/>
            </a:blip>
            <a:srcRect/>
            <a:stretch/>
          </p:blipFill>
          <p:spPr>
            <a:xfrm>
              <a:off x="3050982" y="2433769"/>
              <a:ext cx="351625" cy="351600"/>
            </a:xfrm>
            <a:prstGeom prst="rect">
              <a:avLst/>
            </a:prstGeom>
            <a:noFill/>
            <a:ln>
              <a:noFill/>
            </a:ln>
          </p:spPr>
        </p:pic>
        <p:pic>
          <p:nvPicPr>
            <p:cNvPr id="164" name="Google Shape;164;p8" descr="Shape, circle&#10;&#10;Description automatically generated"/>
            <p:cNvPicPr preferRelativeResize="0"/>
            <p:nvPr/>
          </p:nvPicPr>
          <p:blipFill rotWithShape="1">
            <a:blip r:embed="rId3">
              <a:alphaModFix/>
            </a:blip>
            <a:srcRect/>
            <a:stretch/>
          </p:blipFill>
          <p:spPr>
            <a:xfrm>
              <a:off x="3050982" y="2814769"/>
              <a:ext cx="351625" cy="351600"/>
            </a:xfrm>
            <a:prstGeom prst="rect">
              <a:avLst/>
            </a:prstGeom>
            <a:noFill/>
            <a:ln>
              <a:noFill/>
            </a:ln>
          </p:spPr>
        </p:pic>
        <p:pic>
          <p:nvPicPr>
            <p:cNvPr id="165" name="Google Shape;165;p8" descr="Shape, circle&#10;&#10;Description automatically generated"/>
            <p:cNvPicPr preferRelativeResize="0"/>
            <p:nvPr/>
          </p:nvPicPr>
          <p:blipFill rotWithShape="1">
            <a:blip r:embed="rId3">
              <a:alphaModFix/>
            </a:blip>
            <a:srcRect/>
            <a:stretch/>
          </p:blipFill>
          <p:spPr>
            <a:xfrm>
              <a:off x="3431982" y="2433769"/>
              <a:ext cx="351625" cy="351600"/>
            </a:xfrm>
            <a:prstGeom prst="rect">
              <a:avLst/>
            </a:prstGeom>
            <a:noFill/>
            <a:ln>
              <a:noFill/>
            </a:ln>
          </p:spPr>
        </p:pic>
        <p:pic>
          <p:nvPicPr>
            <p:cNvPr id="166" name="Google Shape;166;p8" descr="Shape, circle&#10;&#10;Description automatically generated"/>
            <p:cNvPicPr preferRelativeResize="0"/>
            <p:nvPr/>
          </p:nvPicPr>
          <p:blipFill rotWithShape="1">
            <a:blip r:embed="rId3">
              <a:alphaModFix/>
            </a:blip>
            <a:srcRect/>
            <a:stretch/>
          </p:blipFill>
          <p:spPr>
            <a:xfrm>
              <a:off x="3431982" y="2814769"/>
              <a:ext cx="351625" cy="351600"/>
            </a:xfrm>
            <a:prstGeom prst="rect">
              <a:avLst/>
            </a:prstGeom>
            <a:noFill/>
            <a:ln>
              <a:noFill/>
            </a:ln>
          </p:spPr>
        </p:pic>
      </p:grpSp>
      <p:grpSp>
        <p:nvGrpSpPr>
          <p:cNvPr id="167" name="Google Shape;167;p8"/>
          <p:cNvGrpSpPr/>
          <p:nvPr/>
        </p:nvGrpSpPr>
        <p:grpSpPr>
          <a:xfrm>
            <a:off x="4117782" y="2433769"/>
            <a:ext cx="732625" cy="732600"/>
            <a:chOff x="3050982" y="2433769"/>
            <a:chExt cx="732625" cy="732600"/>
          </a:xfrm>
        </p:grpSpPr>
        <p:pic>
          <p:nvPicPr>
            <p:cNvPr id="168" name="Google Shape;168;p8" descr="Shape, circle&#10;&#10;Description automatically generated"/>
            <p:cNvPicPr preferRelativeResize="0"/>
            <p:nvPr/>
          </p:nvPicPr>
          <p:blipFill rotWithShape="1">
            <a:blip r:embed="rId3">
              <a:alphaModFix/>
            </a:blip>
            <a:srcRect/>
            <a:stretch/>
          </p:blipFill>
          <p:spPr>
            <a:xfrm>
              <a:off x="3050982" y="2433769"/>
              <a:ext cx="351625" cy="351600"/>
            </a:xfrm>
            <a:prstGeom prst="rect">
              <a:avLst/>
            </a:prstGeom>
            <a:noFill/>
            <a:ln>
              <a:noFill/>
            </a:ln>
          </p:spPr>
        </p:pic>
        <p:pic>
          <p:nvPicPr>
            <p:cNvPr id="169" name="Google Shape;169;p8" descr="Shape, circle&#10;&#10;Description automatically generated"/>
            <p:cNvPicPr preferRelativeResize="0"/>
            <p:nvPr/>
          </p:nvPicPr>
          <p:blipFill rotWithShape="1">
            <a:blip r:embed="rId3">
              <a:alphaModFix/>
            </a:blip>
            <a:srcRect/>
            <a:stretch/>
          </p:blipFill>
          <p:spPr>
            <a:xfrm>
              <a:off x="3050982" y="2814769"/>
              <a:ext cx="351625" cy="351600"/>
            </a:xfrm>
            <a:prstGeom prst="rect">
              <a:avLst/>
            </a:prstGeom>
            <a:noFill/>
            <a:ln>
              <a:noFill/>
            </a:ln>
          </p:spPr>
        </p:pic>
        <p:pic>
          <p:nvPicPr>
            <p:cNvPr id="170" name="Google Shape;170;p8" descr="Shape, circle&#10;&#10;Description automatically generated"/>
            <p:cNvPicPr preferRelativeResize="0"/>
            <p:nvPr/>
          </p:nvPicPr>
          <p:blipFill rotWithShape="1">
            <a:blip r:embed="rId3">
              <a:alphaModFix/>
            </a:blip>
            <a:srcRect/>
            <a:stretch/>
          </p:blipFill>
          <p:spPr>
            <a:xfrm>
              <a:off x="3431982" y="2433769"/>
              <a:ext cx="351625" cy="351600"/>
            </a:xfrm>
            <a:prstGeom prst="rect">
              <a:avLst/>
            </a:prstGeom>
            <a:noFill/>
            <a:ln>
              <a:noFill/>
            </a:ln>
          </p:spPr>
        </p:pic>
        <p:pic>
          <p:nvPicPr>
            <p:cNvPr id="171" name="Google Shape;171;p8" descr="Shape, circle&#10;&#10;Description automatically generated"/>
            <p:cNvPicPr preferRelativeResize="0"/>
            <p:nvPr/>
          </p:nvPicPr>
          <p:blipFill rotWithShape="1">
            <a:blip r:embed="rId3">
              <a:alphaModFix/>
            </a:blip>
            <a:srcRect/>
            <a:stretch/>
          </p:blipFill>
          <p:spPr>
            <a:xfrm>
              <a:off x="3431982" y="2814769"/>
              <a:ext cx="351625" cy="351600"/>
            </a:xfrm>
            <a:prstGeom prst="rect">
              <a:avLst/>
            </a:prstGeom>
            <a:noFill/>
            <a:ln>
              <a:noFill/>
            </a:ln>
          </p:spPr>
        </p:pic>
      </p:grpSp>
      <p:grpSp>
        <p:nvGrpSpPr>
          <p:cNvPr id="172" name="Google Shape;172;p8"/>
          <p:cNvGrpSpPr/>
          <p:nvPr/>
        </p:nvGrpSpPr>
        <p:grpSpPr>
          <a:xfrm>
            <a:off x="5184582" y="2433769"/>
            <a:ext cx="732625" cy="732600"/>
            <a:chOff x="3050982" y="2433769"/>
            <a:chExt cx="732625" cy="732600"/>
          </a:xfrm>
        </p:grpSpPr>
        <p:pic>
          <p:nvPicPr>
            <p:cNvPr id="173" name="Google Shape;173;p8" descr="Shape, circle&#10;&#10;Description automatically generated"/>
            <p:cNvPicPr preferRelativeResize="0"/>
            <p:nvPr/>
          </p:nvPicPr>
          <p:blipFill rotWithShape="1">
            <a:blip r:embed="rId3">
              <a:alphaModFix/>
            </a:blip>
            <a:srcRect/>
            <a:stretch/>
          </p:blipFill>
          <p:spPr>
            <a:xfrm>
              <a:off x="3050982" y="2433769"/>
              <a:ext cx="351625" cy="351600"/>
            </a:xfrm>
            <a:prstGeom prst="rect">
              <a:avLst/>
            </a:prstGeom>
            <a:noFill/>
            <a:ln>
              <a:noFill/>
            </a:ln>
          </p:spPr>
        </p:pic>
        <p:pic>
          <p:nvPicPr>
            <p:cNvPr id="174" name="Google Shape;174;p8" descr="Shape, circle&#10;&#10;Description automatically generated"/>
            <p:cNvPicPr preferRelativeResize="0"/>
            <p:nvPr/>
          </p:nvPicPr>
          <p:blipFill rotWithShape="1">
            <a:blip r:embed="rId3">
              <a:alphaModFix/>
            </a:blip>
            <a:srcRect/>
            <a:stretch/>
          </p:blipFill>
          <p:spPr>
            <a:xfrm>
              <a:off x="3050982" y="2814769"/>
              <a:ext cx="351625" cy="351600"/>
            </a:xfrm>
            <a:prstGeom prst="rect">
              <a:avLst/>
            </a:prstGeom>
            <a:noFill/>
            <a:ln>
              <a:noFill/>
            </a:ln>
          </p:spPr>
        </p:pic>
        <p:pic>
          <p:nvPicPr>
            <p:cNvPr id="175" name="Google Shape;175;p8" descr="Shape, circle&#10;&#10;Description automatically generated"/>
            <p:cNvPicPr preferRelativeResize="0"/>
            <p:nvPr/>
          </p:nvPicPr>
          <p:blipFill rotWithShape="1">
            <a:blip r:embed="rId3">
              <a:alphaModFix/>
            </a:blip>
            <a:srcRect/>
            <a:stretch/>
          </p:blipFill>
          <p:spPr>
            <a:xfrm>
              <a:off x="3431982" y="2433769"/>
              <a:ext cx="351625" cy="351600"/>
            </a:xfrm>
            <a:prstGeom prst="rect">
              <a:avLst/>
            </a:prstGeom>
            <a:noFill/>
            <a:ln>
              <a:noFill/>
            </a:ln>
          </p:spPr>
        </p:pic>
        <p:pic>
          <p:nvPicPr>
            <p:cNvPr id="176" name="Google Shape;176;p8" descr="Shape, circle&#10;&#10;Description automatically generated"/>
            <p:cNvPicPr preferRelativeResize="0"/>
            <p:nvPr/>
          </p:nvPicPr>
          <p:blipFill rotWithShape="1">
            <a:blip r:embed="rId3">
              <a:alphaModFix/>
            </a:blip>
            <a:srcRect/>
            <a:stretch/>
          </p:blipFill>
          <p:spPr>
            <a:xfrm>
              <a:off x="3431982" y="2814769"/>
              <a:ext cx="351625" cy="351600"/>
            </a:xfrm>
            <a:prstGeom prst="rect">
              <a:avLst/>
            </a:prstGeom>
            <a:noFill/>
            <a:ln>
              <a:noFill/>
            </a:ln>
          </p:spPr>
        </p:pic>
      </p:grpSp>
      <p:grpSp>
        <p:nvGrpSpPr>
          <p:cNvPr id="177" name="Google Shape;177;p8"/>
          <p:cNvGrpSpPr/>
          <p:nvPr/>
        </p:nvGrpSpPr>
        <p:grpSpPr>
          <a:xfrm>
            <a:off x="6251382" y="2433769"/>
            <a:ext cx="732625" cy="732600"/>
            <a:chOff x="3050982" y="2433769"/>
            <a:chExt cx="732625" cy="732600"/>
          </a:xfrm>
        </p:grpSpPr>
        <p:pic>
          <p:nvPicPr>
            <p:cNvPr id="178" name="Google Shape;178;p8" descr="Shape, circle&#10;&#10;Description automatically generated"/>
            <p:cNvPicPr preferRelativeResize="0"/>
            <p:nvPr/>
          </p:nvPicPr>
          <p:blipFill rotWithShape="1">
            <a:blip r:embed="rId3">
              <a:alphaModFix/>
            </a:blip>
            <a:srcRect/>
            <a:stretch/>
          </p:blipFill>
          <p:spPr>
            <a:xfrm>
              <a:off x="3050982" y="2433769"/>
              <a:ext cx="351625" cy="351600"/>
            </a:xfrm>
            <a:prstGeom prst="rect">
              <a:avLst/>
            </a:prstGeom>
            <a:noFill/>
            <a:ln>
              <a:noFill/>
            </a:ln>
          </p:spPr>
        </p:pic>
        <p:pic>
          <p:nvPicPr>
            <p:cNvPr id="179" name="Google Shape;179;p8" descr="Shape, circle&#10;&#10;Description automatically generated"/>
            <p:cNvPicPr preferRelativeResize="0"/>
            <p:nvPr/>
          </p:nvPicPr>
          <p:blipFill rotWithShape="1">
            <a:blip r:embed="rId3">
              <a:alphaModFix/>
            </a:blip>
            <a:srcRect/>
            <a:stretch/>
          </p:blipFill>
          <p:spPr>
            <a:xfrm>
              <a:off x="3050982" y="2814769"/>
              <a:ext cx="351625" cy="351600"/>
            </a:xfrm>
            <a:prstGeom prst="rect">
              <a:avLst/>
            </a:prstGeom>
            <a:noFill/>
            <a:ln>
              <a:noFill/>
            </a:ln>
          </p:spPr>
        </p:pic>
        <p:pic>
          <p:nvPicPr>
            <p:cNvPr id="180" name="Google Shape;180;p8" descr="Shape, circle&#10;&#10;Description automatically generated"/>
            <p:cNvPicPr preferRelativeResize="0"/>
            <p:nvPr/>
          </p:nvPicPr>
          <p:blipFill rotWithShape="1">
            <a:blip r:embed="rId3">
              <a:alphaModFix/>
            </a:blip>
            <a:srcRect/>
            <a:stretch/>
          </p:blipFill>
          <p:spPr>
            <a:xfrm>
              <a:off x="3431982" y="2433769"/>
              <a:ext cx="351625" cy="351600"/>
            </a:xfrm>
            <a:prstGeom prst="rect">
              <a:avLst/>
            </a:prstGeom>
            <a:noFill/>
            <a:ln>
              <a:noFill/>
            </a:ln>
          </p:spPr>
        </p:pic>
        <p:pic>
          <p:nvPicPr>
            <p:cNvPr id="181" name="Google Shape;181;p8" descr="Shape, circle&#10;&#10;Description automatically generated"/>
            <p:cNvPicPr preferRelativeResize="0"/>
            <p:nvPr/>
          </p:nvPicPr>
          <p:blipFill rotWithShape="1">
            <a:blip r:embed="rId3">
              <a:alphaModFix/>
            </a:blip>
            <a:srcRect/>
            <a:stretch/>
          </p:blipFill>
          <p:spPr>
            <a:xfrm>
              <a:off x="3431982" y="2814769"/>
              <a:ext cx="351625" cy="351600"/>
            </a:xfrm>
            <a:prstGeom prst="rect">
              <a:avLst/>
            </a:prstGeom>
            <a:noFill/>
            <a:ln>
              <a:noFill/>
            </a:ln>
          </p:spPr>
        </p:pic>
      </p:grpSp>
      <p:grpSp>
        <p:nvGrpSpPr>
          <p:cNvPr id="182" name="Google Shape;182;p8"/>
          <p:cNvGrpSpPr/>
          <p:nvPr/>
        </p:nvGrpSpPr>
        <p:grpSpPr>
          <a:xfrm>
            <a:off x="7318182" y="2433769"/>
            <a:ext cx="732625" cy="732600"/>
            <a:chOff x="3050982" y="2433769"/>
            <a:chExt cx="732625" cy="732600"/>
          </a:xfrm>
        </p:grpSpPr>
        <p:pic>
          <p:nvPicPr>
            <p:cNvPr id="183" name="Google Shape;183;p8" descr="Shape, circle&#10;&#10;Description automatically generated"/>
            <p:cNvPicPr preferRelativeResize="0"/>
            <p:nvPr/>
          </p:nvPicPr>
          <p:blipFill rotWithShape="1">
            <a:blip r:embed="rId3">
              <a:alphaModFix/>
            </a:blip>
            <a:srcRect/>
            <a:stretch/>
          </p:blipFill>
          <p:spPr>
            <a:xfrm>
              <a:off x="3050982" y="2433769"/>
              <a:ext cx="351625" cy="351600"/>
            </a:xfrm>
            <a:prstGeom prst="rect">
              <a:avLst/>
            </a:prstGeom>
            <a:noFill/>
            <a:ln>
              <a:noFill/>
            </a:ln>
          </p:spPr>
        </p:pic>
        <p:pic>
          <p:nvPicPr>
            <p:cNvPr id="184" name="Google Shape;184;p8" descr="Shape, circle&#10;&#10;Description automatically generated"/>
            <p:cNvPicPr preferRelativeResize="0"/>
            <p:nvPr/>
          </p:nvPicPr>
          <p:blipFill rotWithShape="1">
            <a:blip r:embed="rId3">
              <a:alphaModFix/>
            </a:blip>
            <a:srcRect/>
            <a:stretch/>
          </p:blipFill>
          <p:spPr>
            <a:xfrm>
              <a:off x="3050982" y="2814769"/>
              <a:ext cx="351625" cy="351600"/>
            </a:xfrm>
            <a:prstGeom prst="rect">
              <a:avLst/>
            </a:prstGeom>
            <a:noFill/>
            <a:ln>
              <a:noFill/>
            </a:ln>
          </p:spPr>
        </p:pic>
        <p:pic>
          <p:nvPicPr>
            <p:cNvPr id="185" name="Google Shape;185;p8" descr="Shape, circle&#10;&#10;Description automatically generated"/>
            <p:cNvPicPr preferRelativeResize="0"/>
            <p:nvPr/>
          </p:nvPicPr>
          <p:blipFill rotWithShape="1">
            <a:blip r:embed="rId3">
              <a:alphaModFix/>
            </a:blip>
            <a:srcRect/>
            <a:stretch/>
          </p:blipFill>
          <p:spPr>
            <a:xfrm>
              <a:off x="3431982" y="2433769"/>
              <a:ext cx="351625" cy="351600"/>
            </a:xfrm>
            <a:prstGeom prst="rect">
              <a:avLst/>
            </a:prstGeom>
            <a:noFill/>
            <a:ln>
              <a:noFill/>
            </a:ln>
          </p:spPr>
        </p:pic>
        <p:pic>
          <p:nvPicPr>
            <p:cNvPr id="186" name="Google Shape;186;p8" descr="Shape, circle&#10;&#10;Description automatically generated"/>
            <p:cNvPicPr preferRelativeResize="0"/>
            <p:nvPr/>
          </p:nvPicPr>
          <p:blipFill rotWithShape="1">
            <a:blip r:embed="rId3">
              <a:alphaModFix/>
            </a:blip>
            <a:srcRect/>
            <a:stretch/>
          </p:blipFill>
          <p:spPr>
            <a:xfrm>
              <a:off x="3431982" y="2814769"/>
              <a:ext cx="351625" cy="351600"/>
            </a:xfrm>
            <a:prstGeom prst="rect">
              <a:avLst/>
            </a:prstGeom>
            <a:noFill/>
            <a:ln>
              <a:noFill/>
            </a:ln>
          </p:spPr>
        </p:pic>
      </p:grpSp>
      <p:grpSp>
        <p:nvGrpSpPr>
          <p:cNvPr id="187" name="Google Shape;187;p8"/>
          <p:cNvGrpSpPr/>
          <p:nvPr/>
        </p:nvGrpSpPr>
        <p:grpSpPr>
          <a:xfrm>
            <a:off x="8308782" y="2433769"/>
            <a:ext cx="732625" cy="732600"/>
            <a:chOff x="3050982" y="2433769"/>
            <a:chExt cx="732625" cy="732600"/>
          </a:xfrm>
        </p:grpSpPr>
        <p:pic>
          <p:nvPicPr>
            <p:cNvPr id="188" name="Google Shape;188;p8" descr="Shape, circle&#10;&#10;Description automatically generated"/>
            <p:cNvPicPr preferRelativeResize="0"/>
            <p:nvPr/>
          </p:nvPicPr>
          <p:blipFill rotWithShape="1">
            <a:blip r:embed="rId3">
              <a:alphaModFix/>
            </a:blip>
            <a:srcRect/>
            <a:stretch/>
          </p:blipFill>
          <p:spPr>
            <a:xfrm>
              <a:off x="3050982" y="2433769"/>
              <a:ext cx="351625" cy="351600"/>
            </a:xfrm>
            <a:prstGeom prst="rect">
              <a:avLst/>
            </a:prstGeom>
            <a:noFill/>
            <a:ln>
              <a:noFill/>
            </a:ln>
          </p:spPr>
        </p:pic>
        <p:pic>
          <p:nvPicPr>
            <p:cNvPr id="189" name="Google Shape;189;p8" descr="Shape, circle&#10;&#10;Description automatically generated"/>
            <p:cNvPicPr preferRelativeResize="0"/>
            <p:nvPr/>
          </p:nvPicPr>
          <p:blipFill rotWithShape="1">
            <a:blip r:embed="rId3">
              <a:alphaModFix/>
            </a:blip>
            <a:srcRect/>
            <a:stretch/>
          </p:blipFill>
          <p:spPr>
            <a:xfrm>
              <a:off x="3050982" y="2814769"/>
              <a:ext cx="351625" cy="351600"/>
            </a:xfrm>
            <a:prstGeom prst="rect">
              <a:avLst/>
            </a:prstGeom>
            <a:noFill/>
            <a:ln>
              <a:noFill/>
            </a:ln>
          </p:spPr>
        </p:pic>
        <p:pic>
          <p:nvPicPr>
            <p:cNvPr id="190" name="Google Shape;190;p8" descr="Shape, circle&#10;&#10;Description automatically generated"/>
            <p:cNvPicPr preferRelativeResize="0"/>
            <p:nvPr/>
          </p:nvPicPr>
          <p:blipFill rotWithShape="1">
            <a:blip r:embed="rId3">
              <a:alphaModFix/>
            </a:blip>
            <a:srcRect/>
            <a:stretch/>
          </p:blipFill>
          <p:spPr>
            <a:xfrm>
              <a:off x="3431982" y="2433769"/>
              <a:ext cx="351625" cy="351600"/>
            </a:xfrm>
            <a:prstGeom prst="rect">
              <a:avLst/>
            </a:prstGeom>
            <a:noFill/>
            <a:ln>
              <a:noFill/>
            </a:ln>
          </p:spPr>
        </p:pic>
        <p:pic>
          <p:nvPicPr>
            <p:cNvPr id="191" name="Google Shape;191;p8" descr="Shape, circle&#10;&#10;Description automatically generated"/>
            <p:cNvPicPr preferRelativeResize="0"/>
            <p:nvPr/>
          </p:nvPicPr>
          <p:blipFill rotWithShape="1">
            <a:blip r:embed="rId3">
              <a:alphaModFix/>
            </a:blip>
            <a:srcRect/>
            <a:stretch/>
          </p:blipFill>
          <p:spPr>
            <a:xfrm>
              <a:off x="3431982" y="2814769"/>
              <a:ext cx="351625" cy="351600"/>
            </a:xfrm>
            <a:prstGeom prst="rect">
              <a:avLst/>
            </a:prstGeom>
            <a:noFill/>
            <a:ln>
              <a:noFill/>
            </a:ln>
          </p:spPr>
        </p:pic>
      </p:grpSp>
      <p:sp>
        <p:nvSpPr>
          <p:cNvPr id="192" name="Google Shape;192;p8"/>
          <p:cNvSpPr txBox="1"/>
          <p:nvPr/>
        </p:nvSpPr>
        <p:spPr>
          <a:xfrm>
            <a:off x="263046" y="5256786"/>
            <a:ext cx="9751109" cy="1431131"/>
          </a:xfrm>
          <a:prstGeom prst="rect">
            <a:avLst/>
          </a:prstGeom>
          <a:noFill/>
          <a:ln>
            <a:noFill/>
          </a:ln>
        </p:spPr>
        <p:txBody>
          <a:bodyPr spcFirstLastPara="1" wrap="square" lIns="91425" tIns="91425" rIns="91425" bIns="91425" anchor="t" anchorCtr="0">
            <a:spAutoFit/>
          </a:bodyPr>
          <a:lstStyle/>
          <a:p>
            <a:pPr marL="0" lvl="0" indent="0" algn="l" rtl="0">
              <a:lnSpc>
                <a:spcPct val="150000"/>
              </a:lnSpc>
              <a:spcBef>
                <a:spcPts val="0"/>
              </a:spcBef>
              <a:spcAft>
                <a:spcPts val="0"/>
              </a:spcAft>
              <a:buNone/>
            </a:pPr>
            <a:r>
              <a:rPr lang="en-GB" sz="1800" dirty="0">
                <a:solidFill>
                  <a:srgbClr val="43A047"/>
                </a:solidFill>
                <a:latin typeface="Century Gothic"/>
                <a:ea typeface="Century Gothic"/>
                <a:cs typeface="Century Gothic"/>
                <a:sym typeface="Century Gothic"/>
              </a:rPr>
              <a:t>Answers increase by 4. Answers are multiples of 4.  </a:t>
            </a:r>
            <a:endParaRPr sz="1800" dirty="0">
              <a:solidFill>
                <a:srgbClr val="43A047"/>
              </a:solidFill>
              <a:latin typeface="Century Gothic"/>
              <a:ea typeface="Century Gothic"/>
              <a:cs typeface="Century Gothic"/>
              <a:sym typeface="Century Gothic"/>
            </a:endParaRPr>
          </a:p>
          <a:p>
            <a:pPr marL="0" lvl="0" indent="0" algn="l" rtl="0">
              <a:lnSpc>
                <a:spcPct val="150000"/>
              </a:lnSpc>
              <a:spcBef>
                <a:spcPts val="0"/>
              </a:spcBef>
              <a:spcAft>
                <a:spcPts val="0"/>
              </a:spcAft>
              <a:buNone/>
            </a:pPr>
            <a:r>
              <a:rPr lang="en-GB" sz="1800" dirty="0">
                <a:solidFill>
                  <a:srgbClr val="43A047"/>
                </a:solidFill>
                <a:latin typeface="Century Gothic"/>
                <a:ea typeface="Century Gothic"/>
                <a:cs typeface="Century Gothic"/>
                <a:sym typeface="Century Gothic"/>
              </a:rPr>
              <a:t>Each fraction can be found by first dividing by the denominator and then multiplying by the numerator</a:t>
            </a:r>
            <a:endParaRPr sz="1800" dirty="0">
              <a:solidFill>
                <a:srgbClr val="43A047"/>
              </a:solidFill>
              <a:latin typeface="Century Gothic"/>
              <a:ea typeface="Century Gothic"/>
              <a:cs typeface="Century Gothic"/>
              <a:sym typeface="Century Gothic"/>
            </a:endParaRPr>
          </a:p>
        </p:txBody>
      </p:sp>
      <p:sp>
        <p:nvSpPr>
          <p:cNvPr id="38" name="Google Shape;158;p8">
            <a:extLst>
              <a:ext uri="{FF2B5EF4-FFF2-40B4-BE49-F238E27FC236}">
                <a16:creationId xmlns:a16="http://schemas.microsoft.com/office/drawing/2014/main" id="{EF1518DB-A8CF-EE46-A8E8-8F2CCDFC986F}"/>
              </a:ext>
            </a:extLst>
          </p:cNvPr>
          <p:cNvSpPr txBox="1">
            <a:spLocks/>
          </p:cNvSpPr>
          <p:nvPr/>
        </p:nvSpPr>
        <p:spPr>
          <a:xfrm>
            <a:off x="263046" y="4956058"/>
            <a:ext cx="2814517" cy="507396"/>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228600" algn="l" rtl="0">
              <a:lnSpc>
                <a:spcPct val="150000"/>
              </a:lnSpc>
              <a:spcBef>
                <a:spcPts val="1000"/>
              </a:spcBef>
              <a:spcAft>
                <a:spcPts val="0"/>
              </a:spcAft>
              <a:buClr>
                <a:srgbClr val="222222"/>
              </a:buClr>
              <a:buSzPts val="1800"/>
              <a:buFont typeface="Arial"/>
              <a:buNone/>
              <a:defRPr sz="1800" b="0" i="0" u="none" strike="noStrike" cap="none">
                <a:solidFill>
                  <a:srgbClr val="222222"/>
                </a:solidFill>
                <a:latin typeface="Century Gothic"/>
                <a:ea typeface="Century Gothic"/>
                <a:cs typeface="Century Gothic"/>
                <a:sym typeface="Century Gothic"/>
              </a:defRPr>
            </a:lvl1pPr>
            <a:lvl2pPr marL="914400" marR="0" lvl="1" indent="-342900" algn="l" rtl="0">
              <a:lnSpc>
                <a:spcPct val="150000"/>
              </a:lnSpc>
              <a:spcBef>
                <a:spcPts val="500"/>
              </a:spcBef>
              <a:spcAft>
                <a:spcPts val="0"/>
              </a:spcAft>
              <a:buClr>
                <a:srgbClr val="222222"/>
              </a:buClr>
              <a:buSzPts val="1800"/>
              <a:buFont typeface="Arial"/>
              <a:buChar char="•"/>
              <a:defRPr sz="1600" b="0" i="0" u="none" strike="noStrike" cap="none">
                <a:solidFill>
                  <a:srgbClr val="222222"/>
                </a:solidFill>
                <a:latin typeface="Century Gothic"/>
                <a:ea typeface="Century Gothic"/>
                <a:cs typeface="Century Gothic"/>
                <a:sym typeface="Century Gothic"/>
              </a:defRPr>
            </a:lvl2pPr>
            <a:lvl3pPr marL="1371600" marR="0" lvl="2" indent="-342900" algn="l" rtl="0">
              <a:lnSpc>
                <a:spcPct val="150000"/>
              </a:lnSpc>
              <a:spcBef>
                <a:spcPts val="500"/>
              </a:spcBef>
              <a:spcAft>
                <a:spcPts val="0"/>
              </a:spcAft>
              <a:buClr>
                <a:srgbClr val="222222"/>
              </a:buClr>
              <a:buSzPts val="1800"/>
              <a:buFont typeface="Arial"/>
              <a:buChar char="•"/>
              <a:defRPr sz="1400" b="0" i="0" u="none" strike="noStrike" cap="none">
                <a:solidFill>
                  <a:srgbClr val="222222"/>
                </a:solidFill>
                <a:latin typeface="Century Gothic"/>
                <a:ea typeface="Century Gothic"/>
                <a:cs typeface="Century Gothic"/>
                <a:sym typeface="Century Gothic"/>
              </a:defRPr>
            </a:lvl3pPr>
            <a:lvl4pPr marL="1828800" marR="0" lvl="3" indent="-342900" algn="l" rtl="0">
              <a:lnSpc>
                <a:spcPct val="150000"/>
              </a:lnSpc>
              <a:spcBef>
                <a:spcPts val="500"/>
              </a:spcBef>
              <a:spcAft>
                <a:spcPts val="0"/>
              </a:spcAft>
              <a:buClr>
                <a:srgbClr val="222222"/>
              </a:buClr>
              <a:buSzPts val="1800"/>
              <a:buFont typeface="Arial"/>
              <a:buChar char="•"/>
              <a:defRPr sz="1200" b="0" i="0" u="none" strike="noStrike" cap="none">
                <a:solidFill>
                  <a:srgbClr val="222222"/>
                </a:solidFill>
                <a:latin typeface="Century Gothic"/>
                <a:ea typeface="Century Gothic"/>
                <a:cs typeface="Century Gothic"/>
                <a:sym typeface="Century Gothic"/>
              </a:defRPr>
            </a:lvl4pPr>
            <a:lvl5pPr marL="2286000" marR="0" lvl="4" indent="-342900" algn="l" rtl="0">
              <a:lnSpc>
                <a:spcPct val="150000"/>
              </a:lnSpc>
              <a:spcBef>
                <a:spcPts val="500"/>
              </a:spcBef>
              <a:spcAft>
                <a:spcPts val="0"/>
              </a:spcAft>
              <a:buClr>
                <a:srgbClr val="222222"/>
              </a:buClr>
              <a:buSzPts val="1800"/>
              <a:buFont typeface="Arial"/>
              <a:buChar char="•"/>
              <a:defRPr sz="1200" b="0" i="0" u="none" strike="noStrike" cap="none">
                <a:solidFill>
                  <a:srgbClr val="222222"/>
                </a:solidFill>
                <a:latin typeface="Century Gothic"/>
                <a:ea typeface="Century Gothic"/>
                <a:cs typeface="Century Gothic"/>
                <a:sym typeface="Century Gothic"/>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indent="0">
              <a:spcBef>
                <a:spcPts val="0"/>
              </a:spcBef>
            </a:pPr>
            <a:r>
              <a:rPr lang="en-GB" b="1" dirty="0"/>
              <a:t>What do you notice?</a:t>
            </a:r>
          </a:p>
        </p:txBody>
      </p:sp>
      <mc:AlternateContent xmlns:mc="http://schemas.openxmlformats.org/markup-compatibility/2006" xmlns:a14="http://schemas.microsoft.com/office/drawing/2010/main">
        <mc:Choice Requires="a14">
          <p:sp>
            <p:nvSpPr>
              <p:cNvPr id="39" name="Rounded Rectangle 38">
                <a:extLst>
                  <a:ext uri="{FF2B5EF4-FFF2-40B4-BE49-F238E27FC236}">
                    <a16:creationId xmlns:a16="http://schemas.microsoft.com/office/drawing/2014/main" id="{30F79F62-3389-6546-90F9-4D794E1BC0DC}"/>
                  </a:ext>
                </a:extLst>
              </p:cNvPr>
              <p:cNvSpPr/>
              <p:nvPr/>
            </p:nvSpPr>
            <p:spPr>
              <a:xfrm>
                <a:off x="1234857" y="3584280"/>
                <a:ext cx="1597148" cy="676022"/>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f>
                      <m:fPr>
                        <m:ctrlPr>
                          <a:rPr lang="en-GB" sz="2400" i="1" smtClean="0">
                            <a:solidFill>
                              <a:srgbClr val="222222"/>
                            </a:solidFill>
                            <a:latin typeface="Cambria Math" panose="02040503050406030204" pitchFamily="18" charset="0"/>
                          </a:rPr>
                        </m:ctrlPr>
                      </m:fPr>
                      <m:num>
                        <m:r>
                          <m:rPr>
                            <m:nor/>
                          </m:rPr>
                          <a:rPr lang="en-US" sz="2400" b="0" i="0" smtClean="0">
                            <a:solidFill>
                              <a:srgbClr val="222222"/>
                            </a:solidFill>
                            <a:latin typeface="Century Gothic" panose="020B0502020202020204" pitchFamily="34" charset="0"/>
                          </a:rPr>
                          <m:t>1</m:t>
                        </m:r>
                      </m:num>
                      <m:den>
                        <m:r>
                          <m:rPr>
                            <m:nor/>
                          </m:rPr>
                          <a:rPr lang="en-US" sz="2400" b="0" i="0" smtClean="0">
                            <a:solidFill>
                              <a:srgbClr val="222222"/>
                            </a:solidFill>
                            <a:latin typeface="Century Gothic" panose="020B0502020202020204" pitchFamily="34" charset="0"/>
                          </a:rPr>
                          <m:t> </m:t>
                        </m:r>
                        <m:r>
                          <m:rPr>
                            <m:nor/>
                          </m:rPr>
                          <a:rPr lang="en-GB" sz="2400" b="0" i="0" smtClean="0">
                            <a:solidFill>
                              <a:srgbClr val="222222"/>
                            </a:solidFill>
                            <a:latin typeface="Century Gothic" panose="020B0502020202020204" pitchFamily="34" charset="0"/>
                          </a:rPr>
                          <m:t>6</m:t>
                        </m:r>
                        <m:r>
                          <m:rPr>
                            <m:nor/>
                          </m:rPr>
                          <a:rPr lang="en-US" sz="2400" b="0" i="0" smtClean="0">
                            <a:solidFill>
                              <a:srgbClr val="222222"/>
                            </a:solidFill>
                            <a:latin typeface="Century Gothic" panose="020B0502020202020204" pitchFamily="34" charset="0"/>
                          </a:rPr>
                          <m:t> </m:t>
                        </m:r>
                      </m:den>
                    </m:f>
                  </m:oMath>
                </a14:m>
                <a:r>
                  <a:rPr lang="en-GB" sz="2400" dirty="0">
                    <a:solidFill>
                      <a:srgbClr val="222222"/>
                    </a:solidFill>
                    <a:latin typeface="Century Gothic" panose="020B0502020202020204" pitchFamily="34" charset="0"/>
                  </a:rPr>
                  <a:t> of 24</a:t>
                </a:r>
              </a:p>
            </p:txBody>
          </p:sp>
        </mc:Choice>
        <mc:Fallback xmlns="">
          <p:sp>
            <p:nvSpPr>
              <p:cNvPr id="39" name="Rounded Rectangle 38">
                <a:extLst>
                  <a:ext uri="{FF2B5EF4-FFF2-40B4-BE49-F238E27FC236}">
                    <a16:creationId xmlns:a16="http://schemas.microsoft.com/office/drawing/2014/main" id="{30F79F62-3389-6546-90F9-4D794E1BC0DC}"/>
                  </a:ext>
                </a:extLst>
              </p:cNvPr>
              <p:cNvSpPr>
                <a:spLocks noRot="1" noChangeAspect="1" noMove="1" noResize="1" noEditPoints="1" noAdjustHandles="1" noChangeArrowheads="1" noChangeShapeType="1" noTextEdit="1"/>
              </p:cNvSpPr>
              <p:nvPr/>
            </p:nvSpPr>
            <p:spPr>
              <a:xfrm>
                <a:off x="1234857" y="3584280"/>
                <a:ext cx="1597148" cy="676022"/>
              </a:xfrm>
              <a:prstGeom prst="roundRect">
                <a:avLst/>
              </a:prstGeom>
              <a:blipFill>
                <a:blip r:embed="rId4"/>
                <a:stretch>
                  <a:fillRect b="-24561"/>
                </a:stretch>
              </a:blipFill>
              <a:ln w="38100">
                <a:solidFill>
                  <a:srgbClr val="CCD4F4"/>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0" name="Rounded Rectangle 39">
                <a:extLst>
                  <a:ext uri="{FF2B5EF4-FFF2-40B4-BE49-F238E27FC236}">
                    <a16:creationId xmlns:a16="http://schemas.microsoft.com/office/drawing/2014/main" id="{8743327C-2775-A14F-9BA6-F321EFCBD200}"/>
                  </a:ext>
                </a:extLst>
              </p:cNvPr>
              <p:cNvSpPr/>
              <p:nvPr/>
            </p:nvSpPr>
            <p:spPr>
              <a:xfrm>
                <a:off x="3310858" y="3584280"/>
                <a:ext cx="1597148" cy="676022"/>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f>
                      <m:fPr>
                        <m:ctrlPr>
                          <a:rPr lang="en-GB"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2</m:t>
                        </m:r>
                      </m:num>
                      <m:den>
                        <m:r>
                          <m:rPr>
                            <m:nor/>
                          </m:rPr>
                          <a:rPr lang="en-US" sz="2400" b="0" i="0" smtClean="0">
                            <a:solidFill>
                              <a:srgbClr val="222222"/>
                            </a:solidFill>
                            <a:latin typeface="Century Gothic" panose="020B0502020202020204" pitchFamily="34" charset="0"/>
                          </a:rPr>
                          <m:t> </m:t>
                        </m:r>
                        <m:r>
                          <m:rPr>
                            <m:nor/>
                          </m:rPr>
                          <a:rPr lang="en-GB" sz="2400" b="0" i="0" smtClean="0">
                            <a:solidFill>
                              <a:srgbClr val="222222"/>
                            </a:solidFill>
                            <a:latin typeface="Century Gothic" panose="020B0502020202020204" pitchFamily="34" charset="0"/>
                          </a:rPr>
                          <m:t>6</m:t>
                        </m:r>
                        <m:r>
                          <m:rPr>
                            <m:nor/>
                          </m:rPr>
                          <a:rPr lang="en-US" sz="2400" b="0" i="0" smtClean="0">
                            <a:solidFill>
                              <a:srgbClr val="222222"/>
                            </a:solidFill>
                            <a:latin typeface="Century Gothic" panose="020B0502020202020204" pitchFamily="34" charset="0"/>
                          </a:rPr>
                          <m:t> </m:t>
                        </m:r>
                      </m:den>
                    </m:f>
                  </m:oMath>
                </a14:m>
                <a:r>
                  <a:rPr lang="en-GB" sz="2400" dirty="0">
                    <a:solidFill>
                      <a:srgbClr val="222222"/>
                    </a:solidFill>
                    <a:latin typeface="Century Gothic" panose="020B0502020202020204" pitchFamily="34" charset="0"/>
                  </a:rPr>
                  <a:t> of 24</a:t>
                </a:r>
              </a:p>
            </p:txBody>
          </p:sp>
        </mc:Choice>
        <mc:Fallback xmlns="">
          <p:sp>
            <p:nvSpPr>
              <p:cNvPr id="40" name="Rounded Rectangle 39">
                <a:extLst>
                  <a:ext uri="{FF2B5EF4-FFF2-40B4-BE49-F238E27FC236}">
                    <a16:creationId xmlns:a16="http://schemas.microsoft.com/office/drawing/2014/main" id="{8743327C-2775-A14F-9BA6-F321EFCBD200}"/>
                  </a:ext>
                </a:extLst>
              </p:cNvPr>
              <p:cNvSpPr>
                <a:spLocks noRot="1" noChangeAspect="1" noMove="1" noResize="1" noEditPoints="1" noAdjustHandles="1" noChangeArrowheads="1" noChangeShapeType="1" noTextEdit="1"/>
              </p:cNvSpPr>
              <p:nvPr/>
            </p:nvSpPr>
            <p:spPr>
              <a:xfrm>
                <a:off x="3310858" y="3584280"/>
                <a:ext cx="1597148" cy="676022"/>
              </a:xfrm>
              <a:prstGeom prst="roundRect">
                <a:avLst/>
              </a:prstGeom>
              <a:blipFill>
                <a:blip r:embed="rId5"/>
                <a:stretch>
                  <a:fillRect b="-22807"/>
                </a:stretch>
              </a:blipFill>
              <a:ln w="38100">
                <a:solidFill>
                  <a:srgbClr val="CCD4F4"/>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1" name="Rounded Rectangle 40">
                <a:extLst>
                  <a:ext uri="{FF2B5EF4-FFF2-40B4-BE49-F238E27FC236}">
                    <a16:creationId xmlns:a16="http://schemas.microsoft.com/office/drawing/2014/main" id="{33C126E5-E7DD-BA4B-BFB3-2F3E05A7A1EB}"/>
                  </a:ext>
                </a:extLst>
              </p:cNvPr>
              <p:cNvSpPr/>
              <p:nvPr/>
            </p:nvSpPr>
            <p:spPr>
              <a:xfrm>
                <a:off x="5386859" y="3584280"/>
                <a:ext cx="1597148" cy="676022"/>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f>
                      <m:fPr>
                        <m:ctrlPr>
                          <a:rPr lang="en-GB"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3</m:t>
                        </m:r>
                      </m:num>
                      <m:den>
                        <m:r>
                          <m:rPr>
                            <m:nor/>
                          </m:rPr>
                          <a:rPr lang="en-US" sz="2400" b="0" i="0" smtClean="0">
                            <a:solidFill>
                              <a:srgbClr val="222222"/>
                            </a:solidFill>
                            <a:latin typeface="Century Gothic" panose="020B0502020202020204" pitchFamily="34" charset="0"/>
                          </a:rPr>
                          <m:t> </m:t>
                        </m:r>
                        <m:r>
                          <m:rPr>
                            <m:nor/>
                          </m:rPr>
                          <a:rPr lang="en-GB" sz="2400" b="0" i="0" smtClean="0">
                            <a:solidFill>
                              <a:srgbClr val="222222"/>
                            </a:solidFill>
                            <a:latin typeface="Century Gothic" panose="020B0502020202020204" pitchFamily="34" charset="0"/>
                          </a:rPr>
                          <m:t>6</m:t>
                        </m:r>
                        <m:r>
                          <m:rPr>
                            <m:nor/>
                          </m:rPr>
                          <a:rPr lang="en-US" sz="2400" b="0" i="0" smtClean="0">
                            <a:solidFill>
                              <a:srgbClr val="222222"/>
                            </a:solidFill>
                            <a:latin typeface="Century Gothic" panose="020B0502020202020204" pitchFamily="34" charset="0"/>
                          </a:rPr>
                          <m:t> </m:t>
                        </m:r>
                      </m:den>
                    </m:f>
                  </m:oMath>
                </a14:m>
                <a:r>
                  <a:rPr lang="en-GB" sz="2400" dirty="0">
                    <a:solidFill>
                      <a:srgbClr val="222222"/>
                    </a:solidFill>
                    <a:latin typeface="Century Gothic" panose="020B0502020202020204" pitchFamily="34" charset="0"/>
                  </a:rPr>
                  <a:t> of 24</a:t>
                </a:r>
              </a:p>
            </p:txBody>
          </p:sp>
        </mc:Choice>
        <mc:Fallback xmlns="">
          <p:sp>
            <p:nvSpPr>
              <p:cNvPr id="41" name="Rounded Rectangle 40">
                <a:extLst>
                  <a:ext uri="{FF2B5EF4-FFF2-40B4-BE49-F238E27FC236}">
                    <a16:creationId xmlns:a16="http://schemas.microsoft.com/office/drawing/2014/main" id="{33C126E5-E7DD-BA4B-BFB3-2F3E05A7A1EB}"/>
                  </a:ext>
                </a:extLst>
              </p:cNvPr>
              <p:cNvSpPr>
                <a:spLocks noRot="1" noChangeAspect="1" noMove="1" noResize="1" noEditPoints="1" noAdjustHandles="1" noChangeArrowheads="1" noChangeShapeType="1" noTextEdit="1"/>
              </p:cNvSpPr>
              <p:nvPr/>
            </p:nvSpPr>
            <p:spPr>
              <a:xfrm>
                <a:off x="5386859" y="3584280"/>
                <a:ext cx="1597148" cy="676022"/>
              </a:xfrm>
              <a:prstGeom prst="roundRect">
                <a:avLst/>
              </a:prstGeom>
              <a:blipFill>
                <a:blip r:embed="rId6"/>
                <a:stretch>
                  <a:fillRect b="-22807"/>
                </a:stretch>
              </a:blipFill>
              <a:ln w="38100">
                <a:solidFill>
                  <a:srgbClr val="CCD4F4"/>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2" name="Rounded Rectangle 41">
                <a:extLst>
                  <a:ext uri="{FF2B5EF4-FFF2-40B4-BE49-F238E27FC236}">
                    <a16:creationId xmlns:a16="http://schemas.microsoft.com/office/drawing/2014/main" id="{DA0FCCDE-EDE4-9848-B21E-45A93112E0A7}"/>
                  </a:ext>
                </a:extLst>
              </p:cNvPr>
              <p:cNvSpPr/>
              <p:nvPr/>
            </p:nvSpPr>
            <p:spPr>
              <a:xfrm>
                <a:off x="7462860" y="3584280"/>
                <a:ext cx="1597148" cy="676022"/>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f>
                      <m:fPr>
                        <m:ctrlPr>
                          <a:rPr lang="en-GB"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4</m:t>
                        </m:r>
                      </m:num>
                      <m:den>
                        <m:r>
                          <m:rPr>
                            <m:nor/>
                          </m:rPr>
                          <a:rPr lang="en-US" sz="2400" b="0" i="0" smtClean="0">
                            <a:solidFill>
                              <a:srgbClr val="222222"/>
                            </a:solidFill>
                            <a:latin typeface="Century Gothic" panose="020B0502020202020204" pitchFamily="34" charset="0"/>
                          </a:rPr>
                          <m:t> </m:t>
                        </m:r>
                        <m:r>
                          <m:rPr>
                            <m:nor/>
                          </m:rPr>
                          <a:rPr lang="en-GB" sz="2400" b="0" i="0" smtClean="0">
                            <a:solidFill>
                              <a:srgbClr val="222222"/>
                            </a:solidFill>
                            <a:latin typeface="Century Gothic" panose="020B0502020202020204" pitchFamily="34" charset="0"/>
                          </a:rPr>
                          <m:t>6</m:t>
                        </m:r>
                        <m:r>
                          <m:rPr>
                            <m:nor/>
                          </m:rPr>
                          <a:rPr lang="en-US" sz="2400" b="0" i="0" smtClean="0">
                            <a:solidFill>
                              <a:srgbClr val="222222"/>
                            </a:solidFill>
                            <a:latin typeface="Century Gothic" panose="020B0502020202020204" pitchFamily="34" charset="0"/>
                          </a:rPr>
                          <m:t> </m:t>
                        </m:r>
                      </m:den>
                    </m:f>
                  </m:oMath>
                </a14:m>
                <a:r>
                  <a:rPr lang="en-GB" sz="2400" dirty="0">
                    <a:solidFill>
                      <a:srgbClr val="222222"/>
                    </a:solidFill>
                    <a:latin typeface="Century Gothic" panose="020B0502020202020204" pitchFamily="34" charset="0"/>
                  </a:rPr>
                  <a:t> of 24</a:t>
                </a:r>
              </a:p>
            </p:txBody>
          </p:sp>
        </mc:Choice>
        <mc:Fallback xmlns="">
          <p:sp>
            <p:nvSpPr>
              <p:cNvPr id="42" name="Rounded Rectangle 41">
                <a:extLst>
                  <a:ext uri="{FF2B5EF4-FFF2-40B4-BE49-F238E27FC236}">
                    <a16:creationId xmlns:a16="http://schemas.microsoft.com/office/drawing/2014/main" id="{DA0FCCDE-EDE4-9848-B21E-45A93112E0A7}"/>
                  </a:ext>
                </a:extLst>
              </p:cNvPr>
              <p:cNvSpPr>
                <a:spLocks noRot="1" noChangeAspect="1" noMove="1" noResize="1" noEditPoints="1" noAdjustHandles="1" noChangeArrowheads="1" noChangeShapeType="1" noTextEdit="1"/>
              </p:cNvSpPr>
              <p:nvPr/>
            </p:nvSpPr>
            <p:spPr>
              <a:xfrm>
                <a:off x="7462860" y="3584280"/>
                <a:ext cx="1597148" cy="676022"/>
              </a:xfrm>
              <a:prstGeom prst="roundRect">
                <a:avLst/>
              </a:prstGeom>
              <a:blipFill>
                <a:blip r:embed="rId7"/>
                <a:stretch>
                  <a:fillRect b="-22807"/>
                </a:stretch>
              </a:blipFill>
              <a:ln w="38100">
                <a:solidFill>
                  <a:srgbClr val="CCD4F4"/>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3" name="Rounded Rectangle 42">
                <a:extLst>
                  <a:ext uri="{FF2B5EF4-FFF2-40B4-BE49-F238E27FC236}">
                    <a16:creationId xmlns:a16="http://schemas.microsoft.com/office/drawing/2014/main" id="{8E5DA786-28F4-1B40-BF93-1F146A115BF6}"/>
                  </a:ext>
                </a:extLst>
              </p:cNvPr>
              <p:cNvSpPr/>
              <p:nvPr/>
            </p:nvSpPr>
            <p:spPr>
              <a:xfrm>
                <a:off x="9538861" y="3580900"/>
                <a:ext cx="1597148" cy="676022"/>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f>
                      <m:fPr>
                        <m:ctrlPr>
                          <a:rPr lang="en-GB"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5</m:t>
                        </m:r>
                      </m:num>
                      <m:den>
                        <m:r>
                          <m:rPr>
                            <m:nor/>
                          </m:rPr>
                          <a:rPr lang="en-US" sz="2400" b="0" i="0" smtClean="0">
                            <a:solidFill>
                              <a:srgbClr val="222222"/>
                            </a:solidFill>
                            <a:latin typeface="Century Gothic" panose="020B0502020202020204" pitchFamily="34" charset="0"/>
                          </a:rPr>
                          <m:t> </m:t>
                        </m:r>
                        <m:r>
                          <m:rPr>
                            <m:nor/>
                          </m:rPr>
                          <a:rPr lang="en-GB" sz="2400" b="0" i="0" smtClean="0">
                            <a:solidFill>
                              <a:srgbClr val="222222"/>
                            </a:solidFill>
                            <a:latin typeface="Century Gothic" panose="020B0502020202020204" pitchFamily="34" charset="0"/>
                          </a:rPr>
                          <m:t>6</m:t>
                        </m:r>
                        <m:r>
                          <m:rPr>
                            <m:nor/>
                          </m:rPr>
                          <a:rPr lang="en-US" sz="2400" b="0" i="0" smtClean="0">
                            <a:solidFill>
                              <a:srgbClr val="222222"/>
                            </a:solidFill>
                            <a:latin typeface="Century Gothic" panose="020B0502020202020204" pitchFamily="34" charset="0"/>
                          </a:rPr>
                          <m:t> </m:t>
                        </m:r>
                      </m:den>
                    </m:f>
                  </m:oMath>
                </a14:m>
                <a:r>
                  <a:rPr lang="en-GB" sz="2400" dirty="0">
                    <a:solidFill>
                      <a:srgbClr val="222222"/>
                    </a:solidFill>
                    <a:latin typeface="Century Gothic" panose="020B0502020202020204" pitchFamily="34" charset="0"/>
                  </a:rPr>
                  <a:t> of 24</a:t>
                </a:r>
              </a:p>
            </p:txBody>
          </p:sp>
        </mc:Choice>
        <mc:Fallback xmlns="">
          <p:sp>
            <p:nvSpPr>
              <p:cNvPr id="43" name="Rounded Rectangle 42">
                <a:extLst>
                  <a:ext uri="{FF2B5EF4-FFF2-40B4-BE49-F238E27FC236}">
                    <a16:creationId xmlns:a16="http://schemas.microsoft.com/office/drawing/2014/main" id="{8E5DA786-28F4-1B40-BF93-1F146A115BF6}"/>
                  </a:ext>
                </a:extLst>
              </p:cNvPr>
              <p:cNvSpPr>
                <a:spLocks noRot="1" noChangeAspect="1" noMove="1" noResize="1" noEditPoints="1" noAdjustHandles="1" noChangeArrowheads="1" noChangeShapeType="1" noTextEdit="1"/>
              </p:cNvSpPr>
              <p:nvPr/>
            </p:nvSpPr>
            <p:spPr>
              <a:xfrm>
                <a:off x="9538861" y="3580900"/>
                <a:ext cx="1597148" cy="676022"/>
              </a:xfrm>
              <a:prstGeom prst="roundRect">
                <a:avLst/>
              </a:prstGeom>
              <a:blipFill>
                <a:blip r:embed="rId8"/>
                <a:stretch>
                  <a:fillRect b="-22807"/>
                </a:stretch>
              </a:blipFill>
              <a:ln w="38100">
                <a:solidFill>
                  <a:srgbClr val="CCD4F4"/>
                </a:solidFill>
              </a:ln>
            </p:spPr>
            <p:txBody>
              <a:bodyPr/>
              <a:lstStyle/>
              <a:p>
                <a:r>
                  <a:rPr lang="en-GB">
                    <a:noFill/>
                  </a:rPr>
                  <a:t> </a:t>
                </a:r>
              </a:p>
            </p:txBody>
          </p:sp>
        </mc:Fallback>
      </mc:AlternateContent>
      <p:sp>
        <p:nvSpPr>
          <p:cNvPr id="44" name="Google Shape;160;p8">
            <a:extLst>
              <a:ext uri="{FF2B5EF4-FFF2-40B4-BE49-F238E27FC236}">
                <a16:creationId xmlns:a16="http://schemas.microsoft.com/office/drawing/2014/main" id="{76545A6E-C63D-4740-B8FB-A0E0CBD1CD25}"/>
              </a:ext>
            </a:extLst>
          </p:cNvPr>
          <p:cNvSpPr txBox="1"/>
          <p:nvPr/>
        </p:nvSpPr>
        <p:spPr>
          <a:xfrm>
            <a:off x="3586038" y="4364095"/>
            <a:ext cx="907356" cy="507791"/>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None/>
            </a:pPr>
            <a:r>
              <a:rPr lang="en-GB" sz="1800" dirty="0">
                <a:solidFill>
                  <a:srgbClr val="43A047"/>
                </a:solidFill>
                <a:latin typeface="Century Gothic"/>
                <a:ea typeface="Century Gothic"/>
                <a:cs typeface="Century Gothic"/>
                <a:sym typeface="Century Gothic"/>
              </a:rPr>
              <a:t>8</a:t>
            </a:r>
            <a:endParaRPr sz="1800" dirty="0">
              <a:solidFill>
                <a:srgbClr val="43A047"/>
              </a:solidFill>
              <a:latin typeface="Century Gothic"/>
              <a:ea typeface="Century Gothic"/>
              <a:cs typeface="Century Gothic"/>
              <a:sym typeface="Century Gothic"/>
            </a:endParaRPr>
          </a:p>
        </p:txBody>
      </p:sp>
      <p:sp>
        <p:nvSpPr>
          <p:cNvPr id="45" name="Google Shape;160;p8">
            <a:extLst>
              <a:ext uri="{FF2B5EF4-FFF2-40B4-BE49-F238E27FC236}">
                <a16:creationId xmlns:a16="http://schemas.microsoft.com/office/drawing/2014/main" id="{B8085C01-A7D5-EF49-9540-E62C707261A4}"/>
              </a:ext>
            </a:extLst>
          </p:cNvPr>
          <p:cNvSpPr txBox="1"/>
          <p:nvPr/>
        </p:nvSpPr>
        <p:spPr>
          <a:xfrm>
            <a:off x="5695651" y="4364095"/>
            <a:ext cx="907356" cy="507791"/>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None/>
            </a:pPr>
            <a:r>
              <a:rPr lang="en-GB" sz="1800" dirty="0">
                <a:solidFill>
                  <a:srgbClr val="43A047"/>
                </a:solidFill>
                <a:latin typeface="Century Gothic"/>
                <a:ea typeface="Century Gothic"/>
                <a:cs typeface="Century Gothic"/>
                <a:sym typeface="Century Gothic"/>
              </a:rPr>
              <a:t>12</a:t>
            </a:r>
            <a:endParaRPr sz="1800" dirty="0">
              <a:solidFill>
                <a:srgbClr val="43A047"/>
              </a:solidFill>
              <a:latin typeface="Century Gothic"/>
              <a:ea typeface="Century Gothic"/>
              <a:cs typeface="Century Gothic"/>
              <a:sym typeface="Century Gothic"/>
            </a:endParaRPr>
          </a:p>
        </p:txBody>
      </p:sp>
      <p:sp>
        <p:nvSpPr>
          <p:cNvPr id="46" name="Google Shape;160;p8">
            <a:extLst>
              <a:ext uri="{FF2B5EF4-FFF2-40B4-BE49-F238E27FC236}">
                <a16:creationId xmlns:a16="http://schemas.microsoft.com/office/drawing/2014/main" id="{B1E29AA9-F45A-0B49-B2C7-9B8A26A2B661}"/>
              </a:ext>
            </a:extLst>
          </p:cNvPr>
          <p:cNvSpPr txBox="1"/>
          <p:nvPr/>
        </p:nvSpPr>
        <p:spPr>
          <a:xfrm>
            <a:off x="7698608" y="4364094"/>
            <a:ext cx="907356" cy="507791"/>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None/>
            </a:pPr>
            <a:r>
              <a:rPr lang="en-GB" sz="1800" dirty="0">
                <a:solidFill>
                  <a:srgbClr val="43A047"/>
                </a:solidFill>
                <a:latin typeface="Century Gothic"/>
                <a:ea typeface="Century Gothic"/>
                <a:cs typeface="Century Gothic"/>
                <a:sym typeface="Century Gothic"/>
              </a:rPr>
              <a:t>16</a:t>
            </a:r>
            <a:endParaRPr sz="1800" dirty="0">
              <a:solidFill>
                <a:srgbClr val="43A047"/>
              </a:solidFill>
              <a:latin typeface="Century Gothic"/>
              <a:ea typeface="Century Gothic"/>
              <a:cs typeface="Century Gothic"/>
              <a:sym typeface="Century Gothic"/>
            </a:endParaRPr>
          </a:p>
        </p:txBody>
      </p:sp>
      <p:sp>
        <p:nvSpPr>
          <p:cNvPr id="47" name="Google Shape;160;p8">
            <a:extLst>
              <a:ext uri="{FF2B5EF4-FFF2-40B4-BE49-F238E27FC236}">
                <a16:creationId xmlns:a16="http://schemas.microsoft.com/office/drawing/2014/main" id="{E9C88EB7-A447-DF48-96DB-964C0540DCA0}"/>
              </a:ext>
            </a:extLst>
          </p:cNvPr>
          <p:cNvSpPr txBox="1"/>
          <p:nvPr/>
        </p:nvSpPr>
        <p:spPr>
          <a:xfrm>
            <a:off x="1583081" y="4364094"/>
            <a:ext cx="907356" cy="507791"/>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None/>
            </a:pPr>
            <a:r>
              <a:rPr lang="en-GB" sz="1800" dirty="0">
                <a:solidFill>
                  <a:srgbClr val="43A047"/>
                </a:solidFill>
                <a:latin typeface="Century Gothic"/>
                <a:ea typeface="Century Gothic"/>
                <a:cs typeface="Century Gothic"/>
                <a:sym typeface="Century Gothic"/>
              </a:rPr>
              <a:t>4</a:t>
            </a:r>
            <a:endParaRPr sz="1800" dirty="0">
              <a:solidFill>
                <a:srgbClr val="43A047"/>
              </a:solidFill>
              <a:latin typeface="Century Gothic"/>
              <a:ea typeface="Century Gothic"/>
              <a:cs typeface="Century Gothic"/>
              <a:sym typeface="Century Gothic"/>
            </a:endParaRPr>
          </a:p>
        </p:txBody>
      </p:sp>
      <p:sp>
        <p:nvSpPr>
          <p:cNvPr id="48" name="Google Shape;160;p8">
            <a:extLst>
              <a:ext uri="{FF2B5EF4-FFF2-40B4-BE49-F238E27FC236}">
                <a16:creationId xmlns:a16="http://schemas.microsoft.com/office/drawing/2014/main" id="{CA7757CF-EF1F-4641-A2B6-C0936C3C12F9}"/>
              </a:ext>
            </a:extLst>
          </p:cNvPr>
          <p:cNvSpPr txBox="1"/>
          <p:nvPr/>
        </p:nvSpPr>
        <p:spPr>
          <a:xfrm>
            <a:off x="9808221" y="4364093"/>
            <a:ext cx="907356" cy="507791"/>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None/>
            </a:pPr>
            <a:r>
              <a:rPr lang="en-GB" sz="1800" dirty="0">
                <a:solidFill>
                  <a:srgbClr val="43A047"/>
                </a:solidFill>
                <a:latin typeface="Century Gothic"/>
                <a:ea typeface="Century Gothic"/>
                <a:cs typeface="Century Gothic"/>
                <a:sym typeface="Century Gothic"/>
              </a:rPr>
              <a:t>20</a:t>
            </a:r>
            <a:endParaRPr sz="1800" dirty="0">
              <a:solidFill>
                <a:srgbClr val="43A047"/>
              </a:solidFill>
              <a:latin typeface="Century Gothic"/>
              <a:ea typeface="Century Gothic"/>
              <a:cs typeface="Century Gothic"/>
              <a:sym typeface="Century Gothic"/>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59"/>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4"/>
                                        </p:tgtEl>
                                        <p:attrNameLst>
                                          <p:attrName>style.visibility</p:attrName>
                                        </p:attrNameLst>
                                      </p:cBhvr>
                                      <p:to>
                                        <p:strVal val="visible"/>
                                      </p:to>
                                    </p:set>
                                    <p:animEffect transition="in" filter="fade">
                                      <p:cBhvr>
                                        <p:cTn id="10" dur="500"/>
                                        <p:tgtEl>
                                          <p:spTgt spid="4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5"/>
                                        </p:tgtEl>
                                        <p:attrNameLst>
                                          <p:attrName>style.visibility</p:attrName>
                                        </p:attrNameLst>
                                      </p:cBhvr>
                                      <p:to>
                                        <p:strVal val="visible"/>
                                      </p:to>
                                    </p:set>
                                    <p:animEffect transition="in" filter="fade">
                                      <p:cBhvr>
                                        <p:cTn id="13" dur="500"/>
                                        <p:tgtEl>
                                          <p:spTgt spid="4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6"/>
                                        </p:tgtEl>
                                        <p:attrNameLst>
                                          <p:attrName>style.visibility</p:attrName>
                                        </p:attrNameLst>
                                      </p:cBhvr>
                                      <p:to>
                                        <p:strVal val="visible"/>
                                      </p:to>
                                    </p:set>
                                    <p:animEffect transition="in" filter="fade">
                                      <p:cBhvr>
                                        <p:cTn id="16" dur="500"/>
                                        <p:tgtEl>
                                          <p:spTgt spid="4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fade">
                                      <p:cBhvr>
                                        <p:cTn id="19" dur="500"/>
                                        <p:tgtEl>
                                          <p:spTgt spid="4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92"/>
                                        </p:tgtEl>
                                        <p:attrNameLst>
                                          <p:attrName>style.visibility</p:attrName>
                                        </p:attrNameLst>
                                      </p:cBhvr>
                                      <p:to>
                                        <p:strVal val="visible"/>
                                      </p:to>
                                    </p:set>
                                    <p:animEffect transition="in" filter="fade">
                                      <p:cBhvr>
                                        <p:cTn id="22" dur="500"/>
                                        <p:tgtEl>
                                          <p:spTgt spid="192"/>
                                        </p:tgtEl>
                                      </p:cBhvr>
                                    </p:animEffect>
                                  </p:childTnLst>
                                </p:cTn>
                              </p:par>
                            </p:childTnLst>
                          </p:cTn>
                        </p:par>
                      </p:childTnLst>
                    </p:cTn>
                  </p:par>
                </p:childTnLst>
              </p:cTn>
              <p:nextCondLst>
                <p:cond evt="onClick" delay="0">
                  <p:tgtEl>
                    <p:spTgt spid="159"/>
                  </p:tgtEl>
                </p:cond>
              </p:nextCondLst>
            </p:seq>
          </p:childTnLst>
        </p:cTn>
      </p:par>
    </p:tnLst>
    <p:bldLst>
      <p:bldP spid="192" grpId="0"/>
      <p:bldP spid="44" grpId="0"/>
      <p:bldP spid="45" grpId="0"/>
      <p:bldP spid="46" grpId="0"/>
      <p:bldP spid="47" grpId="0"/>
      <p:bldP spid="4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Google Shape;198;p9"/>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Your Turn</a:t>
            </a:r>
            <a:endParaRPr/>
          </a:p>
        </p:txBody>
      </p:sp>
      <p:pic>
        <p:nvPicPr>
          <p:cNvPr id="3" name="Picture 2" descr="Table&#10;&#10;Description automatically generated">
            <a:extLst>
              <a:ext uri="{FF2B5EF4-FFF2-40B4-BE49-F238E27FC236}">
                <a16:creationId xmlns:a16="http://schemas.microsoft.com/office/drawing/2014/main" id="{20B534DC-369A-E24F-B249-FE4FCCE0541A}"/>
              </a:ext>
            </a:extLst>
          </p:cNvPr>
          <p:cNvPicPr>
            <a:picLocks noChangeAspect="1"/>
          </p:cNvPicPr>
          <p:nvPr/>
        </p:nvPicPr>
        <p:blipFill>
          <a:blip r:embed="rId3"/>
          <a:stretch>
            <a:fillRect/>
          </a:stretch>
        </p:blipFill>
        <p:spPr>
          <a:xfrm>
            <a:off x="263524" y="1077157"/>
            <a:ext cx="7848600" cy="4800600"/>
          </a:xfrm>
          <a:prstGeom prst="rect">
            <a:avLst/>
          </a:prstGeom>
          <a:effectLst>
            <a:outerShdw blurRad="50800" dist="38100" dir="2700000" algn="tl" rotWithShape="0">
              <a:prstClr val="black">
                <a:alpha val="40000"/>
              </a:prstClr>
            </a:outerShdw>
          </a:effectLst>
        </p:spPr>
      </p:pic>
    </p:spTree>
  </p:cSld>
  <p:clrMapOvr>
    <a:masterClrMapping/>
  </p:clrMapOvr>
</p:sld>
</file>

<file path=ppt/theme/theme1.xml><?xml version="1.0" encoding="utf-8"?>
<a:theme xmlns:a="http://schemas.openxmlformats.org/drawingml/2006/main" name="Titles">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TotalTime>
  <Words>1569</Words>
  <Application>Microsoft Macintosh PowerPoint</Application>
  <PresentationFormat>Widescreen</PresentationFormat>
  <Paragraphs>210</Paragraphs>
  <Slides>17</Slides>
  <Notes>17</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17</vt:i4>
      </vt:variant>
    </vt:vector>
  </HeadingPairs>
  <TitlesOfParts>
    <vt:vector size="24" baseType="lpstr">
      <vt:lpstr>Nunito</vt:lpstr>
      <vt:lpstr>Cambria Math</vt:lpstr>
      <vt:lpstr>Calibri</vt:lpstr>
      <vt:lpstr>Arial</vt:lpstr>
      <vt:lpstr>Century Gothic</vt:lpstr>
      <vt:lpstr>Titles</vt:lpstr>
      <vt:lpstr>Office Theme</vt:lpstr>
      <vt:lpstr>PowerPoint Presentation</vt:lpstr>
      <vt:lpstr>PowerPoint Presentation</vt:lpstr>
      <vt:lpstr>PowerPoint Presentation</vt:lpstr>
      <vt:lpstr>PowerPoint Presentation</vt:lpstr>
      <vt:lpstr>To calculate a fraction of a quantity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following slides are based on: Find a fraction of a group  </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Hannah Searle</dc:creator>
  <cp:lastModifiedBy>Hannah Searle</cp:lastModifiedBy>
  <cp:revision>7</cp:revision>
  <dcterms:created xsi:type="dcterms:W3CDTF">2022-06-30T10:03:35Z</dcterms:created>
  <dcterms:modified xsi:type="dcterms:W3CDTF">2023-01-25T14:26:54Z</dcterms:modified>
</cp:coreProperties>
</file>