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8"/>
  </p:notesMasterIdLst>
  <p:handoutMasterIdLst>
    <p:handoutMasterId r:id="rId29"/>
  </p:handoutMasterIdLst>
  <p:sldIdLst>
    <p:sldId id="268" r:id="rId3"/>
    <p:sldId id="264" r:id="rId4"/>
    <p:sldId id="271" r:id="rId5"/>
    <p:sldId id="272" r:id="rId6"/>
    <p:sldId id="273"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90" r:id="rId24"/>
    <p:sldId id="291" r:id="rId25"/>
    <p:sldId id="292" r:id="rId26"/>
    <p:sldId id="270" r:id="rId27"/>
  </p:sldIdLst>
  <p:sldSz cx="9144000" cy="6858000" type="screen4x3"/>
  <p:notesSz cx="6858000" cy="9144000"/>
  <p:embeddedFontLst>
    <p:embeddedFont>
      <p:font typeface="Calibri" panose="020F0502020204030204" pitchFamily="34" charset="0"/>
      <p:regular r:id="rId30"/>
      <p:bold r:id="rId31"/>
      <p:italic r:id="rId32"/>
      <p:boldItalic r:id="rId33"/>
    </p:embeddedFont>
    <p:embeddedFont>
      <p:font typeface="Roboto" panose="020B0604020202020204" charset="0"/>
      <p:regular r:id="rId34"/>
      <p:bold r:id="rId35"/>
      <p:italic r:id="rId36"/>
      <p:boldItalic r:id="rId37"/>
    </p:embeddedFont>
    <p:embeddedFont>
      <p:font typeface="Twinkl" panose="020B060402020202020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5D8"/>
    <a:srgbClr val="21A6F9"/>
    <a:srgbClr val="4DB1E3"/>
    <a:srgbClr val="E34192"/>
    <a:srgbClr val="18A0DB"/>
    <a:srgbClr val="DE1E5A"/>
    <a:srgbClr val="BC0105"/>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39" autoAdjust="0"/>
    <p:restoredTop sz="94660"/>
  </p:normalViewPr>
  <p:slideViewPr>
    <p:cSldViewPr snapToGrid="0" showGuides="1">
      <p:cViewPr>
        <p:scale>
          <a:sx n="81" d="100"/>
          <a:sy n="81" d="100"/>
        </p:scale>
        <p:origin x="-822" y="-36"/>
      </p:cViewPr>
      <p:guideLst>
        <p:guide orient="horz" pos="2160"/>
        <p:guide orient="horz" pos="3974"/>
        <p:guide orient="horz" pos="346"/>
        <p:guide orient="horz" pos="482"/>
        <p:guide orient="horz" pos="3838"/>
        <p:guide pos="2880"/>
        <p:guide pos="340"/>
        <p:guide pos="5420"/>
        <p:guide pos="476"/>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10/03/2023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xmlns=""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xmlns=""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xmlns=""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xmlns=""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xmlns=""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xmlns=""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xmlns="">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xmlns=""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xmlns=""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xmlns=""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xmlns=""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xmlns=""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xmlns=""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xmlns=""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xmlns=""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xmlns=""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xmlns=""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xmlns=""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xmlns=""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xmlns=""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xmlns=""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xmlns=""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xmlns=""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xmlns=""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xmlns=""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xmlns=""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xmlns=""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xmlns=""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xmlns=""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xmlns=""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xmlns=""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xmlns=""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xmlns=""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xmlns=""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xmlns=""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xmlns=""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xmlns=""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xmlns=""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xmlns=""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xmlns=""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xmlns=""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xmlns=""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xmlns=""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xmlns=""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xmlns=""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xmlns=""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xmlns=""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xmlns=""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xmlns=""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xmlns=""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xmlns=""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xmlns=""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xmlns=""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xmlns=""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t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tif"/><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t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8.ti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25278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7761" y="2505594"/>
            <a:ext cx="3455581"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7633438" cy="276999"/>
          </a:xfrm>
          <a:prstGeom prst="rect">
            <a:avLst/>
          </a:prstGeom>
        </p:spPr>
        <p:txBody>
          <a:bodyPr wrap="square" lIns="0" tIns="0" rIns="0" bIns="0">
            <a:spAutoFit/>
          </a:bodyPr>
          <a:lstStyle/>
          <a:p>
            <a:r>
              <a:rPr lang="en-GB" dirty="0"/>
              <a:t>On Monday, the fish were swimming in 4 groups of 5.</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972339"/>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20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4</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111545" y="2581746"/>
            <a:ext cx="3455581" cy="369332"/>
          </a:xfrm>
          <a:prstGeom prst="rect">
            <a:avLst/>
          </a:prstGeom>
        </p:spPr>
        <p:txBody>
          <a:bodyPr wrap="square" lIns="0" tIns="0" rIns="0" bIns="0">
            <a:spAutoFit/>
          </a:bodyPr>
          <a:lstStyle/>
          <a:p>
            <a:r>
              <a:rPr lang="en-GB" sz="2400" dirty="0">
                <a:solidFill>
                  <a:schemeClr val="bg1"/>
                </a:solidFill>
              </a:rPr>
              <a:t>4 groups of 5 equals 20.</a:t>
            </a: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H="1" flipV="1">
            <a:off x="2278029" y="2180161"/>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p:nvPr/>
        </p:nvCxnSpPr>
        <p:spPr>
          <a:xfrm>
            <a:off x="998238" y="4476307"/>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32811" y="3346812"/>
            <a:ext cx="1534344" cy="369332"/>
          </a:xfrm>
          <a:prstGeom prst="rect">
            <a:avLst/>
          </a:prstGeom>
        </p:spPr>
        <p:txBody>
          <a:bodyPr wrap="square" lIns="0" tIns="0" rIns="0" bIns="0">
            <a:spAutoFit/>
          </a:bodyPr>
          <a:lstStyle/>
          <a:p>
            <a:r>
              <a:rPr lang="en-GB" sz="2400" dirty="0">
                <a:solidFill>
                  <a:schemeClr val="bg1"/>
                </a:solidFill>
              </a:rPr>
              <a:t>4 × 5 = 20</a:t>
            </a:r>
          </a:p>
        </p:txBody>
      </p:sp>
      <p:grpSp>
        <p:nvGrpSpPr>
          <p:cNvPr id="25" name="Group 24">
            <a:extLst>
              <a:ext uri="{FF2B5EF4-FFF2-40B4-BE49-F238E27FC236}">
                <a16:creationId xmlns:a16="http://schemas.microsoft.com/office/drawing/2014/main" xmlns="" id="{1EE1996D-A3CF-BB04-CAF8-2CEEC0E19FF9}"/>
              </a:ext>
            </a:extLst>
          </p:cNvPr>
          <p:cNvGrpSpPr/>
          <p:nvPr/>
        </p:nvGrpSpPr>
        <p:grpSpPr>
          <a:xfrm>
            <a:off x="660407" y="4583737"/>
            <a:ext cx="3791164" cy="811659"/>
            <a:chOff x="550617" y="4583737"/>
            <a:chExt cx="3791164" cy="811659"/>
          </a:xfrm>
        </p:grpSpPr>
        <p:sp>
          <p:nvSpPr>
            <p:cNvPr id="24" name="Rectangle 23">
              <a:extLst>
                <a:ext uri="{FF2B5EF4-FFF2-40B4-BE49-F238E27FC236}">
                  <a16:creationId xmlns:a16="http://schemas.microsoft.com/office/drawing/2014/main" xmlns="" id="{38A1905B-0FDE-4D7D-45EA-2009730F19D3}"/>
                </a:ext>
              </a:extLst>
            </p:cNvPr>
            <p:cNvSpPr/>
            <p:nvPr/>
          </p:nvSpPr>
          <p:spPr>
            <a:xfrm>
              <a:off x="550617" y="4583737"/>
              <a:ext cx="3791164" cy="8116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A1561A0E-17E1-0EED-9E1E-4E00AFDEBAB8}"/>
                </a:ext>
              </a:extLst>
            </p:cNvPr>
            <p:cNvGrpSpPr/>
            <p:nvPr/>
          </p:nvGrpSpPr>
          <p:grpSpPr>
            <a:xfrm>
              <a:off x="685398" y="4798130"/>
              <a:ext cx="3537900" cy="487056"/>
              <a:chOff x="685398" y="4798130"/>
              <a:chExt cx="3537900" cy="487056"/>
            </a:xfrm>
          </p:grpSpPr>
          <p:pic>
            <p:nvPicPr>
              <p:cNvPr id="10" name="Picture 9" descr="A picture containing accessory&#10;&#10;Description automatically generated">
                <a:extLst>
                  <a:ext uri="{FF2B5EF4-FFF2-40B4-BE49-F238E27FC236}">
                    <a16:creationId xmlns:a16="http://schemas.microsoft.com/office/drawing/2014/main" xmlns="" id="{B0132818-8C6D-4CB4-9E9A-BCF9B3097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5186A0BC-3A63-F074-7450-7F9850B2E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17" name="Picture 16" descr="Logo&#10;&#10;Description automatically generated">
                <a:extLst>
                  <a:ext uri="{FF2B5EF4-FFF2-40B4-BE49-F238E27FC236}">
                    <a16:creationId xmlns:a16="http://schemas.microsoft.com/office/drawing/2014/main" xmlns="" id="{30AC3767-4BAA-553E-1B20-70FF1433C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19" name="Picture 18">
                <a:extLst>
                  <a:ext uri="{FF2B5EF4-FFF2-40B4-BE49-F238E27FC236}">
                    <a16:creationId xmlns:a16="http://schemas.microsoft.com/office/drawing/2014/main" xmlns="" id="{E86AFB32-CF87-1EEB-9B31-FDABB54F8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22" name="Picture 21" descr="Text&#10;&#10;Description automatically generated with low confidence">
                <a:extLst>
                  <a:ext uri="{FF2B5EF4-FFF2-40B4-BE49-F238E27FC236}">
                    <a16:creationId xmlns:a16="http://schemas.microsoft.com/office/drawing/2014/main" xmlns="" id="{C9897A76-A7DF-318A-C3E2-3E6554727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26" name="Group 25">
            <a:extLst>
              <a:ext uri="{FF2B5EF4-FFF2-40B4-BE49-F238E27FC236}">
                <a16:creationId xmlns:a16="http://schemas.microsoft.com/office/drawing/2014/main" xmlns="" id="{1DD6BB1E-209C-1B97-D2DF-8ACEFDBD769E}"/>
              </a:ext>
            </a:extLst>
          </p:cNvPr>
          <p:cNvGrpSpPr/>
          <p:nvPr/>
        </p:nvGrpSpPr>
        <p:grpSpPr>
          <a:xfrm>
            <a:off x="660407" y="5492383"/>
            <a:ext cx="3791164" cy="811659"/>
            <a:chOff x="660407" y="5492383"/>
            <a:chExt cx="3791164" cy="811659"/>
          </a:xfrm>
        </p:grpSpPr>
        <p:sp>
          <p:nvSpPr>
            <p:cNvPr id="32" name="Rectangle 31">
              <a:extLst>
                <a:ext uri="{FF2B5EF4-FFF2-40B4-BE49-F238E27FC236}">
                  <a16:creationId xmlns:a16="http://schemas.microsoft.com/office/drawing/2014/main" xmlns="" id="{B9359E71-4F3B-3A19-009A-C262A9E0AFC4}"/>
                </a:ext>
              </a:extLst>
            </p:cNvPr>
            <p:cNvSpPr/>
            <p:nvPr/>
          </p:nvSpPr>
          <p:spPr>
            <a:xfrm>
              <a:off x="660407" y="5492383"/>
              <a:ext cx="3791164" cy="8116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xmlns="" id="{3D728C5A-BB42-7527-3B33-8F5B89D3883A}"/>
                </a:ext>
              </a:extLst>
            </p:cNvPr>
            <p:cNvGrpSpPr/>
            <p:nvPr/>
          </p:nvGrpSpPr>
          <p:grpSpPr>
            <a:xfrm>
              <a:off x="795188" y="5706776"/>
              <a:ext cx="3537900" cy="487056"/>
              <a:chOff x="685398" y="4798130"/>
              <a:chExt cx="3537900" cy="487056"/>
            </a:xfrm>
          </p:grpSpPr>
          <p:pic>
            <p:nvPicPr>
              <p:cNvPr id="34" name="Picture 33" descr="A picture containing accessory&#10;&#10;Description automatically generated">
                <a:extLst>
                  <a:ext uri="{FF2B5EF4-FFF2-40B4-BE49-F238E27FC236}">
                    <a16:creationId xmlns:a16="http://schemas.microsoft.com/office/drawing/2014/main" xmlns="" id="{88C980C1-CC06-9B13-4A15-C12EA598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xmlns="" id="{EBD2F17B-8B81-9794-2C54-923A229F6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36" name="Picture 35" descr="Logo&#10;&#10;Description automatically generated">
                <a:extLst>
                  <a:ext uri="{FF2B5EF4-FFF2-40B4-BE49-F238E27FC236}">
                    <a16:creationId xmlns:a16="http://schemas.microsoft.com/office/drawing/2014/main" xmlns="" id="{F273E652-6F49-86A9-7C0E-CB8A9E753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37" name="Picture 36">
                <a:extLst>
                  <a:ext uri="{FF2B5EF4-FFF2-40B4-BE49-F238E27FC236}">
                    <a16:creationId xmlns:a16="http://schemas.microsoft.com/office/drawing/2014/main" xmlns="" id="{E396E7A6-BEC2-6D9A-DB73-969D6F5A3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xmlns="" id="{6762501B-845C-4C06-0419-E6784AB99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28" name="Group 27">
            <a:extLst>
              <a:ext uri="{FF2B5EF4-FFF2-40B4-BE49-F238E27FC236}">
                <a16:creationId xmlns:a16="http://schemas.microsoft.com/office/drawing/2014/main" xmlns="" id="{ECA53BB7-0D57-9FE8-A2E6-F295EDC7BFAC}"/>
              </a:ext>
            </a:extLst>
          </p:cNvPr>
          <p:cNvGrpSpPr/>
          <p:nvPr/>
        </p:nvGrpSpPr>
        <p:grpSpPr>
          <a:xfrm>
            <a:off x="4608228" y="4583737"/>
            <a:ext cx="3791164" cy="811659"/>
            <a:chOff x="4608228" y="4583737"/>
            <a:chExt cx="3791164" cy="811659"/>
          </a:xfrm>
        </p:grpSpPr>
        <p:sp>
          <p:nvSpPr>
            <p:cNvPr id="40" name="Rectangle 39">
              <a:extLst>
                <a:ext uri="{FF2B5EF4-FFF2-40B4-BE49-F238E27FC236}">
                  <a16:creationId xmlns:a16="http://schemas.microsoft.com/office/drawing/2014/main" xmlns="" id="{4AF93F52-03D8-DF0C-D369-A055CBA5353D}"/>
                </a:ext>
              </a:extLst>
            </p:cNvPr>
            <p:cNvSpPr/>
            <p:nvPr/>
          </p:nvSpPr>
          <p:spPr>
            <a:xfrm>
              <a:off x="4608228" y="4583737"/>
              <a:ext cx="3791164" cy="8116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xmlns="" id="{BD29693D-56CE-EB96-9940-F6B2F7D5A561}"/>
                </a:ext>
              </a:extLst>
            </p:cNvPr>
            <p:cNvGrpSpPr/>
            <p:nvPr/>
          </p:nvGrpSpPr>
          <p:grpSpPr>
            <a:xfrm>
              <a:off x="4743009" y="4798130"/>
              <a:ext cx="3537900" cy="487056"/>
              <a:chOff x="685398" y="4798130"/>
              <a:chExt cx="3537900" cy="487056"/>
            </a:xfrm>
          </p:grpSpPr>
          <p:pic>
            <p:nvPicPr>
              <p:cNvPr id="42" name="Picture 41" descr="A picture containing accessory&#10;&#10;Description automatically generated">
                <a:extLst>
                  <a:ext uri="{FF2B5EF4-FFF2-40B4-BE49-F238E27FC236}">
                    <a16:creationId xmlns:a16="http://schemas.microsoft.com/office/drawing/2014/main" xmlns="" id="{ADCC8B3B-9932-9C36-6D17-C6426AF1C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xmlns="" id="{39E871B6-90ED-2041-2943-C78DC0AE4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49" name="Picture 48" descr="Logo&#10;&#10;Description automatically generated">
                <a:extLst>
                  <a:ext uri="{FF2B5EF4-FFF2-40B4-BE49-F238E27FC236}">
                    <a16:creationId xmlns:a16="http://schemas.microsoft.com/office/drawing/2014/main" xmlns="" id="{8AA54731-55D4-A8D8-3358-F69D44393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50" name="Picture 49">
                <a:extLst>
                  <a:ext uri="{FF2B5EF4-FFF2-40B4-BE49-F238E27FC236}">
                    <a16:creationId xmlns:a16="http://schemas.microsoft.com/office/drawing/2014/main" xmlns="" id="{D9963B14-3CDF-0904-C78B-C0ADE7950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xmlns="" id="{63C84890-C6C5-DD2A-13A1-6D923FEE2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27" name="Group 26">
            <a:extLst>
              <a:ext uri="{FF2B5EF4-FFF2-40B4-BE49-F238E27FC236}">
                <a16:creationId xmlns:a16="http://schemas.microsoft.com/office/drawing/2014/main" xmlns="" id="{A47AE595-0AA0-16EC-24EA-4F5A99BB9DA7}"/>
              </a:ext>
            </a:extLst>
          </p:cNvPr>
          <p:cNvGrpSpPr/>
          <p:nvPr/>
        </p:nvGrpSpPr>
        <p:grpSpPr>
          <a:xfrm>
            <a:off x="4608228" y="5492383"/>
            <a:ext cx="3791164" cy="811659"/>
            <a:chOff x="4608228" y="5492383"/>
            <a:chExt cx="3791164" cy="811659"/>
          </a:xfrm>
        </p:grpSpPr>
        <p:sp>
          <p:nvSpPr>
            <p:cNvPr id="53" name="Rectangle 52">
              <a:extLst>
                <a:ext uri="{FF2B5EF4-FFF2-40B4-BE49-F238E27FC236}">
                  <a16:creationId xmlns:a16="http://schemas.microsoft.com/office/drawing/2014/main" xmlns="" id="{3D406F06-22A3-EA4F-7A54-FA51BF374FA9}"/>
                </a:ext>
              </a:extLst>
            </p:cNvPr>
            <p:cNvSpPr/>
            <p:nvPr/>
          </p:nvSpPr>
          <p:spPr>
            <a:xfrm>
              <a:off x="4608228" y="5492383"/>
              <a:ext cx="3791164" cy="8116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FB02A697-642C-553C-0898-D246690C0ADF}"/>
                </a:ext>
              </a:extLst>
            </p:cNvPr>
            <p:cNvGrpSpPr/>
            <p:nvPr/>
          </p:nvGrpSpPr>
          <p:grpSpPr>
            <a:xfrm>
              <a:off x="4743009" y="5706776"/>
              <a:ext cx="3537900" cy="487056"/>
              <a:chOff x="685398" y="4798130"/>
              <a:chExt cx="3537900" cy="487056"/>
            </a:xfrm>
          </p:grpSpPr>
          <p:pic>
            <p:nvPicPr>
              <p:cNvPr id="55" name="Picture 54" descr="A picture containing accessory&#10;&#10;Description automatically generated">
                <a:extLst>
                  <a:ext uri="{FF2B5EF4-FFF2-40B4-BE49-F238E27FC236}">
                    <a16:creationId xmlns:a16="http://schemas.microsoft.com/office/drawing/2014/main" xmlns="" id="{5721D78F-305B-2F29-76F6-7A4C53B8E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5CF91FE-6F47-8DBE-01FA-CB0A21BFB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57" name="Picture 56" descr="Logo&#10;&#10;Description automatically generated">
                <a:extLst>
                  <a:ext uri="{FF2B5EF4-FFF2-40B4-BE49-F238E27FC236}">
                    <a16:creationId xmlns:a16="http://schemas.microsoft.com/office/drawing/2014/main" xmlns="" id="{C159F7BE-32F5-8466-119E-1A2E3F524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58" name="Picture 57">
                <a:extLst>
                  <a:ext uri="{FF2B5EF4-FFF2-40B4-BE49-F238E27FC236}">
                    <a16:creationId xmlns:a16="http://schemas.microsoft.com/office/drawing/2014/main" xmlns="" id="{CB381111-0661-744D-3F12-BE07ED9F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59" name="Picture 58" descr="Text&#10;&#10;Description automatically generated with low confidence">
                <a:extLst>
                  <a:ext uri="{FF2B5EF4-FFF2-40B4-BE49-F238E27FC236}">
                    <a16:creationId xmlns:a16="http://schemas.microsoft.com/office/drawing/2014/main" xmlns="" id="{3F1A3B2D-F030-BF2A-BDD6-63A102E2D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spTree>
    <p:extLst>
      <p:ext uri="{BB962C8B-B14F-4D97-AF65-F5344CB8AC3E}">
        <p14:creationId xmlns:p14="http://schemas.microsoft.com/office/powerpoint/2010/main" val="208600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dissolve">
                                      <p:cBhvr>
                                        <p:cTn id="16" dur="500"/>
                                        <p:tgtEl>
                                          <p:spTgt spid="26"/>
                                        </p:tgtEl>
                                      </p:cBhvr>
                                    </p:animEffect>
                                  </p:childTnLst>
                                </p:cTn>
                              </p:par>
                              <p:par>
                                <p:cTn id="17" presetID="9"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dissolve">
                                      <p:cBhvr>
                                        <p:cTn id="19" dur="500"/>
                                        <p:tgtEl>
                                          <p:spTgt spid="28"/>
                                        </p:tgtEl>
                                      </p:cBhvr>
                                    </p:animEffect>
                                  </p:childTnLst>
                                </p:cTn>
                              </p:par>
                              <p:par>
                                <p:cTn id="20" presetID="9"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1+#ppt_w/2"/>
                                          </p:val>
                                        </p:tav>
                                        <p:tav tm="100000">
                                          <p:val>
                                            <p:strVal val="#ppt_x"/>
                                          </p:val>
                                        </p:tav>
                                      </p:tavLst>
                                    </p:anim>
                                    <p:anim calcmode="lin" valueType="num">
                                      <p:cBhvr additive="base">
                                        <p:cTn id="32" dur="500" fill="hold"/>
                                        <p:tgtEl>
                                          <p:spTgt spid="4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1+#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25278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7762" y="2073398"/>
            <a:ext cx="3791164" cy="92340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7633438" cy="276999"/>
          </a:xfrm>
          <a:prstGeom prst="rect">
            <a:avLst/>
          </a:prstGeom>
        </p:spPr>
        <p:txBody>
          <a:bodyPr wrap="square" lIns="0" tIns="0" rIns="0" bIns="0">
            <a:spAutoFit/>
          </a:bodyPr>
          <a:lstStyle/>
          <a:p>
            <a:r>
              <a:rPr lang="en-GB" dirty="0"/>
              <a:t>The 20 fish are divided into 4 equal groups of 5.</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972339"/>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20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4</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111546" y="2149550"/>
            <a:ext cx="3990389" cy="738664"/>
          </a:xfrm>
          <a:prstGeom prst="rect">
            <a:avLst/>
          </a:prstGeom>
        </p:spPr>
        <p:txBody>
          <a:bodyPr wrap="square" lIns="0" tIns="0" rIns="0" bIns="0">
            <a:spAutoFit/>
          </a:bodyPr>
          <a:lstStyle/>
          <a:p>
            <a:r>
              <a:rPr lang="en-GB" sz="2400" dirty="0">
                <a:solidFill>
                  <a:schemeClr val="bg1"/>
                </a:solidFill>
              </a:rPr>
              <a:t>20 divided into 4 equal groups equals 5.</a:t>
            </a: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H="1">
            <a:off x="636961" y="2091748"/>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a:off x="713719" y="4404117"/>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20779" y="3346812"/>
            <a:ext cx="1534344" cy="369332"/>
          </a:xfrm>
          <a:prstGeom prst="rect">
            <a:avLst/>
          </a:prstGeom>
        </p:spPr>
        <p:txBody>
          <a:bodyPr wrap="square" lIns="0" tIns="0" rIns="0" bIns="0">
            <a:spAutoFit/>
          </a:bodyPr>
          <a:lstStyle/>
          <a:p>
            <a:r>
              <a:rPr lang="en-GB" sz="2400" dirty="0">
                <a:solidFill>
                  <a:schemeClr val="bg1"/>
                </a:solidFill>
              </a:rPr>
              <a:t>20 ÷ 4 = 5</a:t>
            </a:r>
          </a:p>
        </p:txBody>
      </p:sp>
      <p:grpSp>
        <p:nvGrpSpPr>
          <p:cNvPr id="25" name="Group 24">
            <a:extLst>
              <a:ext uri="{FF2B5EF4-FFF2-40B4-BE49-F238E27FC236}">
                <a16:creationId xmlns:a16="http://schemas.microsoft.com/office/drawing/2014/main" xmlns="" id="{1EE1996D-A3CF-BB04-CAF8-2CEEC0E19FF9}"/>
              </a:ext>
            </a:extLst>
          </p:cNvPr>
          <p:cNvGrpSpPr/>
          <p:nvPr/>
        </p:nvGrpSpPr>
        <p:grpSpPr>
          <a:xfrm>
            <a:off x="660407" y="4583737"/>
            <a:ext cx="3791164" cy="811659"/>
            <a:chOff x="550617" y="4583737"/>
            <a:chExt cx="3791164" cy="811659"/>
          </a:xfrm>
        </p:grpSpPr>
        <p:sp>
          <p:nvSpPr>
            <p:cNvPr id="24" name="Rectangle 23">
              <a:extLst>
                <a:ext uri="{FF2B5EF4-FFF2-40B4-BE49-F238E27FC236}">
                  <a16:creationId xmlns:a16="http://schemas.microsoft.com/office/drawing/2014/main" xmlns="" id="{38A1905B-0FDE-4D7D-45EA-2009730F19D3}"/>
                </a:ext>
              </a:extLst>
            </p:cNvPr>
            <p:cNvSpPr/>
            <p:nvPr/>
          </p:nvSpPr>
          <p:spPr>
            <a:xfrm>
              <a:off x="550617" y="4583737"/>
              <a:ext cx="3791164" cy="8116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A1561A0E-17E1-0EED-9E1E-4E00AFDEBAB8}"/>
                </a:ext>
              </a:extLst>
            </p:cNvPr>
            <p:cNvGrpSpPr/>
            <p:nvPr/>
          </p:nvGrpSpPr>
          <p:grpSpPr>
            <a:xfrm>
              <a:off x="685398" y="4798130"/>
              <a:ext cx="3537900" cy="487056"/>
              <a:chOff x="685398" y="4798130"/>
              <a:chExt cx="3537900" cy="487056"/>
            </a:xfrm>
          </p:grpSpPr>
          <p:pic>
            <p:nvPicPr>
              <p:cNvPr id="10" name="Picture 9" descr="A picture containing accessory&#10;&#10;Description automatically generated">
                <a:extLst>
                  <a:ext uri="{FF2B5EF4-FFF2-40B4-BE49-F238E27FC236}">
                    <a16:creationId xmlns:a16="http://schemas.microsoft.com/office/drawing/2014/main" xmlns="" id="{B0132818-8C6D-4CB4-9E9A-BCF9B3097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5186A0BC-3A63-F074-7450-7F9850B2E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17" name="Picture 16" descr="Logo&#10;&#10;Description automatically generated">
                <a:extLst>
                  <a:ext uri="{FF2B5EF4-FFF2-40B4-BE49-F238E27FC236}">
                    <a16:creationId xmlns:a16="http://schemas.microsoft.com/office/drawing/2014/main" xmlns="" id="{30AC3767-4BAA-553E-1B20-70FF1433C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19" name="Picture 18">
                <a:extLst>
                  <a:ext uri="{FF2B5EF4-FFF2-40B4-BE49-F238E27FC236}">
                    <a16:creationId xmlns:a16="http://schemas.microsoft.com/office/drawing/2014/main" xmlns="" id="{E86AFB32-CF87-1EEB-9B31-FDABB54F8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22" name="Picture 21" descr="Text&#10;&#10;Description automatically generated with low confidence">
                <a:extLst>
                  <a:ext uri="{FF2B5EF4-FFF2-40B4-BE49-F238E27FC236}">
                    <a16:creationId xmlns:a16="http://schemas.microsoft.com/office/drawing/2014/main" xmlns="" id="{C9897A76-A7DF-318A-C3E2-3E6554727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26" name="Group 25">
            <a:extLst>
              <a:ext uri="{FF2B5EF4-FFF2-40B4-BE49-F238E27FC236}">
                <a16:creationId xmlns:a16="http://schemas.microsoft.com/office/drawing/2014/main" xmlns="" id="{1DD6BB1E-209C-1B97-D2DF-8ACEFDBD769E}"/>
              </a:ext>
            </a:extLst>
          </p:cNvPr>
          <p:cNvGrpSpPr/>
          <p:nvPr/>
        </p:nvGrpSpPr>
        <p:grpSpPr>
          <a:xfrm>
            <a:off x="660407" y="5492383"/>
            <a:ext cx="3791164" cy="811659"/>
            <a:chOff x="660407" y="5492383"/>
            <a:chExt cx="3791164" cy="811659"/>
          </a:xfrm>
        </p:grpSpPr>
        <p:sp>
          <p:nvSpPr>
            <p:cNvPr id="32" name="Rectangle 31">
              <a:extLst>
                <a:ext uri="{FF2B5EF4-FFF2-40B4-BE49-F238E27FC236}">
                  <a16:creationId xmlns:a16="http://schemas.microsoft.com/office/drawing/2014/main" xmlns="" id="{B9359E71-4F3B-3A19-009A-C262A9E0AFC4}"/>
                </a:ext>
              </a:extLst>
            </p:cNvPr>
            <p:cNvSpPr/>
            <p:nvPr/>
          </p:nvSpPr>
          <p:spPr>
            <a:xfrm>
              <a:off x="660407" y="5492383"/>
              <a:ext cx="3791164" cy="8116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xmlns="" id="{3D728C5A-BB42-7527-3B33-8F5B89D3883A}"/>
                </a:ext>
              </a:extLst>
            </p:cNvPr>
            <p:cNvGrpSpPr/>
            <p:nvPr/>
          </p:nvGrpSpPr>
          <p:grpSpPr>
            <a:xfrm>
              <a:off x="795188" y="5706776"/>
              <a:ext cx="3537900" cy="487056"/>
              <a:chOff x="685398" y="4798130"/>
              <a:chExt cx="3537900" cy="487056"/>
            </a:xfrm>
          </p:grpSpPr>
          <p:pic>
            <p:nvPicPr>
              <p:cNvPr id="34" name="Picture 33" descr="A picture containing accessory&#10;&#10;Description automatically generated">
                <a:extLst>
                  <a:ext uri="{FF2B5EF4-FFF2-40B4-BE49-F238E27FC236}">
                    <a16:creationId xmlns:a16="http://schemas.microsoft.com/office/drawing/2014/main" xmlns="" id="{88C980C1-CC06-9B13-4A15-C12EA598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xmlns="" id="{EBD2F17B-8B81-9794-2C54-923A229F6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36" name="Picture 35" descr="Logo&#10;&#10;Description automatically generated">
                <a:extLst>
                  <a:ext uri="{FF2B5EF4-FFF2-40B4-BE49-F238E27FC236}">
                    <a16:creationId xmlns:a16="http://schemas.microsoft.com/office/drawing/2014/main" xmlns="" id="{F273E652-6F49-86A9-7C0E-CB8A9E753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37" name="Picture 36">
                <a:extLst>
                  <a:ext uri="{FF2B5EF4-FFF2-40B4-BE49-F238E27FC236}">
                    <a16:creationId xmlns:a16="http://schemas.microsoft.com/office/drawing/2014/main" xmlns="" id="{E396E7A6-BEC2-6D9A-DB73-969D6F5A3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xmlns="" id="{6762501B-845C-4C06-0419-E6784AB99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28" name="Group 27">
            <a:extLst>
              <a:ext uri="{FF2B5EF4-FFF2-40B4-BE49-F238E27FC236}">
                <a16:creationId xmlns:a16="http://schemas.microsoft.com/office/drawing/2014/main" xmlns="" id="{ECA53BB7-0D57-9FE8-A2E6-F295EDC7BFAC}"/>
              </a:ext>
            </a:extLst>
          </p:cNvPr>
          <p:cNvGrpSpPr/>
          <p:nvPr/>
        </p:nvGrpSpPr>
        <p:grpSpPr>
          <a:xfrm>
            <a:off x="4608228" y="4583737"/>
            <a:ext cx="3791164" cy="811659"/>
            <a:chOff x="4608228" y="4583737"/>
            <a:chExt cx="3791164" cy="811659"/>
          </a:xfrm>
        </p:grpSpPr>
        <p:sp>
          <p:nvSpPr>
            <p:cNvPr id="40" name="Rectangle 39">
              <a:extLst>
                <a:ext uri="{FF2B5EF4-FFF2-40B4-BE49-F238E27FC236}">
                  <a16:creationId xmlns:a16="http://schemas.microsoft.com/office/drawing/2014/main" xmlns="" id="{4AF93F52-03D8-DF0C-D369-A055CBA5353D}"/>
                </a:ext>
              </a:extLst>
            </p:cNvPr>
            <p:cNvSpPr/>
            <p:nvPr/>
          </p:nvSpPr>
          <p:spPr>
            <a:xfrm>
              <a:off x="4608228" y="4583737"/>
              <a:ext cx="3791164" cy="8116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xmlns="" id="{BD29693D-56CE-EB96-9940-F6B2F7D5A561}"/>
                </a:ext>
              </a:extLst>
            </p:cNvPr>
            <p:cNvGrpSpPr/>
            <p:nvPr/>
          </p:nvGrpSpPr>
          <p:grpSpPr>
            <a:xfrm>
              <a:off x="4743009" y="4798130"/>
              <a:ext cx="3537900" cy="487056"/>
              <a:chOff x="685398" y="4798130"/>
              <a:chExt cx="3537900" cy="487056"/>
            </a:xfrm>
          </p:grpSpPr>
          <p:pic>
            <p:nvPicPr>
              <p:cNvPr id="42" name="Picture 41" descr="A picture containing accessory&#10;&#10;Description automatically generated">
                <a:extLst>
                  <a:ext uri="{FF2B5EF4-FFF2-40B4-BE49-F238E27FC236}">
                    <a16:creationId xmlns:a16="http://schemas.microsoft.com/office/drawing/2014/main" xmlns="" id="{ADCC8B3B-9932-9C36-6D17-C6426AF1C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xmlns="" id="{39E871B6-90ED-2041-2943-C78DC0AE4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49" name="Picture 48" descr="Logo&#10;&#10;Description automatically generated">
                <a:extLst>
                  <a:ext uri="{FF2B5EF4-FFF2-40B4-BE49-F238E27FC236}">
                    <a16:creationId xmlns:a16="http://schemas.microsoft.com/office/drawing/2014/main" xmlns="" id="{8AA54731-55D4-A8D8-3358-F69D44393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50" name="Picture 49">
                <a:extLst>
                  <a:ext uri="{FF2B5EF4-FFF2-40B4-BE49-F238E27FC236}">
                    <a16:creationId xmlns:a16="http://schemas.microsoft.com/office/drawing/2014/main" xmlns="" id="{D9963B14-3CDF-0904-C78B-C0ADE7950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xmlns="" id="{63C84890-C6C5-DD2A-13A1-6D923FEE2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27" name="Group 26">
            <a:extLst>
              <a:ext uri="{FF2B5EF4-FFF2-40B4-BE49-F238E27FC236}">
                <a16:creationId xmlns:a16="http://schemas.microsoft.com/office/drawing/2014/main" xmlns="" id="{A47AE595-0AA0-16EC-24EA-4F5A99BB9DA7}"/>
              </a:ext>
            </a:extLst>
          </p:cNvPr>
          <p:cNvGrpSpPr/>
          <p:nvPr/>
        </p:nvGrpSpPr>
        <p:grpSpPr>
          <a:xfrm>
            <a:off x="4608228" y="5492383"/>
            <a:ext cx="3791164" cy="811659"/>
            <a:chOff x="4608228" y="5492383"/>
            <a:chExt cx="3791164" cy="811659"/>
          </a:xfrm>
        </p:grpSpPr>
        <p:sp>
          <p:nvSpPr>
            <p:cNvPr id="53" name="Rectangle 52">
              <a:extLst>
                <a:ext uri="{FF2B5EF4-FFF2-40B4-BE49-F238E27FC236}">
                  <a16:creationId xmlns:a16="http://schemas.microsoft.com/office/drawing/2014/main" xmlns="" id="{3D406F06-22A3-EA4F-7A54-FA51BF374FA9}"/>
                </a:ext>
              </a:extLst>
            </p:cNvPr>
            <p:cNvSpPr/>
            <p:nvPr/>
          </p:nvSpPr>
          <p:spPr>
            <a:xfrm>
              <a:off x="4608228" y="5492383"/>
              <a:ext cx="3791164" cy="8116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FB02A697-642C-553C-0898-D246690C0ADF}"/>
                </a:ext>
              </a:extLst>
            </p:cNvPr>
            <p:cNvGrpSpPr/>
            <p:nvPr/>
          </p:nvGrpSpPr>
          <p:grpSpPr>
            <a:xfrm>
              <a:off x="4743009" y="5706776"/>
              <a:ext cx="3537900" cy="487056"/>
              <a:chOff x="685398" y="4798130"/>
              <a:chExt cx="3537900" cy="487056"/>
            </a:xfrm>
          </p:grpSpPr>
          <p:pic>
            <p:nvPicPr>
              <p:cNvPr id="55" name="Picture 54" descr="A picture containing accessory&#10;&#10;Description automatically generated">
                <a:extLst>
                  <a:ext uri="{FF2B5EF4-FFF2-40B4-BE49-F238E27FC236}">
                    <a16:creationId xmlns:a16="http://schemas.microsoft.com/office/drawing/2014/main" xmlns="" id="{5721D78F-305B-2F29-76F6-7A4C53B8E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5CF91FE-6F47-8DBE-01FA-CB0A21BFB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57" name="Picture 56" descr="Logo&#10;&#10;Description automatically generated">
                <a:extLst>
                  <a:ext uri="{FF2B5EF4-FFF2-40B4-BE49-F238E27FC236}">
                    <a16:creationId xmlns:a16="http://schemas.microsoft.com/office/drawing/2014/main" xmlns="" id="{C159F7BE-32F5-8466-119E-1A2E3F524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58" name="Picture 57">
                <a:extLst>
                  <a:ext uri="{FF2B5EF4-FFF2-40B4-BE49-F238E27FC236}">
                    <a16:creationId xmlns:a16="http://schemas.microsoft.com/office/drawing/2014/main" xmlns="" id="{CB381111-0661-744D-3F12-BE07ED9F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59" name="Picture 58" descr="Text&#10;&#10;Description automatically generated with low confidence">
                <a:extLst>
                  <a:ext uri="{FF2B5EF4-FFF2-40B4-BE49-F238E27FC236}">
                    <a16:creationId xmlns:a16="http://schemas.microsoft.com/office/drawing/2014/main" xmlns="" id="{3F1A3B2D-F030-BF2A-BDD6-63A102E2D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spTree>
    <p:extLst>
      <p:ext uri="{BB962C8B-B14F-4D97-AF65-F5344CB8AC3E}">
        <p14:creationId xmlns:p14="http://schemas.microsoft.com/office/powerpoint/2010/main" val="314631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dissolve">
                                      <p:cBhvr>
                                        <p:cTn id="14" dur="500"/>
                                        <p:tgtEl>
                                          <p:spTgt spid="25"/>
                                        </p:tgtEl>
                                      </p:cBhvr>
                                    </p:animEffect>
                                  </p:childTnLst>
                                </p:cTn>
                              </p:par>
                              <p:par>
                                <p:cTn id="15" presetID="9"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par>
                                <p:cTn id="18" presetID="9"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dissolve">
                                      <p:cBhvr>
                                        <p:cTn id="20" dur="500"/>
                                        <p:tgtEl>
                                          <p:spTgt spid="28"/>
                                        </p:tgtEl>
                                      </p:cBhvr>
                                    </p:animEffect>
                                  </p:childTnLst>
                                </p:cTn>
                              </p:par>
                              <p:par>
                                <p:cTn id="21" presetID="9"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dissolv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1+#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1+#ppt_w/2"/>
                                          </p:val>
                                        </p:tav>
                                        <p:tav tm="100000">
                                          <p:val>
                                            <p:strVal val="#ppt_x"/>
                                          </p:val>
                                        </p:tav>
                                      </p:tavLst>
                                    </p:anim>
                                    <p:anim calcmode="lin" valueType="num">
                                      <p:cBhvr additive="base">
                                        <p:cTn id="33" dur="500" fill="hold"/>
                                        <p:tgtEl>
                                          <p:spTgt spid="47"/>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012712"/>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7762" y="2255466"/>
            <a:ext cx="3791164" cy="5455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7633438" cy="276999"/>
          </a:xfrm>
          <a:prstGeom prst="rect">
            <a:avLst/>
          </a:prstGeom>
        </p:spPr>
        <p:txBody>
          <a:bodyPr wrap="square" lIns="0" tIns="0" rIns="0" bIns="0">
            <a:spAutoFit/>
          </a:bodyPr>
          <a:lstStyle/>
          <a:p>
            <a:r>
              <a:rPr lang="en-GB" dirty="0"/>
              <a:t>On Tuesday, the fish were swimming in 5 groups of 4.</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972339"/>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20</a:t>
                </a:r>
                <a:endParaRPr lang="en-GB" sz="2400" dirty="0"/>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4</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111546" y="2331618"/>
            <a:ext cx="3990389" cy="369332"/>
          </a:xfrm>
          <a:prstGeom prst="rect">
            <a:avLst/>
          </a:prstGeom>
        </p:spPr>
        <p:txBody>
          <a:bodyPr wrap="square" lIns="0" tIns="0" rIns="0" bIns="0">
            <a:spAutoFit/>
          </a:bodyPr>
          <a:lstStyle/>
          <a:p>
            <a:r>
              <a:rPr lang="en-GB" sz="2400" dirty="0">
                <a:solidFill>
                  <a:schemeClr val="bg1"/>
                </a:solidFill>
              </a:rPr>
              <a:t>5 groups of 4 equals 20.</a:t>
            </a: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V="1">
            <a:off x="636961" y="2091748"/>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flipH="1">
            <a:off x="713719" y="4404117"/>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20779" y="3106744"/>
            <a:ext cx="1534344" cy="369332"/>
          </a:xfrm>
          <a:prstGeom prst="rect">
            <a:avLst/>
          </a:prstGeom>
        </p:spPr>
        <p:txBody>
          <a:bodyPr wrap="square" lIns="0" tIns="0" rIns="0" bIns="0">
            <a:spAutoFit/>
          </a:bodyPr>
          <a:lstStyle/>
          <a:p>
            <a:r>
              <a:rPr lang="en-GB" sz="2400" dirty="0">
                <a:solidFill>
                  <a:schemeClr val="bg1"/>
                </a:solidFill>
              </a:rPr>
              <a:t>5 × 4 = 20</a:t>
            </a:r>
            <a:endParaRPr lang="en-GB" sz="3200" dirty="0">
              <a:solidFill>
                <a:schemeClr val="bg1"/>
              </a:solidFill>
            </a:endParaRPr>
          </a:p>
        </p:txBody>
      </p:sp>
      <p:grpSp>
        <p:nvGrpSpPr>
          <p:cNvPr id="39" name="Group 38">
            <a:extLst>
              <a:ext uri="{FF2B5EF4-FFF2-40B4-BE49-F238E27FC236}">
                <a16:creationId xmlns:a16="http://schemas.microsoft.com/office/drawing/2014/main" xmlns="" id="{C841B816-EC90-0F61-A673-FCA252219740}"/>
              </a:ext>
            </a:extLst>
          </p:cNvPr>
          <p:cNvGrpSpPr/>
          <p:nvPr/>
        </p:nvGrpSpPr>
        <p:grpSpPr>
          <a:xfrm>
            <a:off x="2328368" y="5173574"/>
            <a:ext cx="1669394" cy="1118937"/>
            <a:chOff x="2328368" y="5257799"/>
            <a:chExt cx="1669394" cy="1118937"/>
          </a:xfrm>
        </p:grpSpPr>
        <p:sp>
          <p:nvSpPr>
            <p:cNvPr id="29" name="Rectangle 28">
              <a:extLst>
                <a:ext uri="{FF2B5EF4-FFF2-40B4-BE49-F238E27FC236}">
                  <a16:creationId xmlns:a16="http://schemas.microsoft.com/office/drawing/2014/main" xmlns="" id="{EA3A8665-83D9-FF1A-6E51-C29EC67FC799}"/>
                </a:ext>
              </a:extLst>
            </p:cNvPr>
            <p:cNvSpPr/>
            <p:nvPr/>
          </p:nvSpPr>
          <p:spPr>
            <a:xfrm>
              <a:off x="2328368" y="5257799"/>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AA669441-DF29-844A-6365-09B7839EA051}"/>
                </a:ext>
              </a:extLst>
            </p:cNvPr>
            <p:cNvGrpSpPr/>
            <p:nvPr/>
          </p:nvGrpSpPr>
          <p:grpSpPr>
            <a:xfrm>
              <a:off x="2453798" y="5386101"/>
              <a:ext cx="1329745" cy="852684"/>
              <a:chOff x="795188" y="4758992"/>
              <a:chExt cx="1329745" cy="852684"/>
            </a:xfrm>
          </p:grpSpPr>
          <p:pic>
            <p:nvPicPr>
              <p:cNvPr id="10" name="Picture 9" descr="A picture containing accessory&#10;&#10;Description automatically generated">
                <a:extLst>
                  <a:ext uri="{FF2B5EF4-FFF2-40B4-BE49-F238E27FC236}">
                    <a16:creationId xmlns:a16="http://schemas.microsoft.com/office/drawing/2014/main" xmlns="" id="{B0132818-8C6D-4CB4-9E9A-BCF9B3097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88" y="4801686"/>
                <a:ext cx="729271" cy="32625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5186A0BC-3A63-F074-7450-7F9850B2E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72" y="5241262"/>
                <a:ext cx="600475" cy="355747"/>
              </a:xfrm>
              <a:prstGeom prst="rect">
                <a:avLst/>
              </a:prstGeom>
            </p:spPr>
          </p:pic>
          <p:pic>
            <p:nvPicPr>
              <p:cNvPr id="17" name="Picture 16" descr="Logo&#10;&#10;Description automatically generated">
                <a:extLst>
                  <a:ext uri="{FF2B5EF4-FFF2-40B4-BE49-F238E27FC236}">
                    <a16:creationId xmlns:a16="http://schemas.microsoft.com/office/drawing/2014/main" xmlns="" id="{30AC3767-4BAA-553E-1B20-70FF1433C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875" y="4758992"/>
                <a:ext cx="528602" cy="487056"/>
              </a:xfrm>
              <a:prstGeom prst="rect">
                <a:avLst/>
              </a:prstGeom>
            </p:spPr>
          </p:pic>
          <p:pic>
            <p:nvPicPr>
              <p:cNvPr id="19" name="Picture 18">
                <a:extLst>
                  <a:ext uri="{FF2B5EF4-FFF2-40B4-BE49-F238E27FC236}">
                    <a16:creationId xmlns:a16="http://schemas.microsoft.com/office/drawing/2014/main" xmlns="" id="{E86AFB32-CF87-1EEB-9B31-FDABB54F8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459" y="5316285"/>
                <a:ext cx="600474" cy="295391"/>
              </a:xfrm>
              <a:prstGeom prst="rect">
                <a:avLst/>
              </a:prstGeom>
            </p:spPr>
          </p:pic>
        </p:grpSp>
      </p:grpSp>
      <p:grpSp>
        <p:nvGrpSpPr>
          <p:cNvPr id="44" name="Group 43">
            <a:extLst>
              <a:ext uri="{FF2B5EF4-FFF2-40B4-BE49-F238E27FC236}">
                <a16:creationId xmlns:a16="http://schemas.microsoft.com/office/drawing/2014/main" xmlns="" id="{4E7AB630-D4FF-2626-CC99-0CF282576B10}"/>
              </a:ext>
            </a:extLst>
          </p:cNvPr>
          <p:cNvGrpSpPr/>
          <p:nvPr/>
        </p:nvGrpSpPr>
        <p:grpSpPr>
          <a:xfrm>
            <a:off x="6502329" y="3862485"/>
            <a:ext cx="1669394" cy="1118937"/>
            <a:chOff x="6502329" y="3934677"/>
            <a:chExt cx="1669394" cy="1118937"/>
          </a:xfrm>
        </p:grpSpPr>
        <p:sp>
          <p:nvSpPr>
            <p:cNvPr id="64" name="Rectangle 63">
              <a:extLst>
                <a:ext uri="{FF2B5EF4-FFF2-40B4-BE49-F238E27FC236}">
                  <a16:creationId xmlns:a16="http://schemas.microsoft.com/office/drawing/2014/main" xmlns="" id="{4D62A38D-2595-6662-4529-FC79CB864113}"/>
                </a:ext>
              </a:extLst>
            </p:cNvPr>
            <p:cNvSpPr/>
            <p:nvPr/>
          </p:nvSpPr>
          <p:spPr>
            <a:xfrm>
              <a:off x="6502329" y="3934677"/>
              <a:ext cx="1669394" cy="1118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EDEBFC51-9D19-778F-40A1-A1128F0026BC}"/>
                </a:ext>
              </a:extLst>
            </p:cNvPr>
            <p:cNvGrpSpPr/>
            <p:nvPr/>
          </p:nvGrpSpPr>
          <p:grpSpPr>
            <a:xfrm>
              <a:off x="6601356" y="4067629"/>
              <a:ext cx="1481690" cy="843999"/>
              <a:chOff x="2851398" y="4768952"/>
              <a:chExt cx="1481690" cy="843999"/>
            </a:xfrm>
          </p:grpSpPr>
          <p:pic>
            <p:nvPicPr>
              <p:cNvPr id="22" name="Picture 21" descr="Text&#10;&#10;Description automatically generated with low confidence">
                <a:extLst>
                  <a:ext uri="{FF2B5EF4-FFF2-40B4-BE49-F238E27FC236}">
                    <a16:creationId xmlns:a16="http://schemas.microsoft.com/office/drawing/2014/main" xmlns="" id="{C9897A76-A7DF-318A-C3E2-3E6554727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6120" y="4835479"/>
                <a:ext cx="786968" cy="258665"/>
              </a:xfrm>
              <a:prstGeom prst="rect">
                <a:avLst/>
              </a:prstGeom>
            </p:spPr>
          </p:pic>
          <p:pic>
            <p:nvPicPr>
              <p:cNvPr id="34" name="Picture 33" descr="A picture containing accessory&#10;&#10;Description automatically generated">
                <a:extLst>
                  <a:ext uri="{FF2B5EF4-FFF2-40B4-BE49-F238E27FC236}">
                    <a16:creationId xmlns:a16="http://schemas.microsoft.com/office/drawing/2014/main" xmlns="" id="{88C980C1-CC06-9B13-4A15-C12EA598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451" y="5256008"/>
                <a:ext cx="729271" cy="326253"/>
              </a:xfrm>
              <a:prstGeom prst="rect">
                <a:avLst/>
              </a:prstGeom>
            </p:spPr>
          </p:pic>
          <p:pic>
            <p:nvPicPr>
              <p:cNvPr id="36" name="Picture 35" descr="Logo&#10;&#10;Description automatically generated">
                <a:extLst>
                  <a:ext uri="{FF2B5EF4-FFF2-40B4-BE49-F238E27FC236}">
                    <a16:creationId xmlns:a16="http://schemas.microsoft.com/office/drawing/2014/main" xmlns="" id="{F273E652-6F49-86A9-7C0E-CB8A9E753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596" y="4768952"/>
                <a:ext cx="528602" cy="487056"/>
              </a:xfrm>
              <a:prstGeom prst="rect">
                <a:avLst/>
              </a:prstGeom>
            </p:spPr>
          </p:pic>
          <p:pic>
            <p:nvPicPr>
              <p:cNvPr id="37" name="Picture 36">
                <a:extLst>
                  <a:ext uri="{FF2B5EF4-FFF2-40B4-BE49-F238E27FC236}">
                    <a16:creationId xmlns:a16="http://schemas.microsoft.com/office/drawing/2014/main" xmlns="" id="{E396E7A6-BEC2-6D9A-DB73-969D6F5A3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1398" y="5317560"/>
                <a:ext cx="600474" cy="295391"/>
              </a:xfrm>
              <a:prstGeom prst="rect">
                <a:avLst/>
              </a:prstGeom>
            </p:spPr>
          </p:pic>
        </p:grpSp>
      </p:grpSp>
      <p:grpSp>
        <p:nvGrpSpPr>
          <p:cNvPr id="30" name="Group 29">
            <a:extLst>
              <a:ext uri="{FF2B5EF4-FFF2-40B4-BE49-F238E27FC236}">
                <a16:creationId xmlns:a16="http://schemas.microsoft.com/office/drawing/2014/main" xmlns="" id="{93DF30BD-07FC-98E7-B501-14F5FC4A9DA6}"/>
              </a:ext>
            </a:extLst>
          </p:cNvPr>
          <p:cNvGrpSpPr/>
          <p:nvPr/>
        </p:nvGrpSpPr>
        <p:grpSpPr>
          <a:xfrm>
            <a:off x="6502329" y="5173574"/>
            <a:ext cx="1669394" cy="1118937"/>
            <a:chOff x="6502329" y="5257798"/>
            <a:chExt cx="1669394" cy="1118937"/>
          </a:xfrm>
        </p:grpSpPr>
        <p:sp>
          <p:nvSpPr>
            <p:cNvPr id="61" name="Rectangle 60">
              <a:extLst>
                <a:ext uri="{FF2B5EF4-FFF2-40B4-BE49-F238E27FC236}">
                  <a16:creationId xmlns:a16="http://schemas.microsoft.com/office/drawing/2014/main" xmlns="" id="{13BBEE8D-4843-69B4-739E-01C85ED5322C}"/>
                </a:ext>
              </a:extLst>
            </p:cNvPr>
            <p:cNvSpPr/>
            <p:nvPr/>
          </p:nvSpPr>
          <p:spPr>
            <a:xfrm>
              <a:off x="6502329" y="5257798"/>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712D4EC5-EBAC-3B8E-6EF5-E6E276C72662}"/>
                </a:ext>
              </a:extLst>
            </p:cNvPr>
            <p:cNvGrpSpPr/>
            <p:nvPr/>
          </p:nvGrpSpPr>
          <p:grpSpPr>
            <a:xfrm>
              <a:off x="6574122" y="5386035"/>
              <a:ext cx="1440997" cy="876366"/>
              <a:chOff x="6052944" y="3131288"/>
              <a:chExt cx="1440997" cy="876366"/>
            </a:xfrm>
          </p:grpSpPr>
          <p:pic>
            <p:nvPicPr>
              <p:cNvPr id="35" name="Picture 34" descr="A picture containing text&#10;&#10;Description automatically generated">
                <a:extLst>
                  <a:ext uri="{FF2B5EF4-FFF2-40B4-BE49-F238E27FC236}">
                    <a16:creationId xmlns:a16="http://schemas.microsoft.com/office/drawing/2014/main" xmlns="" id="{EBD2F17B-8B81-9794-2C54-923A229F6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9437" y="3131930"/>
                <a:ext cx="600475" cy="355747"/>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xmlns="" id="{6762501B-845C-4C06-0419-E6784AB99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2944" y="3634794"/>
                <a:ext cx="786968" cy="258665"/>
              </a:xfrm>
              <a:prstGeom prst="rect">
                <a:avLst/>
              </a:prstGeom>
            </p:spPr>
          </p:pic>
          <p:pic>
            <p:nvPicPr>
              <p:cNvPr id="49" name="Picture 48" descr="Logo&#10;&#10;Description automatically generated">
                <a:extLst>
                  <a:ext uri="{FF2B5EF4-FFF2-40B4-BE49-F238E27FC236}">
                    <a16:creationId xmlns:a16="http://schemas.microsoft.com/office/drawing/2014/main" xmlns="" id="{8AA54731-55D4-A8D8-3358-F69D44393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1400" y="3520598"/>
                <a:ext cx="528602" cy="487056"/>
              </a:xfrm>
              <a:prstGeom prst="rect">
                <a:avLst/>
              </a:prstGeom>
            </p:spPr>
          </p:pic>
          <p:pic>
            <p:nvPicPr>
              <p:cNvPr id="50" name="Picture 49">
                <a:extLst>
                  <a:ext uri="{FF2B5EF4-FFF2-40B4-BE49-F238E27FC236}">
                    <a16:creationId xmlns:a16="http://schemas.microsoft.com/office/drawing/2014/main" xmlns="" id="{D9963B14-3CDF-0904-C78B-C0ADE7950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3467" y="3131288"/>
                <a:ext cx="600474" cy="295391"/>
              </a:xfrm>
              <a:prstGeom prst="rect">
                <a:avLst/>
              </a:prstGeom>
            </p:spPr>
          </p:pic>
        </p:grpSp>
      </p:grpSp>
      <p:grpSp>
        <p:nvGrpSpPr>
          <p:cNvPr id="31" name="Group 30">
            <a:extLst>
              <a:ext uri="{FF2B5EF4-FFF2-40B4-BE49-F238E27FC236}">
                <a16:creationId xmlns:a16="http://schemas.microsoft.com/office/drawing/2014/main" xmlns="" id="{4AC53715-2346-7BA1-925A-288F2611F21E}"/>
              </a:ext>
            </a:extLst>
          </p:cNvPr>
          <p:cNvGrpSpPr/>
          <p:nvPr/>
        </p:nvGrpSpPr>
        <p:grpSpPr>
          <a:xfrm>
            <a:off x="4309279" y="5173574"/>
            <a:ext cx="1669394" cy="1118937"/>
            <a:chOff x="4309279" y="5257798"/>
            <a:chExt cx="1669394" cy="1118937"/>
          </a:xfrm>
        </p:grpSpPr>
        <p:sp>
          <p:nvSpPr>
            <p:cNvPr id="62" name="Rectangle 61">
              <a:extLst>
                <a:ext uri="{FF2B5EF4-FFF2-40B4-BE49-F238E27FC236}">
                  <a16:creationId xmlns:a16="http://schemas.microsoft.com/office/drawing/2014/main" xmlns="" id="{370F0D57-5540-FFD6-DBB8-67E1FCFF4FC3}"/>
                </a:ext>
              </a:extLst>
            </p:cNvPr>
            <p:cNvSpPr/>
            <p:nvPr/>
          </p:nvSpPr>
          <p:spPr>
            <a:xfrm>
              <a:off x="4309279" y="5257798"/>
              <a:ext cx="1669394" cy="1118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69514AFF-2905-638A-EA9D-46F391BD87DD}"/>
                </a:ext>
              </a:extLst>
            </p:cNvPr>
            <p:cNvGrpSpPr/>
            <p:nvPr/>
          </p:nvGrpSpPr>
          <p:grpSpPr>
            <a:xfrm>
              <a:off x="4359712" y="5425091"/>
              <a:ext cx="1474665" cy="812830"/>
              <a:chOff x="4632075" y="4372019"/>
              <a:chExt cx="1474665" cy="812830"/>
            </a:xfrm>
          </p:grpSpPr>
          <p:pic>
            <p:nvPicPr>
              <p:cNvPr id="42" name="Picture 41" descr="A picture containing accessory&#10;&#10;Description automatically generated">
                <a:extLst>
                  <a:ext uri="{FF2B5EF4-FFF2-40B4-BE49-F238E27FC236}">
                    <a16:creationId xmlns:a16="http://schemas.microsoft.com/office/drawing/2014/main" xmlns="" id="{ADCC8B3B-9932-9C36-6D17-C6426AF1C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009" y="4801686"/>
                <a:ext cx="729271" cy="32625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xmlns="" id="{39E871B6-90ED-2041-2943-C78DC0AE4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265" y="4372019"/>
                <a:ext cx="600475" cy="355747"/>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xmlns="" id="{63C84890-C6C5-DD2A-13A1-6D923FEE2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2075" y="4381157"/>
                <a:ext cx="786968" cy="258665"/>
              </a:xfrm>
              <a:prstGeom prst="rect">
                <a:avLst/>
              </a:prstGeom>
            </p:spPr>
          </p:pic>
          <p:pic>
            <p:nvPicPr>
              <p:cNvPr id="58" name="Picture 57">
                <a:extLst>
                  <a:ext uri="{FF2B5EF4-FFF2-40B4-BE49-F238E27FC236}">
                    <a16:creationId xmlns:a16="http://schemas.microsoft.com/office/drawing/2014/main" xmlns="" id="{CB381111-0661-744D-3F12-BE07ED9F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280" y="4889458"/>
                <a:ext cx="600474" cy="295391"/>
              </a:xfrm>
              <a:prstGeom prst="rect">
                <a:avLst/>
              </a:prstGeom>
            </p:spPr>
          </p:pic>
        </p:grpSp>
      </p:grpSp>
      <p:grpSp>
        <p:nvGrpSpPr>
          <p:cNvPr id="45" name="Group 44">
            <a:extLst>
              <a:ext uri="{FF2B5EF4-FFF2-40B4-BE49-F238E27FC236}">
                <a16:creationId xmlns:a16="http://schemas.microsoft.com/office/drawing/2014/main" xmlns="" id="{B8544FA5-A7A1-B008-E89F-36114479A3EA}"/>
              </a:ext>
            </a:extLst>
          </p:cNvPr>
          <p:cNvGrpSpPr/>
          <p:nvPr/>
        </p:nvGrpSpPr>
        <p:grpSpPr>
          <a:xfrm>
            <a:off x="4322973" y="3876713"/>
            <a:ext cx="1669394" cy="1118937"/>
            <a:chOff x="4322973" y="3876713"/>
            <a:chExt cx="1669394" cy="1118937"/>
          </a:xfrm>
        </p:grpSpPr>
        <p:sp>
          <p:nvSpPr>
            <p:cNvPr id="60" name="Rectangle 59">
              <a:extLst>
                <a:ext uri="{FF2B5EF4-FFF2-40B4-BE49-F238E27FC236}">
                  <a16:creationId xmlns:a16="http://schemas.microsoft.com/office/drawing/2014/main" xmlns="" id="{19D51B63-7088-0F2C-3988-2D35127117C9}"/>
                </a:ext>
              </a:extLst>
            </p:cNvPr>
            <p:cNvSpPr/>
            <p:nvPr/>
          </p:nvSpPr>
          <p:spPr>
            <a:xfrm>
              <a:off x="4322973" y="3876713"/>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D4C36D21-F244-CF94-C31E-4A79151CC6BB}"/>
                </a:ext>
              </a:extLst>
            </p:cNvPr>
            <p:cNvGrpSpPr/>
            <p:nvPr/>
          </p:nvGrpSpPr>
          <p:grpSpPr>
            <a:xfrm>
              <a:off x="4407855" y="4010238"/>
              <a:ext cx="1426522" cy="940314"/>
              <a:chOff x="7151281" y="4595865"/>
              <a:chExt cx="1426522" cy="940314"/>
            </a:xfrm>
          </p:grpSpPr>
          <p:pic>
            <p:nvPicPr>
              <p:cNvPr id="55" name="Picture 54" descr="A picture containing accessory&#10;&#10;Description automatically generated">
                <a:extLst>
                  <a:ext uri="{FF2B5EF4-FFF2-40B4-BE49-F238E27FC236}">
                    <a16:creationId xmlns:a16="http://schemas.microsoft.com/office/drawing/2014/main" xmlns="" id="{5721D78F-305B-2F29-76F6-7A4C53B8E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684" y="4595865"/>
                <a:ext cx="729271" cy="326253"/>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5CF91FE-6F47-8DBE-01FA-CB0A21BFB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281" y="4609504"/>
                <a:ext cx="600475" cy="355747"/>
              </a:xfrm>
              <a:prstGeom prst="rect">
                <a:avLst/>
              </a:prstGeom>
            </p:spPr>
          </p:pic>
          <p:pic>
            <p:nvPicPr>
              <p:cNvPr id="57" name="Picture 56" descr="Logo&#10;&#10;Description automatically generated">
                <a:extLst>
                  <a:ext uri="{FF2B5EF4-FFF2-40B4-BE49-F238E27FC236}">
                    <a16:creationId xmlns:a16="http://schemas.microsoft.com/office/drawing/2014/main" xmlns="" id="{C159F7BE-32F5-8466-119E-1A2E3F524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989" y="5049123"/>
                <a:ext cx="528602" cy="487056"/>
              </a:xfrm>
              <a:prstGeom prst="rect">
                <a:avLst/>
              </a:prstGeom>
            </p:spPr>
          </p:pic>
          <p:pic>
            <p:nvPicPr>
              <p:cNvPr id="59" name="Picture 58" descr="Text&#10;&#10;Description automatically generated with low confidence">
                <a:extLst>
                  <a:ext uri="{FF2B5EF4-FFF2-40B4-BE49-F238E27FC236}">
                    <a16:creationId xmlns:a16="http://schemas.microsoft.com/office/drawing/2014/main" xmlns="" id="{3F1A3B2D-F030-BF2A-BDD6-63A102E2D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0835" y="5163318"/>
                <a:ext cx="786968" cy="258665"/>
              </a:xfrm>
              <a:prstGeom prst="rect">
                <a:avLst/>
              </a:prstGeom>
            </p:spPr>
          </p:pic>
        </p:grpSp>
      </p:grpSp>
    </p:spTree>
    <p:extLst>
      <p:ext uri="{BB962C8B-B14F-4D97-AF65-F5344CB8AC3E}">
        <p14:creationId xmlns:p14="http://schemas.microsoft.com/office/powerpoint/2010/main" val="16725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par>
                                <p:cTn id="14" presetID="9"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dissolve">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par>
                                <p:cTn id="20" presetID="9"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dissolve">
                                      <p:cBhvr>
                                        <p:cTn id="22" dur="500"/>
                                        <p:tgtEl>
                                          <p:spTgt spid="44"/>
                                        </p:tgtEl>
                                      </p:cBhvr>
                                    </p:animEffect>
                                  </p:childTnLst>
                                </p:cTn>
                              </p:par>
                              <p:par>
                                <p:cTn id="23" presetID="9"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dissolv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 calcmode="lin" valueType="num">
                                      <p:cBhvr additive="base">
                                        <p:cTn id="30" dur="500" fill="hold"/>
                                        <p:tgtEl>
                                          <p:spTgt spid="47"/>
                                        </p:tgtEl>
                                        <p:attrNameLst>
                                          <p:attrName>ppt_x</p:attrName>
                                        </p:attrNameLst>
                                      </p:cBhvr>
                                      <p:tavLst>
                                        <p:tav tm="0">
                                          <p:val>
                                            <p:strVal val="1+#ppt_w/2"/>
                                          </p:val>
                                        </p:tav>
                                        <p:tav tm="100000">
                                          <p:val>
                                            <p:strVal val="#ppt_x"/>
                                          </p:val>
                                        </p:tav>
                                      </p:tavLst>
                                    </p:anim>
                                    <p:anim calcmode="lin" valueType="num">
                                      <p:cBhvr additive="base">
                                        <p:cTn id="31" dur="500" fill="hold"/>
                                        <p:tgtEl>
                                          <p:spTgt spid="47"/>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1+#ppt_w/2"/>
                                          </p:val>
                                        </p:tav>
                                        <p:tav tm="100000">
                                          <p:val>
                                            <p:strVal val="#ppt_x"/>
                                          </p:val>
                                        </p:tav>
                                      </p:tavLst>
                                    </p:anim>
                                    <p:anim calcmode="lin" valueType="num">
                                      <p:cBhvr additive="base">
                                        <p:cTn id="35" dur="500" fill="hold"/>
                                        <p:tgtEl>
                                          <p:spTgt spid="12"/>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1+#ppt_w/2"/>
                                          </p:val>
                                        </p:tav>
                                        <p:tav tm="100000">
                                          <p:val>
                                            <p:strVal val="#ppt_x"/>
                                          </p:val>
                                        </p:tav>
                                      </p:tavLst>
                                    </p:anim>
                                    <p:anim calcmode="lin" valueType="num">
                                      <p:cBhvr additive="base">
                                        <p:cTn id="39" dur="500" fill="hold"/>
                                        <p:tgtEl>
                                          <p:spTgt spid="13"/>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012712"/>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7762" y="1976189"/>
            <a:ext cx="3416883" cy="8512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7633438" cy="276999"/>
          </a:xfrm>
          <a:prstGeom prst="rect">
            <a:avLst/>
          </a:prstGeom>
        </p:spPr>
        <p:txBody>
          <a:bodyPr wrap="square" lIns="0" tIns="0" rIns="0" bIns="0">
            <a:spAutoFit/>
          </a:bodyPr>
          <a:lstStyle/>
          <a:p>
            <a:r>
              <a:rPr lang="en-GB" dirty="0"/>
              <a:t>The 20 fish are divided into 5 equal groups of 4.</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972339"/>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20</a:t>
                </a:r>
                <a:endParaRPr lang="en-GB" sz="2400" dirty="0"/>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4</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111546" y="2052341"/>
            <a:ext cx="3223022" cy="738664"/>
          </a:xfrm>
          <a:prstGeom prst="rect">
            <a:avLst/>
          </a:prstGeom>
        </p:spPr>
        <p:txBody>
          <a:bodyPr wrap="square" lIns="0" tIns="0" rIns="0" bIns="0">
            <a:spAutoFit/>
          </a:bodyPr>
          <a:lstStyle/>
          <a:p>
            <a:r>
              <a:rPr lang="en-GB" sz="2400" dirty="0">
                <a:solidFill>
                  <a:schemeClr val="bg1"/>
                </a:solidFill>
              </a:rPr>
              <a:t>20 divided into 5 equal groups equals 4.</a:t>
            </a: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a:off x="2282640" y="2098428"/>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flipH="1">
            <a:off x="840612" y="4421953"/>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20779" y="3106744"/>
            <a:ext cx="1534344" cy="369332"/>
          </a:xfrm>
          <a:prstGeom prst="rect">
            <a:avLst/>
          </a:prstGeom>
        </p:spPr>
        <p:txBody>
          <a:bodyPr wrap="square" lIns="0" tIns="0" rIns="0" bIns="0">
            <a:spAutoFit/>
          </a:bodyPr>
          <a:lstStyle/>
          <a:p>
            <a:r>
              <a:rPr lang="en-GB" sz="2400" dirty="0">
                <a:solidFill>
                  <a:schemeClr val="bg1"/>
                </a:solidFill>
              </a:rPr>
              <a:t>20 ÷ 5 = 4</a:t>
            </a:r>
            <a:endParaRPr lang="en-GB" sz="3200" dirty="0">
              <a:solidFill>
                <a:schemeClr val="bg1"/>
              </a:solidFill>
            </a:endParaRPr>
          </a:p>
        </p:txBody>
      </p:sp>
      <p:grpSp>
        <p:nvGrpSpPr>
          <p:cNvPr id="39" name="Group 38">
            <a:extLst>
              <a:ext uri="{FF2B5EF4-FFF2-40B4-BE49-F238E27FC236}">
                <a16:creationId xmlns:a16="http://schemas.microsoft.com/office/drawing/2014/main" xmlns="" id="{C841B816-EC90-0F61-A673-FCA252219740}"/>
              </a:ext>
            </a:extLst>
          </p:cNvPr>
          <p:cNvGrpSpPr/>
          <p:nvPr/>
        </p:nvGrpSpPr>
        <p:grpSpPr>
          <a:xfrm>
            <a:off x="2328368" y="5173574"/>
            <a:ext cx="1669394" cy="1118937"/>
            <a:chOff x="2328368" y="5257799"/>
            <a:chExt cx="1669394" cy="1118937"/>
          </a:xfrm>
        </p:grpSpPr>
        <p:sp>
          <p:nvSpPr>
            <p:cNvPr id="29" name="Rectangle 28">
              <a:extLst>
                <a:ext uri="{FF2B5EF4-FFF2-40B4-BE49-F238E27FC236}">
                  <a16:creationId xmlns:a16="http://schemas.microsoft.com/office/drawing/2014/main" xmlns="" id="{EA3A8665-83D9-FF1A-6E51-C29EC67FC799}"/>
                </a:ext>
              </a:extLst>
            </p:cNvPr>
            <p:cNvSpPr/>
            <p:nvPr/>
          </p:nvSpPr>
          <p:spPr>
            <a:xfrm>
              <a:off x="2328368" y="5257799"/>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AA669441-DF29-844A-6365-09B7839EA051}"/>
                </a:ext>
              </a:extLst>
            </p:cNvPr>
            <p:cNvGrpSpPr/>
            <p:nvPr/>
          </p:nvGrpSpPr>
          <p:grpSpPr>
            <a:xfrm>
              <a:off x="2453798" y="5386101"/>
              <a:ext cx="1329745" cy="852684"/>
              <a:chOff x="795188" y="4758992"/>
              <a:chExt cx="1329745" cy="852684"/>
            </a:xfrm>
          </p:grpSpPr>
          <p:pic>
            <p:nvPicPr>
              <p:cNvPr id="10" name="Picture 9" descr="A picture containing accessory&#10;&#10;Description automatically generated">
                <a:extLst>
                  <a:ext uri="{FF2B5EF4-FFF2-40B4-BE49-F238E27FC236}">
                    <a16:creationId xmlns:a16="http://schemas.microsoft.com/office/drawing/2014/main" xmlns="" id="{B0132818-8C6D-4CB4-9E9A-BCF9B3097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88" y="4801686"/>
                <a:ext cx="729271" cy="32625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5186A0BC-3A63-F074-7450-7F9850B2E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72" y="5241262"/>
                <a:ext cx="600475" cy="355747"/>
              </a:xfrm>
              <a:prstGeom prst="rect">
                <a:avLst/>
              </a:prstGeom>
            </p:spPr>
          </p:pic>
          <p:pic>
            <p:nvPicPr>
              <p:cNvPr id="17" name="Picture 16" descr="Logo&#10;&#10;Description automatically generated">
                <a:extLst>
                  <a:ext uri="{FF2B5EF4-FFF2-40B4-BE49-F238E27FC236}">
                    <a16:creationId xmlns:a16="http://schemas.microsoft.com/office/drawing/2014/main" xmlns="" id="{30AC3767-4BAA-553E-1B20-70FF1433C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875" y="4758992"/>
                <a:ext cx="528602" cy="487056"/>
              </a:xfrm>
              <a:prstGeom prst="rect">
                <a:avLst/>
              </a:prstGeom>
            </p:spPr>
          </p:pic>
          <p:pic>
            <p:nvPicPr>
              <p:cNvPr id="19" name="Picture 18">
                <a:extLst>
                  <a:ext uri="{FF2B5EF4-FFF2-40B4-BE49-F238E27FC236}">
                    <a16:creationId xmlns:a16="http://schemas.microsoft.com/office/drawing/2014/main" xmlns="" id="{E86AFB32-CF87-1EEB-9B31-FDABB54F8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459" y="5316285"/>
                <a:ext cx="600474" cy="295391"/>
              </a:xfrm>
              <a:prstGeom prst="rect">
                <a:avLst/>
              </a:prstGeom>
            </p:spPr>
          </p:pic>
        </p:grpSp>
      </p:grpSp>
      <p:grpSp>
        <p:nvGrpSpPr>
          <p:cNvPr id="44" name="Group 43">
            <a:extLst>
              <a:ext uri="{FF2B5EF4-FFF2-40B4-BE49-F238E27FC236}">
                <a16:creationId xmlns:a16="http://schemas.microsoft.com/office/drawing/2014/main" xmlns="" id="{4E7AB630-D4FF-2626-CC99-0CF282576B10}"/>
              </a:ext>
            </a:extLst>
          </p:cNvPr>
          <p:cNvGrpSpPr/>
          <p:nvPr/>
        </p:nvGrpSpPr>
        <p:grpSpPr>
          <a:xfrm>
            <a:off x="6502329" y="3862485"/>
            <a:ext cx="1669394" cy="1118937"/>
            <a:chOff x="6502329" y="3934677"/>
            <a:chExt cx="1669394" cy="1118937"/>
          </a:xfrm>
        </p:grpSpPr>
        <p:sp>
          <p:nvSpPr>
            <p:cNvPr id="64" name="Rectangle 63">
              <a:extLst>
                <a:ext uri="{FF2B5EF4-FFF2-40B4-BE49-F238E27FC236}">
                  <a16:creationId xmlns:a16="http://schemas.microsoft.com/office/drawing/2014/main" xmlns="" id="{4D62A38D-2595-6662-4529-FC79CB864113}"/>
                </a:ext>
              </a:extLst>
            </p:cNvPr>
            <p:cNvSpPr/>
            <p:nvPr/>
          </p:nvSpPr>
          <p:spPr>
            <a:xfrm>
              <a:off x="6502329" y="3934677"/>
              <a:ext cx="1669394" cy="1118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EDEBFC51-9D19-778F-40A1-A1128F0026BC}"/>
                </a:ext>
              </a:extLst>
            </p:cNvPr>
            <p:cNvGrpSpPr/>
            <p:nvPr/>
          </p:nvGrpSpPr>
          <p:grpSpPr>
            <a:xfrm>
              <a:off x="6601356" y="4067629"/>
              <a:ext cx="1481690" cy="843999"/>
              <a:chOff x="2851398" y="4768952"/>
              <a:chExt cx="1481690" cy="843999"/>
            </a:xfrm>
          </p:grpSpPr>
          <p:pic>
            <p:nvPicPr>
              <p:cNvPr id="22" name="Picture 21" descr="Text&#10;&#10;Description automatically generated with low confidence">
                <a:extLst>
                  <a:ext uri="{FF2B5EF4-FFF2-40B4-BE49-F238E27FC236}">
                    <a16:creationId xmlns:a16="http://schemas.microsoft.com/office/drawing/2014/main" xmlns="" id="{C9897A76-A7DF-318A-C3E2-3E6554727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6120" y="4835479"/>
                <a:ext cx="786968" cy="258665"/>
              </a:xfrm>
              <a:prstGeom prst="rect">
                <a:avLst/>
              </a:prstGeom>
            </p:spPr>
          </p:pic>
          <p:pic>
            <p:nvPicPr>
              <p:cNvPr id="34" name="Picture 33" descr="A picture containing accessory&#10;&#10;Description automatically generated">
                <a:extLst>
                  <a:ext uri="{FF2B5EF4-FFF2-40B4-BE49-F238E27FC236}">
                    <a16:creationId xmlns:a16="http://schemas.microsoft.com/office/drawing/2014/main" xmlns="" id="{88C980C1-CC06-9B13-4A15-C12EA598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451" y="5256008"/>
                <a:ext cx="729271" cy="326253"/>
              </a:xfrm>
              <a:prstGeom prst="rect">
                <a:avLst/>
              </a:prstGeom>
            </p:spPr>
          </p:pic>
          <p:pic>
            <p:nvPicPr>
              <p:cNvPr id="36" name="Picture 35" descr="Logo&#10;&#10;Description automatically generated">
                <a:extLst>
                  <a:ext uri="{FF2B5EF4-FFF2-40B4-BE49-F238E27FC236}">
                    <a16:creationId xmlns:a16="http://schemas.microsoft.com/office/drawing/2014/main" xmlns="" id="{F273E652-6F49-86A9-7C0E-CB8A9E753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596" y="4768952"/>
                <a:ext cx="528602" cy="487056"/>
              </a:xfrm>
              <a:prstGeom prst="rect">
                <a:avLst/>
              </a:prstGeom>
            </p:spPr>
          </p:pic>
          <p:pic>
            <p:nvPicPr>
              <p:cNvPr id="37" name="Picture 36">
                <a:extLst>
                  <a:ext uri="{FF2B5EF4-FFF2-40B4-BE49-F238E27FC236}">
                    <a16:creationId xmlns:a16="http://schemas.microsoft.com/office/drawing/2014/main" xmlns="" id="{E396E7A6-BEC2-6D9A-DB73-969D6F5A3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1398" y="5317560"/>
                <a:ext cx="600474" cy="295391"/>
              </a:xfrm>
              <a:prstGeom prst="rect">
                <a:avLst/>
              </a:prstGeom>
            </p:spPr>
          </p:pic>
        </p:grpSp>
      </p:grpSp>
      <p:grpSp>
        <p:nvGrpSpPr>
          <p:cNvPr id="30" name="Group 29">
            <a:extLst>
              <a:ext uri="{FF2B5EF4-FFF2-40B4-BE49-F238E27FC236}">
                <a16:creationId xmlns:a16="http://schemas.microsoft.com/office/drawing/2014/main" xmlns="" id="{93DF30BD-07FC-98E7-B501-14F5FC4A9DA6}"/>
              </a:ext>
            </a:extLst>
          </p:cNvPr>
          <p:cNvGrpSpPr/>
          <p:nvPr/>
        </p:nvGrpSpPr>
        <p:grpSpPr>
          <a:xfrm>
            <a:off x="6502329" y="5173574"/>
            <a:ext cx="1669394" cy="1118937"/>
            <a:chOff x="6502329" y="5257798"/>
            <a:chExt cx="1669394" cy="1118937"/>
          </a:xfrm>
        </p:grpSpPr>
        <p:sp>
          <p:nvSpPr>
            <p:cNvPr id="61" name="Rectangle 60">
              <a:extLst>
                <a:ext uri="{FF2B5EF4-FFF2-40B4-BE49-F238E27FC236}">
                  <a16:creationId xmlns:a16="http://schemas.microsoft.com/office/drawing/2014/main" xmlns="" id="{13BBEE8D-4843-69B4-739E-01C85ED5322C}"/>
                </a:ext>
              </a:extLst>
            </p:cNvPr>
            <p:cNvSpPr/>
            <p:nvPr/>
          </p:nvSpPr>
          <p:spPr>
            <a:xfrm>
              <a:off x="6502329" y="5257798"/>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712D4EC5-EBAC-3B8E-6EF5-E6E276C72662}"/>
                </a:ext>
              </a:extLst>
            </p:cNvPr>
            <p:cNvGrpSpPr/>
            <p:nvPr/>
          </p:nvGrpSpPr>
          <p:grpSpPr>
            <a:xfrm>
              <a:off x="6574122" y="5386035"/>
              <a:ext cx="1440997" cy="876366"/>
              <a:chOff x="6052944" y="3131288"/>
              <a:chExt cx="1440997" cy="876366"/>
            </a:xfrm>
          </p:grpSpPr>
          <p:pic>
            <p:nvPicPr>
              <p:cNvPr id="35" name="Picture 34" descr="A picture containing text&#10;&#10;Description automatically generated">
                <a:extLst>
                  <a:ext uri="{FF2B5EF4-FFF2-40B4-BE49-F238E27FC236}">
                    <a16:creationId xmlns:a16="http://schemas.microsoft.com/office/drawing/2014/main" xmlns="" id="{EBD2F17B-8B81-9794-2C54-923A229F6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9437" y="3131930"/>
                <a:ext cx="600475" cy="355747"/>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xmlns="" id="{6762501B-845C-4C06-0419-E6784AB99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2944" y="3634794"/>
                <a:ext cx="786968" cy="258665"/>
              </a:xfrm>
              <a:prstGeom prst="rect">
                <a:avLst/>
              </a:prstGeom>
            </p:spPr>
          </p:pic>
          <p:pic>
            <p:nvPicPr>
              <p:cNvPr id="49" name="Picture 48" descr="Logo&#10;&#10;Description automatically generated">
                <a:extLst>
                  <a:ext uri="{FF2B5EF4-FFF2-40B4-BE49-F238E27FC236}">
                    <a16:creationId xmlns:a16="http://schemas.microsoft.com/office/drawing/2014/main" xmlns="" id="{8AA54731-55D4-A8D8-3358-F69D44393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1400" y="3520598"/>
                <a:ext cx="528602" cy="487056"/>
              </a:xfrm>
              <a:prstGeom prst="rect">
                <a:avLst/>
              </a:prstGeom>
            </p:spPr>
          </p:pic>
          <p:pic>
            <p:nvPicPr>
              <p:cNvPr id="50" name="Picture 49">
                <a:extLst>
                  <a:ext uri="{FF2B5EF4-FFF2-40B4-BE49-F238E27FC236}">
                    <a16:creationId xmlns:a16="http://schemas.microsoft.com/office/drawing/2014/main" xmlns="" id="{D9963B14-3CDF-0904-C78B-C0ADE7950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3467" y="3131288"/>
                <a:ext cx="600474" cy="295391"/>
              </a:xfrm>
              <a:prstGeom prst="rect">
                <a:avLst/>
              </a:prstGeom>
            </p:spPr>
          </p:pic>
        </p:grpSp>
      </p:grpSp>
      <p:grpSp>
        <p:nvGrpSpPr>
          <p:cNvPr id="31" name="Group 30">
            <a:extLst>
              <a:ext uri="{FF2B5EF4-FFF2-40B4-BE49-F238E27FC236}">
                <a16:creationId xmlns:a16="http://schemas.microsoft.com/office/drawing/2014/main" xmlns="" id="{4AC53715-2346-7BA1-925A-288F2611F21E}"/>
              </a:ext>
            </a:extLst>
          </p:cNvPr>
          <p:cNvGrpSpPr/>
          <p:nvPr/>
        </p:nvGrpSpPr>
        <p:grpSpPr>
          <a:xfrm>
            <a:off x="4309279" y="5173574"/>
            <a:ext cx="1669394" cy="1118937"/>
            <a:chOff x="4309279" y="5257798"/>
            <a:chExt cx="1669394" cy="1118937"/>
          </a:xfrm>
        </p:grpSpPr>
        <p:sp>
          <p:nvSpPr>
            <p:cNvPr id="62" name="Rectangle 61">
              <a:extLst>
                <a:ext uri="{FF2B5EF4-FFF2-40B4-BE49-F238E27FC236}">
                  <a16:creationId xmlns:a16="http://schemas.microsoft.com/office/drawing/2014/main" xmlns="" id="{370F0D57-5540-FFD6-DBB8-67E1FCFF4FC3}"/>
                </a:ext>
              </a:extLst>
            </p:cNvPr>
            <p:cNvSpPr/>
            <p:nvPr/>
          </p:nvSpPr>
          <p:spPr>
            <a:xfrm>
              <a:off x="4309279" y="5257798"/>
              <a:ext cx="1669394" cy="1118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69514AFF-2905-638A-EA9D-46F391BD87DD}"/>
                </a:ext>
              </a:extLst>
            </p:cNvPr>
            <p:cNvGrpSpPr/>
            <p:nvPr/>
          </p:nvGrpSpPr>
          <p:grpSpPr>
            <a:xfrm>
              <a:off x="4359712" y="5425091"/>
              <a:ext cx="1474665" cy="812830"/>
              <a:chOff x="4632075" y="4372019"/>
              <a:chExt cx="1474665" cy="812830"/>
            </a:xfrm>
          </p:grpSpPr>
          <p:pic>
            <p:nvPicPr>
              <p:cNvPr id="42" name="Picture 41" descr="A picture containing accessory&#10;&#10;Description automatically generated">
                <a:extLst>
                  <a:ext uri="{FF2B5EF4-FFF2-40B4-BE49-F238E27FC236}">
                    <a16:creationId xmlns:a16="http://schemas.microsoft.com/office/drawing/2014/main" xmlns="" id="{ADCC8B3B-9932-9C36-6D17-C6426AF1C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009" y="4801686"/>
                <a:ext cx="729271" cy="32625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xmlns="" id="{39E871B6-90ED-2041-2943-C78DC0AE4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265" y="4372019"/>
                <a:ext cx="600475" cy="355747"/>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xmlns="" id="{63C84890-C6C5-DD2A-13A1-6D923FEE2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2075" y="4381157"/>
                <a:ext cx="786968" cy="258665"/>
              </a:xfrm>
              <a:prstGeom prst="rect">
                <a:avLst/>
              </a:prstGeom>
            </p:spPr>
          </p:pic>
          <p:pic>
            <p:nvPicPr>
              <p:cNvPr id="58" name="Picture 57">
                <a:extLst>
                  <a:ext uri="{FF2B5EF4-FFF2-40B4-BE49-F238E27FC236}">
                    <a16:creationId xmlns:a16="http://schemas.microsoft.com/office/drawing/2014/main" xmlns="" id="{CB381111-0661-744D-3F12-BE07ED9F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280" y="4889458"/>
                <a:ext cx="600474" cy="295391"/>
              </a:xfrm>
              <a:prstGeom prst="rect">
                <a:avLst/>
              </a:prstGeom>
            </p:spPr>
          </p:pic>
        </p:grpSp>
      </p:grpSp>
      <p:grpSp>
        <p:nvGrpSpPr>
          <p:cNvPr id="45" name="Group 44">
            <a:extLst>
              <a:ext uri="{FF2B5EF4-FFF2-40B4-BE49-F238E27FC236}">
                <a16:creationId xmlns:a16="http://schemas.microsoft.com/office/drawing/2014/main" xmlns="" id="{B8544FA5-A7A1-B008-E89F-36114479A3EA}"/>
              </a:ext>
            </a:extLst>
          </p:cNvPr>
          <p:cNvGrpSpPr/>
          <p:nvPr/>
        </p:nvGrpSpPr>
        <p:grpSpPr>
          <a:xfrm>
            <a:off x="4322973" y="3876713"/>
            <a:ext cx="1669394" cy="1118937"/>
            <a:chOff x="4322973" y="3876713"/>
            <a:chExt cx="1669394" cy="1118937"/>
          </a:xfrm>
        </p:grpSpPr>
        <p:sp>
          <p:nvSpPr>
            <p:cNvPr id="60" name="Rectangle 59">
              <a:extLst>
                <a:ext uri="{FF2B5EF4-FFF2-40B4-BE49-F238E27FC236}">
                  <a16:creationId xmlns:a16="http://schemas.microsoft.com/office/drawing/2014/main" xmlns="" id="{19D51B63-7088-0F2C-3988-2D35127117C9}"/>
                </a:ext>
              </a:extLst>
            </p:cNvPr>
            <p:cNvSpPr/>
            <p:nvPr/>
          </p:nvSpPr>
          <p:spPr>
            <a:xfrm>
              <a:off x="4322973" y="3876713"/>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D4C36D21-F244-CF94-C31E-4A79151CC6BB}"/>
                </a:ext>
              </a:extLst>
            </p:cNvPr>
            <p:cNvGrpSpPr/>
            <p:nvPr/>
          </p:nvGrpSpPr>
          <p:grpSpPr>
            <a:xfrm>
              <a:off x="4407855" y="4010238"/>
              <a:ext cx="1426522" cy="940314"/>
              <a:chOff x="7151281" y="4595865"/>
              <a:chExt cx="1426522" cy="940314"/>
            </a:xfrm>
          </p:grpSpPr>
          <p:pic>
            <p:nvPicPr>
              <p:cNvPr id="55" name="Picture 54" descr="A picture containing accessory&#10;&#10;Description automatically generated">
                <a:extLst>
                  <a:ext uri="{FF2B5EF4-FFF2-40B4-BE49-F238E27FC236}">
                    <a16:creationId xmlns:a16="http://schemas.microsoft.com/office/drawing/2014/main" xmlns="" id="{5721D78F-305B-2F29-76F6-7A4C53B8E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684" y="4595865"/>
                <a:ext cx="729271" cy="326253"/>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5CF91FE-6F47-8DBE-01FA-CB0A21BFB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281" y="4609504"/>
                <a:ext cx="600475" cy="355747"/>
              </a:xfrm>
              <a:prstGeom prst="rect">
                <a:avLst/>
              </a:prstGeom>
            </p:spPr>
          </p:pic>
          <p:pic>
            <p:nvPicPr>
              <p:cNvPr id="57" name="Picture 56" descr="Logo&#10;&#10;Description automatically generated">
                <a:extLst>
                  <a:ext uri="{FF2B5EF4-FFF2-40B4-BE49-F238E27FC236}">
                    <a16:creationId xmlns:a16="http://schemas.microsoft.com/office/drawing/2014/main" xmlns="" id="{C159F7BE-32F5-8466-119E-1A2E3F524F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989" y="5049123"/>
                <a:ext cx="528602" cy="487056"/>
              </a:xfrm>
              <a:prstGeom prst="rect">
                <a:avLst/>
              </a:prstGeom>
            </p:spPr>
          </p:pic>
          <p:pic>
            <p:nvPicPr>
              <p:cNvPr id="59" name="Picture 58" descr="Text&#10;&#10;Description automatically generated with low confidence">
                <a:extLst>
                  <a:ext uri="{FF2B5EF4-FFF2-40B4-BE49-F238E27FC236}">
                    <a16:creationId xmlns:a16="http://schemas.microsoft.com/office/drawing/2014/main" xmlns="" id="{3F1A3B2D-F030-BF2A-BDD6-63A102E2D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0835" y="5163318"/>
                <a:ext cx="786968" cy="258665"/>
              </a:xfrm>
              <a:prstGeom prst="rect">
                <a:avLst/>
              </a:prstGeom>
            </p:spPr>
          </p:pic>
        </p:grpSp>
      </p:grpSp>
    </p:spTree>
    <p:extLst>
      <p:ext uri="{BB962C8B-B14F-4D97-AF65-F5344CB8AC3E}">
        <p14:creationId xmlns:p14="http://schemas.microsoft.com/office/powerpoint/2010/main" val="28891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dissolve">
                                      <p:cBhvr>
                                        <p:cTn id="18" dur="500"/>
                                        <p:tgtEl>
                                          <p:spTgt spid="31"/>
                                        </p:tgtEl>
                                      </p:cBhvr>
                                    </p:animEffect>
                                  </p:childTnLst>
                                </p:cTn>
                              </p:par>
                              <p:par>
                                <p:cTn id="19" presetID="9"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dissolve">
                                      <p:cBhvr>
                                        <p:cTn id="21" dur="500"/>
                                        <p:tgtEl>
                                          <p:spTgt spid="45"/>
                                        </p:tgtEl>
                                      </p:cBhvr>
                                    </p:animEffect>
                                  </p:childTnLst>
                                </p:cTn>
                              </p:par>
                              <p:par>
                                <p:cTn id="22" presetID="9" presetClass="entr" presetSubtype="0" fill="hold"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dissolve">
                                      <p:cBhvr>
                                        <p:cTn id="24" dur="500"/>
                                        <p:tgtEl>
                                          <p:spTgt spid="44"/>
                                        </p:tgtEl>
                                      </p:cBhvr>
                                    </p:animEffect>
                                  </p:childTnLst>
                                </p:cTn>
                              </p:par>
                              <p:par>
                                <p:cTn id="25" presetID="9"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1+#ppt_w/2"/>
                                          </p:val>
                                        </p:tav>
                                        <p:tav tm="100000">
                                          <p:val>
                                            <p:strVal val="#ppt_x"/>
                                          </p:val>
                                        </p:tav>
                                      </p:tavLst>
                                    </p:anim>
                                    <p:anim calcmode="lin" valueType="num">
                                      <p:cBhvr additive="base">
                                        <p:cTn id="33" dur="500" fill="hold"/>
                                        <p:tgtEl>
                                          <p:spTgt spid="47"/>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1+#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1+#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3336483" y="1335771"/>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20</a:t>
                </a:r>
                <a:endParaRPr lang="en-GB" sz="2400" dirty="0"/>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4</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5</a:t>
              </a:r>
            </a:p>
          </p:txBody>
        </p:sp>
      </p:grpSp>
      <p:grpSp>
        <p:nvGrpSpPr>
          <p:cNvPr id="39" name="Group 38">
            <a:extLst>
              <a:ext uri="{FF2B5EF4-FFF2-40B4-BE49-F238E27FC236}">
                <a16:creationId xmlns:a16="http://schemas.microsoft.com/office/drawing/2014/main" xmlns="" id="{C841B816-EC90-0F61-A673-FCA252219740}"/>
              </a:ext>
            </a:extLst>
          </p:cNvPr>
          <p:cNvGrpSpPr/>
          <p:nvPr/>
        </p:nvGrpSpPr>
        <p:grpSpPr>
          <a:xfrm>
            <a:off x="7114110" y="2450636"/>
            <a:ext cx="932407" cy="624960"/>
            <a:chOff x="2328368" y="5257799"/>
            <a:chExt cx="1669394" cy="1118937"/>
          </a:xfrm>
        </p:grpSpPr>
        <p:sp>
          <p:nvSpPr>
            <p:cNvPr id="29" name="Rectangle 28">
              <a:extLst>
                <a:ext uri="{FF2B5EF4-FFF2-40B4-BE49-F238E27FC236}">
                  <a16:creationId xmlns:a16="http://schemas.microsoft.com/office/drawing/2014/main" xmlns="" id="{EA3A8665-83D9-FF1A-6E51-C29EC67FC799}"/>
                </a:ext>
              </a:extLst>
            </p:cNvPr>
            <p:cNvSpPr/>
            <p:nvPr/>
          </p:nvSpPr>
          <p:spPr>
            <a:xfrm>
              <a:off x="2328368" y="5257799"/>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AA669441-DF29-844A-6365-09B7839EA051}"/>
                </a:ext>
              </a:extLst>
            </p:cNvPr>
            <p:cNvGrpSpPr/>
            <p:nvPr/>
          </p:nvGrpSpPr>
          <p:grpSpPr>
            <a:xfrm>
              <a:off x="2453798" y="5386101"/>
              <a:ext cx="1329745" cy="852684"/>
              <a:chOff x="795188" y="4758992"/>
              <a:chExt cx="1329745" cy="852684"/>
            </a:xfrm>
          </p:grpSpPr>
          <p:pic>
            <p:nvPicPr>
              <p:cNvPr id="10" name="Picture 9" descr="A picture containing accessory&#10;&#10;Description automatically generated">
                <a:extLst>
                  <a:ext uri="{FF2B5EF4-FFF2-40B4-BE49-F238E27FC236}">
                    <a16:creationId xmlns:a16="http://schemas.microsoft.com/office/drawing/2014/main" xmlns="" id="{B0132818-8C6D-4CB4-9E9A-BCF9B30978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188" y="4801686"/>
                <a:ext cx="729271" cy="32625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xmlns="" id="{5186A0BC-3A63-F074-7450-7F9850B2EA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572" y="5241262"/>
                <a:ext cx="600475" cy="355747"/>
              </a:xfrm>
              <a:prstGeom prst="rect">
                <a:avLst/>
              </a:prstGeom>
            </p:spPr>
          </p:pic>
          <p:pic>
            <p:nvPicPr>
              <p:cNvPr id="17" name="Picture 16" descr="Logo&#10;&#10;Description automatically generated">
                <a:extLst>
                  <a:ext uri="{FF2B5EF4-FFF2-40B4-BE49-F238E27FC236}">
                    <a16:creationId xmlns:a16="http://schemas.microsoft.com/office/drawing/2014/main" xmlns="" id="{30AC3767-4BAA-553E-1B20-70FF1433C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1875" y="4758992"/>
                <a:ext cx="528602" cy="487056"/>
              </a:xfrm>
              <a:prstGeom prst="rect">
                <a:avLst/>
              </a:prstGeom>
            </p:spPr>
          </p:pic>
          <p:pic>
            <p:nvPicPr>
              <p:cNvPr id="19" name="Picture 18">
                <a:extLst>
                  <a:ext uri="{FF2B5EF4-FFF2-40B4-BE49-F238E27FC236}">
                    <a16:creationId xmlns:a16="http://schemas.microsoft.com/office/drawing/2014/main" xmlns="" id="{E86AFB32-CF87-1EEB-9B31-FDABB54F8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459" y="5316285"/>
                <a:ext cx="600474" cy="295391"/>
              </a:xfrm>
              <a:prstGeom prst="rect">
                <a:avLst/>
              </a:prstGeom>
            </p:spPr>
          </p:pic>
        </p:grpSp>
      </p:grpSp>
      <p:grpSp>
        <p:nvGrpSpPr>
          <p:cNvPr id="44" name="Group 43">
            <a:extLst>
              <a:ext uri="{FF2B5EF4-FFF2-40B4-BE49-F238E27FC236}">
                <a16:creationId xmlns:a16="http://schemas.microsoft.com/office/drawing/2014/main" xmlns="" id="{4E7AB630-D4FF-2626-CC99-0CF282576B10}"/>
              </a:ext>
            </a:extLst>
          </p:cNvPr>
          <p:cNvGrpSpPr/>
          <p:nvPr/>
        </p:nvGrpSpPr>
        <p:grpSpPr>
          <a:xfrm>
            <a:off x="6546076" y="1684976"/>
            <a:ext cx="932407" cy="624960"/>
            <a:chOff x="6502329" y="3934677"/>
            <a:chExt cx="1669394" cy="1118937"/>
          </a:xfrm>
        </p:grpSpPr>
        <p:sp>
          <p:nvSpPr>
            <p:cNvPr id="64" name="Rectangle 63">
              <a:extLst>
                <a:ext uri="{FF2B5EF4-FFF2-40B4-BE49-F238E27FC236}">
                  <a16:creationId xmlns:a16="http://schemas.microsoft.com/office/drawing/2014/main" xmlns="" id="{4D62A38D-2595-6662-4529-FC79CB864113}"/>
                </a:ext>
              </a:extLst>
            </p:cNvPr>
            <p:cNvSpPr/>
            <p:nvPr/>
          </p:nvSpPr>
          <p:spPr>
            <a:xfrm>
              <a:off x="6502329" y="3934677"/>
              <a:ext cx="1669394" cy="1118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xmlns="" id="{EDEBFC51-9D19-778F-40A1-A1128F0026BC}"/>
                </a:ext>
              </a:extLst>
            </p:cNvPr>
            <p:cNvGrpSpPr/>
            <p:nvPr/>
          </p:nvGrpSpPr>
          <p:grpSpPr>
            <a:xfrm>
              <a:off x="6601356" y="4067629"/>
              <a:ext cx="1481690" cy="843999"/>
              <a:chOff x="2851398" y="4768952"/>
              <a:chExt cx="1481690" cy="843999"/>
            </a:xfrm>
          </p:grpSpPr>
          <p:pic>
            <p:nvPicPr>
              <p:cNvPr id="22" name="Picture 21" descr="Text&#10;&#10;Description automatically generated with low confidence">
                <a:extLst>
                  <a:ext uri="{FF2B5EF4-FFF2-40B4-BE49-F238E27FC236}">
                    <a16:creationId xmlns:a16="http://schemas.microsoft.com/office/drawing/2014/main" xmlns="" id="{C9897A76-A7DF-318A-C3E2-3E65547277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46120" y="4835479"/>
                <a:ext cx="786968" cy="258665"/>
              </a:xfrm>
              <a:prstGeom prst="rect">
                <a:avLst/>
              </a:prstGeom>
            </p:spPr>
          </p:pic>
          <p:pic>
            <p:nvPicPr>
              <p:cNvPr id="34" name="Picture 33" descr="A picture containing accessory&#10;&#10;Description automatically generated">
                <a:extLst>
                  <a:ext uri="{FF2B5EF4-FFF2-40B4-BE49-F238E27FC236}">
                    <a16:creationId xmlns:a16="http://schemas.microsoft.com/office/drawing/2014/main" xmlns="" id="{88C980C1-CC06-9B13-4A15-C12EA59871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451" y="5256008"/>
                <a:ext cx="729271" cy="326253"/>
              </a:xfrm>
              <a:prstGeom prst="rect">
                <a:avLst/>
              </a:prstGeom>
            </p:spPr>
          </p:pic>
          <p:pic>
            <p:nvPicPr>
              <p:cNvPr id="36" name="Picture 35" descr="Logo&#10;&#10;Description automatically generated">
                <a:extLst>
                  <a:ext uri="{FF2B5EF4-FFF2-40B4-BE49-F238E27FC236}">
                    <a16:creationId xmlns:a16="http://schemas.microsoft.com/office/drawing/2014/main" xmlns="" id="{F273E652-6F49-86A9-7C0E-CB8A9E753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5596" y="4768952"/>
                <a:ext cx="528602" cy="487056"/>
              </a:xfrm>
              <a:prstGeom prst="rect">
                <a:avLst/>
              </a:prstGeom>
            </p:spPr>
          </p:pic>
          <p:pic>
            <p:nvPicPr>
              <p:cNvPr id="37" name="Picture 36">
                <a:extLst>
                  <a:ext uri="{FF2B5EF4-FFF2-40B4-BE49-F238E27FC236}">
                    <a16:creationId xmlns:a16="http://schemas.microsoft.com/office/drawing/2014/main" xmlns="" id="{E396E7A6-BEC2-6D9A-DB73-969D6F5A38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1398" y="5317560"/>
                <a:ext cx="600474" cy="295391"/>
              </a:xfrm>
              <a:prstGeom prst="rect">
                <a:avLst/>
              </a:prstGeom>
            </p:spPr>
          </p:pic>
        </p:grpSp>
      </p:grpSp>
      <p:grpSp>
        <p:nvGrpSpPr>
          <p:cNvPr id="30" name="Group 29">
            <a:extLst>
              <a:ext uri="{FF2B5EF4-FFF2-40B4-BE49-F238E27FC236}">
                <a16:creationId xmlns:a16="http://schemas.microsoft.com/office/drawing/2014/main" xmlns="" id="{93DF30BD-07FC-98E7-B501-14F5FC4A9DA6}"/>
              </a:ext>
            </a:extLst>
          </p:cNvPr>
          <p:cNvGrpSpPr/>
          <p:nvPr/>
        </p:nvGrpSpPr>
        <p:grpSpPr>
          <a:xfrm>
            <a:off x="7566873" y="1680847"/>
            <a:ext cx="932407" cy="624960"/>
            <a:chOff x="6502329" y="5257798"/>
            <a:chExt cx="1669394" cy="1118937"/>
          </a:xfrm>
        </p:grpSpPr>
        <p:sp>
          <p:nvSpPr>
            <p:cNvPr id="61" name="Rectangle 60">
              <a:extLst>
                <a:ext uri="{FF2B5EF4-FFF2-40B4-BE49-F238E27FC236}">
                  <a16:creationId xmlns:a16="http://schemas.microsoft.com/office/drawing/2014/main" xmlns="" id="{13BBEE8D-4843-69B4-739E-01C85ED5322C}"/>
                </a:ext>
              </a:extLst>
            </p:cNvPr>
            <p:cNvSpPr/>
            <p:nvPr/>
          </p:nvSpPr>
          <p:spPr>
            <a:xfrm>
              <a:off x="6502329" y="5257798"/>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xmlns="" id="{712D4EC5-EBAC-3B8E-6EF5-E6E276C72662}"/>
                </a:ext>
              </a:extLst>
            </p:cNvPr>
            <p:cNvGrpSpPr/>
            <p:nvPr/>
          </p:nvGrpSpPr>
          <p:grpSpPr>
            <a:xfrm>
              <a:off x="6574122" y="5386035"/>
              <a:ext cx="1440997" cy="876366"/>
              <a:chOff x="6052944" y="3131288"/>
              <a:chExt cx="1440997" cy="876366"/>
            </a:xfrm>
          </p:grpSpPr>
          <p:pic>
            <p:nvPicPr>
              <p:cNvPr id="35" name="Picture 34" descr="A picture containing text&#10;&#10;Description automatically generated">
                <a:extLst>
                  <a:ext uri="{FF2B5EF4-FFF2-40B4-BE49-F238E27FC236}">
                    <a16:creationId xmlns:a16="http://schemas.microsoft.com/office/drawing/2014/main" xmlns="" id="{EBD2F17B-8B81-9794-2C54-923A229F6E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9437" y="3131930"/>
                <a:ext cx="600475" cy="355747"/>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xmlns="" id="{6762501B-845C-4C06-0419-E6784AB99F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2944" y="3634794"/>
                <a:ext cx="786968" cy="258665"/>
              </a:xfrm>
              <a:prstGeom prst="rect">
                <a:avLst/>
              </a:prstGeom>
            </p:spPr>
          </p:pic>
          <p:pic>
            <p:nvPicPr>
              <p:cNvPr id="49" name="Picture 48" descr="Logo&#10;&#10;Description automatically generated">
                <a:extLst>
                  <a:ext uri="{FF2B5EF4-FFF2-40B4-BE49-F238E27FC236}">
                    <a16:creationId xmlns:a16="http://schemas.microsoft.com/office/drawing/2014/main" xmlns="" id="{8AA54731-55D4-A8D8-3358-F69D44393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1400" y="3520598"/>
                <a:ext cx="528602" cy="487056"/>
              </a:xfrm>
              <a:prstGeom prst="rect">
                <a:avLst/>
              </a:prstGeom>
            </p:spPr>
          </p:pic>
          <p:pic>
            <p:nvPicPr>
              <p:cNvPr id="50" name="Picture 49">
                <a:extLst>
                  <a:ext uri="{FF2B5EF4-FFF2-40B4-BE49-F238E27FC236}">
                    <a16:creationId xmlns:a16="http://schemas.microsoft.com/office/drawing/2014/main" xmlns="" id="{D9963B14-3CDF-0904-C78B-C0ADE79506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3467" y="3131288"/>
                <a:ext cx="600474" cy="295391"/>
              </a:xfrm>
              <a:prstGeom prst="rect">
                <a:avLst/>
              </a:prstGeom>
            </p:spPr>
          </p:pic>
        </p:grpSp>
      </p:grpSp>
      <p:grpSp>
        <p:nvGrpSpPr>
          <p:cNvPr id="31" name="Group 30">
            <a:extLst>
              <a:ext uri="{FF2B5EF4-FFF2-40B4-BE49-F238E27FC236}">
                <a16:creationId xmlns:a16="http://schemas.microsoft.com/office/drawing/2014/main" xmlns="" id="{4AC53715-2346-7BA1-925A-288F2611F21E}"/>
              </a:ext>
            </a:extLst>
          </p:cNvPr>
          <p:cNvGrpSpPr/>
          <p:nvPr/>
        </p:nvGrpSpPr>
        <p:grpSpPr>
          <a:xfrm>
            <a:off x="6088397" y="2450635"/>
            <a:ext cx="932408" cy="624961"/>
            <a:chOff x="4309279" y="5257798"/>
            <a:chExt cx="1669394" cy="1118937"/>
          </a:xfrm>
        </p:grpSpPr>
        <p:sp>
          <p:nvSpPr>
            <p:cNvPr id="62" name="Rectangle 61">
              <a:extLst>
                <a:ext uri="{FF2B5EF4-FFF2-40B4-BE49-F238E27FC236}">
                  <a16:creationId xmlns:a16="http://schemas.microsoft.com/office/drawing/2014/main" xmlns="" id="{370F0D57-5540-FFD6-DBB8-67E1FCFF4FC3}"/>
                </a:ext>
              </a:extLst>
            </p:cNvPr>
            <p:cNvSpPr/>
            <p:nvPr/>
          </p:nvSpPr>
          <p:spPr>
            <a:xfrm>
              <a:off x="4309279" y="5257798"/>
              <a:ext cx="1669394" cy="111893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xmlns="" id="{69514AFF-2905-638A-EA9D-46F391BD87DD}"/>
                </a:ext>
              </a:extLst>
            </p:cNvPr>
            <p:cNvGrpSpPr/>
            <p:nvPr/>
          </p:nvGrpSpPr>
          <p:grpSpPr>
            <a:xfrm>
              <a:off x="4359712" y="5425091"/>
              <a:ext cx="1474665" cy="812830"/>
              <a:chOff x="4632075" y="4372019"/>
              <a:chExt cx="1474665" cy="812830"/>
            </a:xfrm>
          </p:grpSpPr>
          <p:pic>
            <p:nvPicPr>
              <p:cNvPr id="42" name="Picture 41" descr="A picture containing accessory&#10;&#10;Description automatically generated">
                <a:extLst>
                  <a:ext uri="{FF2B5EF4-FFF2-40B4-BE49-F238E27FC236}">
                    <a16:creationId xmlns:a16="http://schemas.microsoft.com/office/drawing/2014/main" xmlns="" id="{ADCC8B3B-9932-9C36-6D17-C6426AF1C8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3009" y="4801686"/>
                <a:ext cx="729271" cy="326253"/>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xmlns="" id="{39E871B6-90ED-2041-2943-C78DC0AE4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265" y="4372019"/>
                <a:ext cx="600475" cy="355747"/>
              </a:xfrm>
              <a:prstGeom prst="rect">
                <a:avLst/>
              </a:prstGeom>
            </p:spPr>
          </p:pic>
          <p:pic>
            <p:nvPicPr>
              <p:cNvPr id="51" name="Picture 50" descr="Text&#10;&#10;Description automatically generated with low confidence">
                <a:extLst>
                  <a:ext uri="{FF2B5EF4-FFF2-40B4-BE49-F238E27FC236}">
                    <a16:creationId xmlns:a16="http://schemas.microsoft.com/office/drawing/2014/main" xmlns="" id="{63C84890-C6C5-DD2A-13A1-6D923FEE2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2075" y="4381157"/>
                <a:ext cx="786968" cy="258665"/>
              </a:xfrm>
              <a:prstGeom prst="rect">
                <a:avLst/>
              </a:prstGeom>
            </p:spPr>
          </p:pic>
          <p:pic>
            <p:nvPicPr>
              <p:cNvPr id="58" name="Picture 57">
                <a:extLst>
                  <a:ext uri="{FF2B5EF4-FFF2-40B4-BE49-F238E27FC236}">
                    <a16:creationId xmlns:a16="http://schemas.microsoft.com/office/drawing/2014/main" xmlns="" id="{CB381111-0661-744D-3F12-BE07ED9F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280" y="4889458"/>
                <a:ext cx="600474" cy="295391"/>
              </a:xfrm>
              <a:prstGeom prst="rect">
                <a:avLst/>
              </a:prstGeom>
            </p:spPr>
          </p:pic>
        </p:grpSp>
      </p:grpSp>
      <p:grpSp>
        <p:nvGrpSpPr>
          <p:cNvPr id="45" name="Group 44">
            <a:extLst>
              <a:ext uri="{FF2B5EF4-FFF2-40B4-BE49-F238E27FC236}">
                <a16:creationId xmlns:a16="http://schemas.microsoft.com/office/drawing/2014/main" xmlns="" id="{B8544FA5-A7A1-B008-E89F-36114479A3EA}"/>
              </a:ext>
            </a:extLst>
          </p:cNvPr>
          <p:cNvGrpSpPr/>
          <p:nvPr/>
        </p:nvGrpSpPr>
        <p:grpSpPr>
          <a:xfrm>
            <a:off x="5463287" y="1686738"/>
            <a:ext cx="932407" cy="626513"/>
            <a:chOff x="4322973" y="3876713"/>
            <a:chExt cx="1669394" cy="1118937"/>
          </a:xfrm>
        </p:grpSpPr>
        <p:sp>
          <p:nvSpPr>
            <p:cNvPr id="60" name="Rectangle 59">
              <a:extLst>
                <a:ext uri="{FF2B5EF4-FFF2-40B4-BE49-F238E27FC236}">
                  <a16:creationId xmlns:a16="http://schemas.microsoft.com/office/drawing/2014/main" xmlns="" id="{19D51B63-7088-0F2C-3988-2D35127117C9}"/>
                </a:ext>
              </a:extLst>
            </p:cNvPr>
            <p:cNvSpPr/>
            <p:nvPr/>
          </p:nvSpPr>
          <p:spPr>
            <a:xfrm>
              <a:off x="4322973" y="3876713"/>
              <a:ext cx="1669394" cy="111893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D4C36D21-F244-CF94-C31E-4A79151CC6BB}"/>
                </a:ext>
              </a:extLst>
            </p:cNvPr>
            <p:cNvGrpSpPr/>
            <p:nvPr/>
          </p:nvGrpSpPr>
          <p:grpSpPr>
            <a:xfrm>
              <a:off x="4407855" y="4010238"/>
              <a:ext cx="1426522" cy="940314"/>
              <a:chOff x="7151281" y="4595865"/>
              <a:chExt cx="1426522" cy="940314"/>
            </a:xfrm>
          </p:grpSpPr>
          <p:pic>
            <p:nvPicPr>
              <p:cNvPr id="55" name="Picture 54" descr="A picture containing accessory&#10;&#10;Description automatically generated">
                <a:extLst>
                  <a:ext uri="{FF2B5EF4-FFF2-40B4-BE49-F238E27FC236}">
                    <a16:creationId xmlns:a16="http://schemas.microsoft.com/office/drawing/2014/main" xmlns="" id="{5721D78F-305B-2F29-76F6-7A4C53B8EA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9684" y="4595865"/>
                <a:ext cx="729271" cy="326253"/>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xmlns="" id="{D5CF91FE-6F47-8DBE-01FA-CB0A21BFB6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1281" y="4609504"/>
                <a:ext cx="600475" cy="355747"/>
              </a:xfrm>
              <a:prstGeom prst="rect">
                <a:avLst/>
              </a:prstGeom>
            </p:spPr>
          </p:pic>
          <p:pic>
            <p:nvPicPr>
              <p:cNvPr id="57" name="Picture 56" descr="Logo&#10;&#10;Description automatically generated">
                <a:extLst>
                  <a:ext uri="{FF2B5EF4-FFF2-40B4-BE49-F238E27FC236}">
                    <a16:creationId xmlns:a16="http://schemas.microsoft.com/office/drawing/2014/main" xmlns="" id="{C159F7BE-32F5-8466-119E-1A2E3F524F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9989" y="5049123"/>
                <a:ext cx="528602" cy="487056"/>
              </a:xfrm>
              <a:prstGeom prst="rect">
                <a:avLst/>
              </a:prstGeom>
            </p:spPr>
          </p:pic>
          <p:pic>
            <p:nvPicPr>
              <p:cNvPr id="59" name="Picture 58" descr="Text&#10;&#10;Description automatically generated with low confidence">
                <a:extLst>
                  <a:ext uri="{FF2B5EF4-FFF2-40B4-BE49-F238E27FC236}">
                    <a16:creationId xmlns:a16="http://schemas.microsoft.com/office/drawing/2014/main" xmlns="" id="{3F1A3B2D-F030-BF2A-BDD6-63A102E2DC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0835" y="5163318"/>
                <a:ext cx="786968" cy="258665"/>
              </a:xfrm>
              <a:prstGeom prst="rect">
                <a:avLst/>
              </a:prstGeom>
            </p:spPr>
          </p:pic>
        </p:grpSp>
      </p:grpSp>
      <p:grpSp>
        <p:nvGrpSpPr>
          <p:cNvPr id="52" name="Group 51">
            <a:extLst>
              <a:ext uri="{FF2B5EF4-FFF2-40B4-BE49-F238E27FC236}">
                <a16:creationId xmlns:a16="http://schemas.microsoft.com/office/drawing/2014/main" xmlns="" id="{31E3EA54-1742-C109-2335-E6A93ED5CFA0}"/>
              </a:ext>
            </a:extLst>
          </p:cNvPr>
          <p:cNvGrpSpPr/>
          <p:nvPr/>
        </p:nvGrpSpPr>
        <p:grpSpPr>
          <a:xfrm>
            <a:off x="875264" y="1308086"/>
            <a:ext cx="2153519" cy="461052"/>
            <a:chOff x="550617" y="4583737"/>
            <a:chExt cx="3791164" cy="811659"/>
          </a:xfrm>
        </p:grpSpPr>
        <p:sp>
          <p:nvSpPr>
            <p:cNvPr id="53" name="Rectangle 52">
              <a:extLst>
                <a:ext uri="{FF2B5EF4-FFF2-40B4-BE49-F238E27FC236}">
                  <a16:creationId xmlns:a16="http://schemas.microsoft.com/office/drawing/2014/main" xmlns="" id="{E57755B5-3822-D9A7-D375-6D53B2E2CD91}"/>
                </a:ext>
              </a:extLst>
            </p:cNvPr>
            <p:cNvSpPr/>
            <p:nvPr/>
          </p:nvSpPr>
          <p:spPr>
            <a:xfrm>
              <a:off x="550617" y="4583737"/>
              <a:ext cx="3791164" cy="8116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xmlns="" id="{E7B838D0-6C13-FCB2-D8DD-41C835E50F9E}"/>
                </a:ext>
              </a:extLst>
            </p:cNvPr>
            <p:cNvGrpSpPr/>
            <p:nvPr/>
          </p:nvGrpSpPr>
          <p:grpSpPr>
            <a:xfrm>
              <a:off x="685398" y="4798130"/>
              <a:ext cx="3537900" cy="487056"/>
              <a:chOff x="685398" y="4798130"/>
              <a:chExt cx="3537900" cy="487056"/>
            </a:xfrm>
          </p:grpSpPr>
          <p:pic>
            <p:nvPicPr>
              <p:cNvPr id="63" name="Picture 62" descr="A picture containing accessory&#10;&#10;Description automatically generated">
                <a:extLst>
                  <a:ext uri="{FF2B5EF4-FFF2-40B4-BE49-F238E27FC236}">
                    <a16:creationId xmlns:a16="http://schemas.microsoft.com/office/drawing/2014/main" xmlns="" id="{F8C3162A-9F6A-E5CA-C8BD-07F866F11F4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65" name="Picture 64" descr="A picture containing text&#10;&#10;Description automatically generated">
                <a:extLst>
                  <a:ext uri="{FF2B5EF4-FFF2-40B4-BE49-F238E27FC236}">
                    <a16:creationId xmlns:a16="http://schemas.microsoft.com/office/drawing/2014/main" xmlns="" id="{34805035-9A67-80F6-00F6-40C43F40F6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66" name="Picture 65" descr="Logo&#10;&#10;Description automatically generated">
                <a:extLst>
                  <a:ext uri="{FF2B5EF4-FFF2-40B4-BE49-F238E27FC236}">
                    <a16:creationId xmlns:a16="http://schemas.microsoft.com/office/drawing/2014/main" xmlns="" id="{8E90B21A-62B8-4BF5-D822-09D64A6520D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67" name="Picture 66">
                <a:extLst>
                  <a:ext uri="{FF2B5EF4-FFF2-40B4-BE49-F238E27FC236}">
                    <a16:creationId xmlns:a16="http://schemas.microsoft.com/office/drawing/2014/main" xmlns="" id="{A68239A9-A601-B2E6-C2AF-3471748A031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68" name="Picture 67" descr="Text&#10;&#10;Description automatically generated with low confidence">
                <a:extLst>
                  <a:ext uri="{FF2B5EF4-FFF2-40B4-BE49-F238E27FC236}">
                    <a16:creationId xmlns:a16="http://schemas.microsoft.com/office/drawing/2014/main" xmlns="" id="{FAE9E3A7-A91E-DA86-CBB6-7AAC0CFACE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69" name="Group 68">
            <a:extLst>
              <a:ext uri="{FF2B5EF4-FFF2-40B4-BE49-F238E27FC236}">
                <a16:creationId xmlns:a16="http://schemas.microsoft.com/office/drawing/2014/main" xmlns="" id="{98068E7A-E499-BC79-9601-26D3EDD07D5C}"/>
              </a:ext>
            </a:extLst>
          </p:cNvPr>
          <p:cNvGrpSpPr/>
          <p:nvPr/>
        </p:nvGrpSpPr>
        <p:grpSpPr>
          <a:xfrm>
            <a:off x="863392" y="1928383"/>
            <a:ext cx="2153519" cy="461052"/>
            <a:chOff x="660407" y="5492383"/>
            <a:chExt cx="3791164" cy="811659"/>
          </a:xfrm>
        </p:grpSpPr>
        <p:sp>
          <p:nvSpPr>
            <p:cNvPr id="70" name="Rectangle 69">
              <a:extLst>
                <a:ext uri="{FF2B5EF4-FFF2-40B4-BE49-F238E27FC236}">
                  <a16:creationId xmlns:a16="http://schemas.microsoft.com/office/drawing/2014/main" xmlns="" id="{16BCE06E-A676-9B7B-4AA8-2CF11790E3BF}"/>
                </a:ext>
              </a:extLst>
            </p:cNvPr>
            <p:cNvSpPr/>
            <p:nvPr/>
          </p:nvSpPr>
          <p:spPr>
            <a:xfrm>
              <a:off x="660407" y="5492383"/>
              <a:ext cx="3791164" cy="8116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xmlns="" id="{0B248055-CCDF-9A08-ED25-8F5F3444DB37}"/>
                </a:ext>
              </a:extLst>
            </p:cNvPr>
            <p:cNvGrpSpPr/>
            <p:nvPr/>
          </p:nvGrpSpPr>
          <p:grpSpPr>
            <a:xfrm>
              <a:off x="795188" y="5706776"/>
              <a:ext cx="3537900" cy="487056"/>
              <a:chOff x="685398" y="4798130"/>
              <a:chExt cx="3537900" cy="487056"/>
            </a:xfrm>
          </p:grpSpPr>
          <p:pic>
            <p:nvPicPr>
              <p:cNvPr id="72" name="Picture 71" descr="A picture containing accessory&#10;&#10;Description automatically generated">
                <a:extLst>
                  <a:ext uri="{FF2B5EF4-FFF2-40B4-BE49-F238E27FC236}">
                    <a16:creationId xmlns:a16="http://schemas.microsoft.com/office/drawing/2014/main" xmlns="" id="{5BDAE2E5-27DF-2CDF-73EF-43BB2D4EAF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73" name="Picture 72" descr="A picture containing text&#10;&#10;Description automatically generated">
                <a:extLst>
                  <a:ext uri="{FF2B5EF4-FFF2-40B4-BE49-F238E27FC236}">
                    <a16:creationId xmlns:a16="http://schemas.microsoft.com/office/drawing/2014/main" xmlns="" id="{EE05AF83-0FC8-FA5F-21ED-E6E7101B02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74" name="Picture 73" descr="Logo&#10;&#10;Description automatically generated">
                <a:extLst>
                  <a:ext uri="{FF2B5EF4-FFF2-40B4-BE49-F238E27FC236}">
                    <a16:creationId xmlns:a16="http://schemas.microsoft.com/office/drawing/2014/main" xmlns="" id="{2B91C706-A087-B33D-B036-7FB146E45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75" name="Picture 74">
                <a:extLst>
                  <a:ext uri="{FF2B5EF4-FFF2-40B4-BE49-F238E27FC236}">
                    <a16:creationId xmlns:a16="http://schemas.microsoft.com/office/drawing/2014/main" xmlns="" id="{7C78BD58-3233-BE79-A95C-21D4C926D2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76" name="Picture 75" descr="Text&#10;&#10;Description automatically generated with low confidence">
                <a:extLst>
                  <a:ext uri="{FF2B5EF4-FFF2-40B4-BE49-F238E27FC236}">
                    <a16:creationId xmlns:a16="http://schemas.microsoft.com/office/drawing/2014/main" xmlns="" id="{3F492E4C-E3DC-2A4C-DD7C-8EDFD5269A5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77" name="Group 76">
            <a:extLst>
              <a:ext uri="{FF2B5EF4-FFF2-40B4-BE49-F238E27FC236}">
                <a16:creationId xmlns:a16="http://schemas.microsoft.com/office/drawing/2014/main" xmlns="" id="{4FD0F252-B72D-3C2E-6D9A-DD6CBBCB2E58}"/>
              </a:ext>
            </a:extLst>
          </p:cNvPr>
          <p:cNvGrpSpPr/>
          <p:nvPr/>
        </p:nvGrpSpPr>
        <p:grpSpPr>
          <a:xfrm>
            <a:off x="860062" y="3150797"/>
            <a:ext cx="2153519" cy="461052"/>
            <a:chOff x="4608228" y="4583737"/>
            <a:chExt cx="3791164" cy="811659"/>
          </a:xfrm>
        </p:grpSpPr>
        <p:sp>
          <p:nvSpPr>
            <p:cNvPr id="78" name="Rectangle 77">
              <a:extLst>
                <a:ext uri="{FF2B5EF4-FFF2-40B4-BE49-F238E27FC236}">
                  <a16:creationId xmlns:a16="http://schemas.microsoft.com/office/drawing/2014/main" xmlns="" id="{81F98A0C-BE1E-3E8C-FC4C-E5AAA224D724}"/>
                </a:ext>
              </a:extLst>
            </p:cNvPr>
            <p:cNvSpPr/>
            <p:nvPr/>
          </p:nvSpPr>
          <p:spPr>
            <a:xfrm>
              <a:off x="4608228" y="4583737"/>
              <a:ext cx="3791164" cy="81165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xmlns="" id="{C1A0F85A-94A0-EFC7-FC6B-E976CCA46251}"/>
                </a:ext>
              </a:extLst>
            </p:cNvPr>
            <p:cNvGrpSpPr/>
            <p:nvPr/>
          </p:nvGrpSpPr>
          <p:grpSpPr>
            <a:xfrm>
              <a:off x="4743009" y="4798130"/>
              <a:ext cx="3537900" cy="487056"/>
              <a:chOff x="685398" y="4798130"/>
              <a:chExt cx="3537900" cy="487056"/>
            </a:xfrm>
          </p:grpSpPr>
          <p:pic>
            <p:nvPicPr>
              <p:cNvPr id="80" name="Picture 79" descr="A picture containing accessory&#10;&#10;Description automatically generated">
                <a:extLst>
                  <a:ext uri="{FF2B5EF4-FFF2-40B4-BE49-F238E27FC236}">
                    <a16:creationId xmlns:a16="http://schemas.microsoft.com/office/drawing/2014/main" xmlns="" id="{C173379A-E3FD-C000-BE8E-E8FD4110AA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81" name="Picture 80" descr="A picture containing text&#10;&#10;Description automatically generated">
                <a:extLst>
                  <a:ext uri="{FF2B5EF4-FFF2-40B4-BE49-F238E27FC236}">
                    <a16:creationId xmlns:a16="http://schemas.microsoft.com/office/drawing/2014/main" xmlns="" id="{C58346F3-FD1A-3F0F-372C-5A8EFBFDC3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82" name="Picture 81" descr="Logo&#10;&#10;Description automatically generated">
                <a:extLst>
                  <a:ext uri="{FF2B5EF4-FFF2-40B4-BE49-F238E27FC236}">
                    <a16:creationId xmlns:a16="http://schemas.microsoft.com/office/drawing/2014/main" xmlns="" id="{6348D8AD-13D6-B2E2-2DFE-95A67F61FD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83" name="Picture 82">
                <a:extLst>
                  <a:ext uri="{FF2B5EF4-FFF2-40B4-BE49-F238E27FC236}">
                    <a16:creationId xmlns:a16="http://schemas.microsoft.com/office/drawing/2014/main" xmlns="" id="{00BF08AD-EE66-D6DB-8E55-31DF77B6474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84" name="Picture 83" descr="Text&#10;&#10;Description automatically generated with low confidence">
                <a:extLst>
                  <a:ext uri="{FF2B5EF4-FFF2-40B4-BE49-F238E27FC236}">
                    <a16:creationId xmlns:a16="http://schemas.microsoft.com/office/drawing/2014/main" xmlns="" id="{1532B6C3-DAA4-C43C-4856-F950374D72D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grpSp>
        <p:nvGrpSpPr>
          <p:cNvPr id="85" name="Group 84">
            <a:extLst>
              <a:ext uri="{FF2B5EF4-FFF2-40B4-BE49-F238E27FC236}">
                <a16:creationId xmlns:a16="http://schemas.microsoft.com/office/drawing/2014/main" xmlns="" id="{302EF16A-1079-C261-3093-AA114BD5A6DE}"/>
              </a:ext>
            </a:extLst>
          </p:cNvPr>
          <p:cNvGrpSpPr/>
          <p:nvPr/>
        </p:nvGrpSpPr>
        <p:grpSpPr>
          <a:xfrm>
            <a:off x="863391" y="2539590"/>
            <a:ext cx="2153519" cy="461052"/>
            <a:chOff x="4608228" y="5492383"/>
            <a:chExt cx="3791164" cy="811659"/>
          </a:xfrm>
        </p:grpSpPr>
        <p:sp>
          <p:nvSpPr>
            <p:cNvPr id="86" name="Rectangle 85">
              <a:extLst>
                <a:ext uri="{FF2B5EF4-FFF2-40B4-BE49-F238E27FC236}">
                  <a16:creationId xmlns:a16="http://schemas.microsoft.com/office/drawing/2014/main" xmlns="" id="{F6A5F498-7FC2-8756-4E24-9313E98B70B2}"/>
                </a:ext>
              </a:extLst>
            </p:cNvPr>
            <p:cNvSpPr/>
            <p:nvPr/>
          </p:nvSpPr>
          <p:spPr>
            <a:xfrm>
              <a:off x="4608228" y="5492383"/>
              <a:ext cx="3791164" cy="81165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xmlns="" id="{8567D28B-1D1D-261F-EC3F-95269695AE0E}"/>
                </a:ext>
              </a:extLst>
            </p:cNvPr>
            <p:cNvGrpSpPr/>
            <p:nvPr/>
          </p:nvGrpSpPr>
          <p:grpSpPr>
            <a:xfrm>
              <a:off x="4743009" y="5706776"/>
              <a:ext cx="3537900" cy="487056"/>
              <a:chOff x="685398" y="4798130"/>
              <a:chExt cx="3537900" cy="487056"/>
            </a:xfrm>
          </p:grpSpPr>
          <p:pic>
            <p:nvPicPr>
              <p:cNvPr id="88" name="Picture 87" descr="A picture containing accessory&#10;&#10;Description automatically generated">
                <a:extLst>
                  <a:ext uri="{FF2B5EF4-FFF2-40B4-BE49-F238E27FC236}">
                    <a16:creationId xmlns:a16="http://schemas.microsoft.com/office/drawing/2014/main" xmlns="" id="{76E8CB03-9CDF-8788-009B-6F588ADB6A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5398" y="4801686"/>
                <a:ext cx="729271" cy="326253"/>
              </a:xfrm>
              <a:prstGeom prst="rect">
                <a:avLst/>
              </a:prstGeom>
            </p:spPr>
          </p:pic>
          <p:pic>
            <p:nvPicPr>
              <p:cNvPr id="89" name="Picture 88" descr="A picture containing text&#10;&#10;Description automatically generated">
                <a:extLst>
                  <a:ext uri="{FF2B5EF4-FFF2-40B4-BE49-F238E27FC236}">
                    <a16:creationId xmlns:a16="http://schemas.microsoft.com/office/drawing/2014/main" xmlns="" id="{C329DF5C-DC1D-8277-C47B-F75FB87F5D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9623" y="4821139"/>
                <a:ext cx="600475" cy="355747"/>
              </a:xfrm>
              <a:prstGeom prst="rect">
                <a:avLst/>
              </a:prstGeom>
            </p:spPr>
          </p:pic>
          <p:pic>
            <p:nvPicPr>
              <p:cNvPr id="90" name="Picture 89" descr="Logo&#10;&#10;Description automatically generated">
                <a:extLst>
                  <a:ext uri="{FF2B5EF4-FFF2-40B4-BE49-F238E27FC236}">
                    <a16:creationId xmlns:a16="http://schemas.microsoft.com/office/drawing/2014/main" xmlns="" id="{0B3C037E-97DC-E24A-7B71-AB0795423D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81898" y="4798130"/>
                <a:ext cx="528602" cy="487056"/>
              </a:xfrm>
              <a:prstGeom prst="rect">
                <a:avLst/>
              </a:prstGeom>
            </p:spPr>
          </p:pic>
          <p:pic>
            <p:nvPicPr>
              <p:cNvPr id="91" name="Picture 90">
                <a:extLst>
                  <a:ext uri="{FF2B5EF4-FFF2-40B4-BE49-F238E27FC236}">
                    <a16:creationId xmlns:a16="http://schemas.microsoft.com/office/drawing/2014/main" xmlns="" id="{5E91457A-02CE-9D89-EBF7-D774280D3B2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82301" y="4821139"/>
                <a:ext cx="600474" cy="295391"/>
              </a:xfrm>
              <a:prstGeom prst="rect">
                <a:avLst/>
              </a:prstGeom>
            </p:spPr>
          </p:pic>
          <p:pic>
            <p:nvPicPr>
              <p:cNvPr id="92" name="Picture 91" descr="Text&#10;&#10;Description automatically generated with low confidence">
                <a:extLst>
                  <a:ext uri="{FF2B5EF4-FFF2-40B4-BE49-F238E27FC236}">
                    <a16:creationId xmlns:a16="http://schemas.microsoft.com/office/drawing/2014/main" xmlns="" id="{0D9CE7C2-61B8-2C50-4396-449D16C2E6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36330" y="4835479"/>
                <a:ext cx="786968" cy="258665"/>
              </a:xfrm>
              <a:prstGeom prst="rect">
                <a:avLst/>
              </a:prstGeom>
            </p:spPr>
          </p:pic>
        </p:grpSp>
      </p:grpSp>
      <p:sp>
        <p:nvSpPr>
          <p:cNvPr id="23" name="Rectangle 22">
            <a:extLst>
              <a:ext uri="{FF2B5EF4-FFF2-40B4-BE49-F238E27FC236}">
                <a16:creationId xmlns:a16="http://schemas.microsoft.com/office/drawing/2014/main" xmlns="" id="{33DB1C99-9396-EB8B-E03A-63BB545D0EB3}"/>
              </a:ext>
            </a:extLst>
          </p:cNvPr>
          <p:cNvSpPr/>
          <p:nvPr/>
        </p:nvSpPr>
        <p:spPr>
          <a:xfrm>
            <a:off x="3869584" y="3876881"/>
            <a:ext cx="1622560" cy="461665"/>
          </a:xfrm>
          <a:prstGeom prst="rect">
            <a:avLst/>
          </a:prstGeom>
        </p:spPr>
        <p:txBody>
          <a:bodyPr wrap="none">
            <a:spAutoFit/>
          </a:bodyPr>
          <a:lstStyle/>
          <a:p>
            <a:r>
              <a:rPr lang="en-GB" sz="2400" dirty="0"/>
              <a:t>4 × 5 = 20</a:t>
            </a:r>
            <a:endParaRPr lang="en-GB" sz="4000" dirty="0"/>
          </a:p>
        </p:txBody>
      </p:sp>
      <p:sp>
        <p:nvSpPr>
          <p:cNvPr id="93" name="Rectangle 92">
            <a:extLst>
              <a:ext uri="{FF2B5EF4-FFF2-40B4-BE49-F238E27FC236}">
                <a16:creationId xmlns:a16="http://schemas.microsoft.com/office/drawing/2014/main" xmlns="" id="{1CFE91E9-5260-CB90-6D1C-562E80AF78EB}"/>
              </a:ext>
            </a:extLst>
          </p:cNvPr>
          <p:cNvSpPr/>
          <p:nvPr/>
        </p:nvSpPr>
        <p:spPr>
          <a:xfrm>
            <a:off x="3869584" y="4475945"/>
            <a:ext cx="1622560" cy="461665"/>
          </a:xfrm>
          <a:prstGeom prst="rect">
            <a:avLst/>
          </a:prstGeom>
        </p:spPr>
        <p:txBody>
          <a:bodyPr wrap="none">
            <a:spAutoFit/>
          </a:bodyPr>
          <a:lstStyle/>
          <a:p>
            <a:r>
              <a:rPr lang="en-GB" sz="2400" dirty="0"/>
              <a:t>20 ÷ 4 = 5</a:t>
            </a:r>
            <a:endParaRPr lang="en-GB" sz="4800" dirty="0"/>
          </a:p>
        </p:txBody>
      </p:sp>
      <p:sp>
        <p:nvSpPr>
          <p:cNvPr id="94" name="Rectangle 93">
            <a:extLst>
              <a:ext uri="{FF2B5EF4-FFF2-40B4-BE49-F238E27FC236}">
                <a16:creationId xmlns:a16="http://schemas.microsoft.com/office/drawing/2014/main" xmlns="" id="{E76693C1-FA23-0AB1-C49D-B1FA247122EE}"/>
              </a:ext>
            </a:extLst>
          </p:cNvPr>
          <p:cNvSpPr/>
          <p:nvPr/>
        </p:nvSpPr>
        <p:spPr>
          <a:xfrm>
            <a:off x="3869584" y="5075009"/>
            <a:ext cx="1622560" cy="461665"/>
          </a:xfrm>
          <a:prstGeom prst="rect">
            <a:avLst/>
          </a:prstGeom>
        </p:spPr>
        <p:txBody>
          <a:bodyPr wrap="none">
            <a:spAutoFit/>
          </a:bodyPr>
          <a:lstStyle/>
          <a:p>
            <a:r>
              <a:rPr lang="en-GB" sz="2400" dirty="0"/>
              <a:t>5 × 4 = 20</a:t>
            </a:r>
            <a:endParaRPr lang="en-GB" sz="4000" dirty="0"/>
          </a:p>
        </p:txBody>
      </p:sp>
      <p:sp>
        <p:nvSpPr>
          <p:cNvPr id="95" name="Rectangle 94">
            <a:extLst>
              <a:ext uri="{FF2B5EF4-FFF2-40B4-BE49-F238E27FC236}">
                <a16:creationId xmlns:a16="http://schemas.microsoft.com/office/drawing/2014/main" xmlns="" id="{0E4359D0-C883-0BFD-F45E-485E783721E8}"/>
              </a:ext>
            </a:extLst>
          </p:cNvPr>
          <p:cNvSpPr/>
          <p:nvPr/>
        </p:nvSpPr>
        <p:spPr>
          <a:xfrm>
            <a:off x="3869584" y="5674073"/>
            <a:ext cx="1622560" cy="461665"/>
          </a:xfrm>
          <a:prstGeom prst="rect">
            <a:avLst/>
          </a:prstGeom>
        </p:spPr>
        <p:txBody>
          <a:bodyPr wrap="none">
            <a:spAutoFit/>
          </a:bodyPr>
          <a:lstStyle/>
          <a:p>
            <a:r>
              <a:rPr lang="en-GB" sz="2400" dirty="0"/>
              <a:t>20 ÷ 5 = 4</a:t>
            </a:r>
            <a:endParaRPr lang="en-GB" sz="3200" dirty="0"/>
          </a:p>
        </p:txBody>
      </p:sp>
    </p:spTree>
    <p:extLst>
      <p:ext uri="{BB962C8B-B14F-4D97-AF65-F5344CB8AC3E}">
        <p14:creationId xmlns:p14="http://schemas.microsoft.com/office/powerpoint/2010/main" val="13375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3"/>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94"/>
                                        </p:tgtEl>
                                        <p:attrNameLst>
                                          <p:attrName>style.visibility</p:attrName>
                                        </p:attrNameLst>
                                      </p:cBhvr>
                                      <p:to>
                                        <p:strVal val="visible"/>
                                      </p:to>
                                    </p:set>
                                  </p:childTnLst>
                                </p:cTn>
                              </p:par>
                              <p:par>
                                <p:cTn id="11" presetID="1" presetClass="entr" presetSubtype="0" fill="hold" grpId="0" nodeType="withEffect">
                                  <p:stCondLst>
                                    <p:cond delay="6000"/>
                                  </p:stCondLst>
                                  <p:childTnLst>
                                    <p:set>
                                      <p:cBhvr>
                                        <p:cTn id="1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3" grpId="0"/>
      <p:bldP spid="94" grpId="0"/>
      <p:bldP spid="9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4006941" cy="276999"/>
          </a:xfrm>
          <a:prstGeom prst="rect">
            <a:avLst/>
          </a:prstGeom>
        </p:spPr>
        <p:txBody>
          <a:bodyPr wrap="square" lIns="0" tIns="0" rIns="0" bIns="0">
            <a:spAutoFit/>
          </a:bodyPr>
          <a:lstStyle/>
          <a:p>
            <a:r>
              <a:rPr lang="en-GB" dirty="0"/>
              <a:t>There are 12 biscuits in the biscuit tin.</a:t>
            </a:r>
          </a:p>
        </p:txBody>
      </p:sp>
      <p:grpSp>
        <p:nvGrpSpPr>
          <p:cNvPr id="4" name="Group 3">
            <a:extLst>
              <a:ext uri="{FF2B5EF4-FFF2-40B4-BE49-F238E27FC236}">
                <a16:creationId xmlns:a16="http://schemas.microsoft.com/office/drawing/2014/main" xmlns="" id="{40EC6C55-4C3D-4D03-9E71-6AD78EF41DBC}"/>
              </a:ext>
            </a:extLst>
          </p:cNvPr>
          <p:cNvGrpSpPr/>
          <p:nvPr/>
        </p:nvGrpSpPr>
        <p:grpSpPr>
          <a:xfrm>
            <a:off x="3222854" y="2932945"/>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69332"/>
            </a:xfrm>
            <a:prstGeom prst="rect">
              <a:avLst/>
            </a:prstGeom>
          </p:spPr>
          <p:txBody>
            <a:bodyPr wrap="square" lIns="0" tIns="0" rIns="0" bIns="0">
              <a:spAutoFit/>
            </a:bodyPr>
            <a:lstStyle/>
            <a:p>
              <a:pPr algn="ctr"/>
              <a:r>
                <a:rPr lang="en-GB" sz="2400" dirty="0"/>
                <a:t>12</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4895283"/>
            <a:ext cx="261532" cy="369332"/>
          </a:xfrm>
          <a:prstGeom prst="rect">
            <a:avLst/>
          </a:prstGeom>
        </p:spPr>
        <p:txBody>
          <a:bodyPr wrap="square" lIns="0" tIns="0" rIns="0" bIns="0">
            <a:spAutoFit/>
          </a:bodyPr>
          <a:lstStyle/>
          <a:p>
            <a:pPr algn="ctr"/>
            <a:r>
              <a:rPr lang="en-GB" sz="24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4895283"/>
            <a:ext cx="261532" cy="369332"/>
          </a:xfrm>
          <a:prstGeom prst="rect">
            <a:avLst/>
          </a:prstGeom>
        </p:spPr>
        <p:txBody>
          <a:bodyPr wrap="square" lIns="0" tIns="0" rIns="0" bIns="0">
            <a:spAutoFit/>
          </a:bodyPr>
          <a:lstStyle/>
          <a:p>
            <a:pPr algn="ctr"/>
            <a:r>
              <a:rPr lang="en-GB" sz="2400" dirty="0"/>
              <a:t>6</a:t>
            </a:r>
          </a:p>
        </p:txBody>
      </p:sp>
      <p:sp>
        <p:nvSpPr>
          <p:cNvPr id="10" name="Text">
            <a:extLst>
              <a:ext uri="{FF2B5EF4-FFF2-40B4-BE49-F238E27FC236}">
                <a16:creationId xmlns:a16="http://schemas.microsoft.com/office/drawing/2014/main" xmlns="" id="{094D5E89-CE83-1786-0535-52C056F6AAE6}"/>
              </a:ext>
            </a:extLst>
          </p:cNvPr>
          <p:cNvSpPr/>
          <p:nvPr/>
        </p:nvSpPr>
        <p:spPr>
          <a:xfrm>
            <a:off x="755650" y="1918641"/>
            <a:ext cx="7633438" cy="553998"/>
          </a:xfrm>
          <a:prstGeom prst="rect">
            <a:avLst/>
          </a:prstGeom>
        </p:spPr>
        <p:txBody>
          <a:bodyPr wrap="square" lIns="0" tIns="0" rIns="0" bIns="0">
            <a:spAutoFit/>
          </a:bodyPr>
          <a:lstStyle/>
          <a:p>
            <a:r>
              <a:rPr lang="en-GB" dirty="0"/>
              <a:t>Sometimes the biscuits are put onto 2 plates and sometimes they are put onto 6 plates.</a:t>
            </a:r>
          </a:p>
        </p:txBody>
      </p:sp>
    </p:spTree>
    <p:extLst>
      <p:ext uri="{BB962C8B-B14F-4D97-AF65-F5344CB8AC3E}">
        <p14:creationId xmlns:p14="http://schemas.microsoft.com/office/powerpoint/2010/main" val="44020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ntr" presetSubtype="0"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9"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1000"/>
                                        <p:tgtEl>
                                          <p:spTgt spid="8"/>
                                        </p:tgtEl>
                                      </p:cBhvr>
                                    </p:animEffect>
                                  </p:childTnLst>
                                </p:cTn>
                              </p:par>
                              <p:par>
                                <p:cTn id="17" presetID="9" presetClass="entr" presetSubtype="0" fill="hold" grpId="0" nodeType="withEffect">
                                  <p:stCondLst>
                                    <p:cond delay="300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25278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7761" y="2505594"/>
            <a:ext cx="3455581"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7633438" cy="276999"/>
          </a:xfrm>
          <a:prstGeom prst="rect">
            <a:avLst/>
          </a:prstGeom>
        </p:spPr>
        <p:txBody>
          <a:bodyPr wrap="square" lIns="0" tIns="0" rIns="0" bIns="0">
            <a:spAutoFit/>
          </a:bodyPr>
          <a:lstStyle/>
          <a:p>
            <a:r>
              <a:rPr lang="en-GB" dirty="0"/>
              <a:t>First, the biscuits are placed on 2 plates each with 6 biscuits on them.</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972339"/>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12</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6</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111545" y="2581746"/>
            <a:ext cx="3455581" cy="369332"/>
          </a:xfrm>
          <a:prstGeom prst="rect">
            <a:avLst/>
          </a:prstGeom>
        </p:spPr>
        <p:txBody>
          <a:bodyPr wrap="square" lIns="0" tIns="0" rIns="0" bIns="0">
            <a:spAutoFit/>
          </a:bodyPr>
          <a:lstStyle/>
          <a:p>
            <a:r>
              <a:rPr lang="en-GB" sz="2400" dirty="0">
                <a:solidFill>
                  <a:schemeClr val="bg1"/>
                </a:solidFill>
              </a:rPr>
              <a:t>2 groups of 6 equals 12.</a:t>
            </a:r>
            <a:endParaRPr lang="en-GB" sz="3200" dirty="0">
              <a:solidFill>
                <a:schemeClr val="bg1"/>
              </a:solidFill>
            </a:endParaRP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H="1" flipV="1">
            <a:off x="2278029" y="2180161"/>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p:nvPr/>
        </p:nvCxnSpPr>
        <p:spPr>
          <a:xfrm>
            <a:off x="998238" y="4476307"/>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32811" y="3346812"/>
            <a:ext cx="1413843" cy="369332"/>
          </a:xfrm>
          <a:prstGeom prst="rect">
            <a:avLst/>
          </a:prstGeom>
        </p:spPr>
        <p:txBody>
          <a:bodyPr wrap="square" lIns="0" tIns="0" rIns="0" bIns="0">
            <a:spAutoFit/>
          </a:bodyPr>
          <a:lstStyle/>
          <a:p>
            <a:r>
              <a:rPr lang="en-GB" sz="2400" dirty="0">
                <a:solidFill>
                  <a:schemeClr val="bg1"/>
                </a:solidFill>
              </a:rPr>
              <a:t>2 × 6 = 12</a:t>
            </a:r>
            <a:endParaRPr lang="en-GB" sz="3200" dirty="0">
              <a:solidFill>
                <a:schemeClr val="bg1"/>
              </a:solidFill>
            </a:endParaRPr>
          </a:p>
        </p:txBody>
      </p:sp>
      <p:grpSp>
        <p:nvGrpSpPr>
          <p:cNvPr id="6" name="Group 5">
            <a:extLst>
              <a:ext uri="{FF2B5EF4-FFF2-40B4-BE49-F238E27FC236}">
                <a16:creationId xmlns:a16="http://schemas.microsoft.com/office/drawing/2014/main" xmlns="" id="{136BAC29-2B41-1FC1-1B13-A212D20F7440}"/>
              </a:ext>
            </a:extLst>
          </p:cNvPr>
          <p:cNvGrpSpPr/>
          <p:nvPr/>
        </p:nvGrpSpPr>
        <p:grpSpPr>
          <a:xfrm>
            <a:off x="1380278" y="4662378"/>
            <a:ext cx="3019649" cy="1542493"/>
            <a:chOff x="1380278" y="4662378"/>
            <a:chExt cx="3019649" cy="1542493"/>
          </a:xfrm>
        </p:grpSpPr>
        <p:sp>
          <p:nvSpPr>
            <p:cNvPr id="60" name="Rectangle 59">
              <a:extLst>
                <a:ext uri="{FF2B5EF4-FFF2-40B4-BE49-F238E27FC236}">
                  <a16:creationId xmlns:a16="http://schemas.microsoft.com/office/drawing/2014/main" xmlns="" id="{FDD12AAC-662F-ED90-9DEE-C26B8F1F7C59}"/>
                </a:ext>
              </a:extLst>
            </p:cNvPr>
            <p:cNvSpPr/>
            <p:nvPr/>
          </p:nvSpPr>
          <p:spPr>
            <a:xfrm>
              <a:off x="1380278" y="4662378"/>
              <a:ext cx="3019649" cy="15424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6426D822-70DE-2D11-2F7E-201571680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24" y="4780603"/>
              <a:ext cx="855572" cy="488296"/>
            </a:xfrm>
            <a:prstGeom prst="rect">
              <a:avLst/>
            </a:prstGeom>
          </p:spPr>
        </p:pic>
        <p:pic>
          <p:nvPicPr>
            <p:cNvPr id="18" name="Picture 17">
              <a:extLst>
                <a:ext uri="{FF2B5EF4-FFF2-40B4-BE49-F238E27FC236}">
                  <a16:creationId xmlns:a16="http://schemas.microsoft.com/office/drawing/2014/main" xmlns="" id="{785C89AB-60EA-5625-B123-58DFAE46A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86" y="4850947"/>
              <a:ext cx="739946" cy="49397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15595574-574A-9BD3-6E48-19AAB43FF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712" y="4861837"/>
              <a:ext cx="672443" cy="472196"/>
            </a:xfrm>
            <a:prstGeom prst="rect">
              <a:avLst/>
            </a:prstGeom>
          </p:spPr>
        </p:pic>
        <p:pic>
          <p:nvPicPr>
            <p:cNvPr id="44" name="Picture 43" descr="Shape&#10;&#10;Description automatically generated">
              <a:extLst>
                <a:ext uri="{FF2B5EF4-FFF2-40B4-BE49-F238E27FC236}">
                  <a16:creationId xmlns:a16="http://schemas.microsoft.com/office/drawing/2014/main" xmlns="" id="{AEDD02FD-C8CE-A2E2-870D-5965A9DDA8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206" y="5444349"/>
              <a:ext cx="662906" cy="597702"/>
            </a:xfrm>
            <a:prstGeom prst="rect">
              <a:avLst/>
            </a:prstGeom>
          </p:spPr>
        </p:pic>
        <p:pic>
          <p:nvPicPr>
            <p:cNvPr id="52" name="Picture 51" descr="A cake with frosting and sprinkles on it&#10;&#10;Description automatically generated with medium confidence">
              <a:extLst>
                <a:ext uri="{FF2B5EF4-FFF2-40B4-BE49-F238E27FC236}">
                  <a16:creationId xmlns:a16="http://schemas.microsoft.com/office/drawing/2014/main" xmlns="" id="{615FB8DA-FF31-EB79-49B5-2F8690BF07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1780" y="5573125"/>
              <a:ext cx="734679" cy="426059"/>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xmlns="" id="{AC1E2534-5A22-2ED3-BF6C-C25C35E9AD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3021" y="5542748"/>
              <a:ext cx="672443" cy="472196"/>
            </a:xfrm>
            <a:prstGeom prst="rect">
              <a:avLst/>
            </a:prstGeom>
          </p:spPr>
        </p:pic>
      </p:grpSp>
      <p:grpSp>
        <p:nvGrpSpPr>
          <p:cNvPr id="10" name="Group 9">
            <a:extLst>
              <a:ext uri="{FF2B5EF4-FFF2-40B4-BE49-F238E27FC236}">
                <a16:creationId xmlns:a16="http://schemas.microsoft.com/office/drawing/2014/main" xmlns="" id="{962B7B35-E99D-F236-53C0-2BE94D96EACA}"/>
              </a:ext>
            </a:extLst>
          </p:cNvPr>
          <p:cNvGrpSpPr/>
          <p:nvPr/>
        </p:nvGrpSpPr>
        <p:grpSpPr>
          <a:xfrm>
            <a:off x="4734147" y="4662379"/>
            <a:ext cx="3019649" cy="1542493"/>
            <a:chOff x="4734147" y="4662379"/>
            <a:chExt cx="3019649" cy="1542493"/>
          </a:xfrm>
        </p:grpSpPr>
        <p:sp>
          <p:nvSpPr>
            <p:cNvPr id="63" name="Rectangle 62">
              <a:extLst>
                <a:ext uri="{FF2B5EF4-FFF2-40B4-BE49-F238E27FC236}">
                  <a16:creationId xmlns:a16="http://schemas.microsoft.com/office/drawing/2014/main" xmlns="" id="{BEA50DAD-8E38-AF52-B8D7-20BD85981E68}"/>
                </a:ext>
              </a:extLst>
            </p:cNvPr>
            <p:cNvSpPr/>
            <p:nvPr/>
          </p:nvSpPr>
          <p:spPr>
            <a:xfrm>
              <a:off x="4734147" y="4662379"/>
              <a:ext cx="3019649" cy="15424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xmlns="" id="{468DB91A-87A2-EF62-6602-0E5F5D2D6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293" y="4780604"/>
              <a:ext cx="855572" cy="488296"/>
            </a:xfrm>
            <a:prstGeom prst="rect">
              <a:avLst/>
            </a:prstGeom>
          </p:spPr>
        </p:pic>
        <p:pic>
          <p:nvPicPr>
            <p:cNvPr id="65" name="Picture 64">
              <a:extLst>
                <a:ext uri="{FF2B5EF4-FFF2-40B4-BE49-F238E27FC236}">
                  <a16:creationId xmlns:a16="http://schemas.microsoft.com/office/drawing/2014/main" xmlns="" id="{31DBA5EB-707E-18C6-18BC-556A9DD04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555" y="4850948"/>
              <a:ext cx="739946" cy="493975"/>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xmlns="" id="{E226B17D-8940-D48B-9C12-8BBB0FE25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9581" y="4861838"/>
              <a:ext cx="672443" cy="472196"/>
            </a:xfrm>
            <a:prstGeom prst="rect">
              <a:avLst/>
            </a:prstGeom>
          </p:spPr>
        </p:pic>
        <p:pic>
          <p:nvPicPr>
            <p:cNvPr id="68" name="Picture 67" descr="Shape&#10;&#10;Description automatically generated">
              <a:extLst>
                <a:ext uri="{FF2B5EF4-FFF2-40B4-BE49-F238E27FC236}">
                  <a16:creationId xmlns:a16="http://schemas.microsoft.com/office/drawing/2014/main" xmlns="" id="{22BAF2A3-6AA7-EDA6-AB83-CDA0E3EB97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2075" y="5444350"/>
              <a:ext cx="662906" cy="597702"/>
            </a:xfrm>
            <a:prstGeom prst="rect">
              <a:avLst/>
            </a:prstGeom>
          </p:spPr>
        </p:pic>
        <p:pic>
          <p:nvPicPr>
            <p:cNvPr id="69" name="Picture 68" descr="A cake with frosting and sprinkles on it&#10;&#10;Description automatically generated with medium confidence">
              <a:extLst>
                <a:ext uri="{FF2B5EF4-FFF2-40B4-BE49-F238E27FC236}">
                  <a16:creationId xmlns:a16="http://schemas.microsoft.com/office/drawing/2014/main" xmlns="" id="{7309ADEE-30D7-2A7D-BF35-EE8E498FD7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5649" y="5573126"/>
              <a:ext cx="734679" cy="426059"/>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xmlns="" id="{BA8FAF1A-3489-BE49-4B1A-23FFC69826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4712" y="5550056"/>
              <a:ext cx="672443" cy="472196"/>
            </a:xfrm>
            <a:prstGeom prst="rect">
              <a:avLst/>
            </a:prstGeom>
          </p:spPr>
        </p:pic>
      </p:grpSp>
    </p:spTree>
    <p:extLst>
      <p:ext uri="{BB962C8B-B14F-4D97-AF65-F5344CB8AC3E}">
        <p14:creationId xmlns:p14="http://schemas.microsoft.com/office/powerpoint/2010/main" val="20714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1+#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25278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1563" y="2128717"/>
            <a:ext cx="3343006" cy="84121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7633438" cy="276999"/>
          </a:xfrm>
          <a:prstGeom prst="rect">
            <a:avLst/>
          </a:prstGeom>
        </p:spPr>
        <p:txBody>
          <a:bodyPr wrap="square" lIns="0" tIns="0" rIns="0" bIns="0">
            <a:spAutoFit/>
          </a:bodyPr>
          <a:lstStyle/>
          <a:p>
            <a:r>
              <a:rPr lang="en-GB" dirty="0"/>
              <a:t>The 12 biscuits are divided into 2 equal groups of 6.</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972339"/>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12</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6</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118155" y="2164562"/>
            <a:ext cx="3455581" cy="738664"/>
          </a:xfrm>
          <a:prstGeom prst="rect">
            <a:avLst/>
          </a:prstGeom>
        </p:spPr>
        <p:txBody>
          <a:bodyPr wrap="square" lIns="0" tIns="0" rIns="0" bIns="0">
            <a:spAutoFit/>
          </a:bodyPr>
          <a:lstStyle/>
          <a:p>
            <a:r>
              <a:rPr lang="en-GB" sz="2400" dirty="0">
                <a:solidFill>
                  <a:schemeClr val="bg1"/>
                </a:solidFill>
              </a:rPr>
              <a:t>12 divided into 2 equal groups equals 6.</a:t>
            </a:r>
            <a:endParaRPr lang="en-GB" sz="4000" dirty="0">
              <a:solidFill>
                <a:schemeClr val="bg1"/>
              </a:solidFill>
            </a:endParaRP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H="1">
            <a:off x="601245" y="2058823"/>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a:off x="755650" y="4440212"/>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32811" y="3346812"/>
            <a:ext cx="1413843" cy="369332"/>
          </a:xfrm>
          <a:prstGeom prst="rect">
            <a:avLst/>
          </a:prstGeom>
        </p:spPr>
        <p:txBody>
          <a:bodyPr wrap="square" lIns="0" tIns="0" rIns="0" bIns="0">
            <a:spAutoFit/>
          </a:bodyPr>
          <a:lstStyle/>
          <a:p>
            <a:r>
              <a:rPr lang="en-GB" sz="2400" dirty="0">
                <a:solidFill>
                  <a:schemeClr val="bg1"/>
                </a:solidFill>
              </a:rPr>
              <a:t>12 ÷ 2 = 6</a:t>
            </a:r>
            <a:endParaRPr lang="en-GB" sz="4000" dirty="0">
              <a:solidFill>
                <a:schemeClr val="bg1"/>
              </a:solidFill>
            </a:endParaRPr>
          </a:p>
        </p:txBody>
      </p:sp>
      <p:grpSp>
        <p:nvGrpSpPr>
          <p:cNvPr id="6" name="Group 5">
            <a:extLst>
              <a:ext uri="{FF2B5EF4-FFF2-40B4-BE49-F238E27FC236}">
                <a16:creationId xmlns:a16="http://schemas.microsoft.com/office/drawing/2014/main" xmlns="" id="{BDAD81A6-A97E-A490-7E8D-C645E209C13E}"/>
              </a:ext>
            </a:extLst>
          </p:cNvPr>
          <p:cNvGrpSpPr/>
          <p:nvPr/>
        </p:nvGrpSpPr>
        <p:grpSpPr>
          <a:xfrm>
            <a:off x="1380278" y="4662378"/>
            <a:ext cx="3019649" cy="1542493"/>
            <a:chOff x="1380278" y="4662378"/>
            <a:chExt cx="3019649" cy="1542493"/>
          </a:xfrm>
        </p:grpSpPr>
        <p:sp>
          <p:nvSpPr>
            <p:cNvPr id="60" name="Rectangle 59">
              <a:extLst>
                <a:ext uri="{FF2B5EF4-FFF2-40B4-BE49-F238E27FC236}">
                  <a16:creationId xmlns:a16="http://schemas.microsoft.com/office/drawing/2014/main" xmlns="" id="{FDD12AAC-662F-ED90-9DEE-C26B8F1F7C59}"/>
                </a:ext>
              </a:extLst>
            </p:cNvPr>
            <p:cNvSpPr/>
            <p:nvPr/>
          </p:nvSpPr>
          <p:spPr>
            <a:xfrm>
              <a:off x="1380278" y="4662378"/>
              <a:ext cx="3019649" cy="15424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xmlns="" id="{6426D822-70DE-2D11-2F7E-201571680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24" y="4780603"/>
              <a:ext cx="855572" cy="488296"/>
            </a:xfrm>
            <a:prstGeom prst="rect">
              <a:avLst/>
            </a:prstGeom>
          </p:spPr>
        </p:pic>
        <p:pic>
          <p:nvPicPr>
            <p:cNvPr id="18" name="Picture 17">
              <a:extLst>
                <a:ext uri="{FF2B5EF4-FFF2-40B4-BE49-F238E27FC236}">
                  <a16:creationId xmlns:a16="http://schemas.microsoft.com/office/drawing/2014/main" xmlns="" id="{785C89AB-60EA-5625-B123-58DFAE46A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86" y="4850947"/>
              <a:ext cx="739946" cy="49397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xmlns="" id="{15595574-574A-9BD3-6E48-19AAB43FF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712" y="4861837"/>
              <a:ext cx="672443" cy="472196"/>
            </a:xfrm>
            <a:prstGeom prst="rect">
              <a:avLst/>
            </a:prstGeom>
          </p:spPr>
        </p:pic>
        <p:pic>
          <p:nvPicPr>
            <p:cNvPr id="44" name="Picture 43" descr="Shape&#10;&#10;Description automatically generated">
              <a:extLst>
                <a:ext uri="{FF2B5EF4-FFF2-40B4-BE49-F238E27FC236}">
                  <a16:creationId xmlns:a16="http://schemas.microsoft.com/office/drawing/2014/main" xmlns="" id="{AEDD02FD-C8CE-A2E2-870D-5965A9DDA8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8206" y="5444349"/>
              <a:ext cx="662906" cy="597702"/>
            </a:xfrm>
            <a:prstGeom prst="rect">
              <a:avLst/>
            </a:prstGeom>
          </p:spPr>
        </p:pic>
        <p:pic>
          <p:nvPicPr>
            <p:cNvPr id="52" name="Picture 51" descr="A cake with frosting and sprinkles on it&#10;&#10;Description automatically generated with medium confidence">
              <a:extLst>
                <a:ext uri="{FF2B5EF4-FFF2-40B4-BE49-F238E27FC236}">
                  <a16:creationId xmlns:a16="http://schemas.microsoft.com/office/drawing/2014/main" xmlns="" id="{615FB8DA-FF31-EB79-49B5-2F8690BF07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1780" y="5573125"/>
              <a:ext cx="734679" cy="426059"/>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xmlns="" id="{D5D51B37-1666-A32B-6E39-C2CC70178A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3021" y="5526988"/>
              <a:ext cx="672443" cy="472196"/>
            </a:xfrm>
            <a:prstGeom prst="rect">
              <a:avLst/>
            </a:prstGeom>
          </p:spPr>
        </p:pic>
      </p:grpSp>
      <p:grpSp>
        <p:nvGrpSpPr>
          <p:cNvPr id="10" name="Group 9">
            <a:extLst>
              <a:ext uri="{FF2B5EF4-FFF2-40B4-BE49-F238E27FC236}">
                <a16:creationId xmlns:a16="http://schemas.microsoft.com/office/drawing/2014/main" xmlns="" id="{4987F435-709A-EEDC-8FF9-7FDCABEC172A}"/>
              </a:ext>
            </a:extLst>
          </p:cNvPr>
          <p:cNvGrpSpPr/>
          <p:nvPr/>
        </p:nvGrpSpPr>
        <p:grpSpPr>
          <a:xfrm>
            <a:off x="4734147" y="4662379"/>
            <a:ext cx="3019649" cy="1542493"/>
            <a:chOff x="4734147" y="4662379"/>
            <a:chExt cx="3019649" cy="1542493"/>
          </a:xfrm>
        </p:grpSpPr>
        <p:sp>
          <p:nvSpPr>
            <p:cNvPr id="63" name="Rectangle 62">
              <a:extLst>
                <a:ext uri="{FF2B5EF4-FFF2-40B4-BE49-F238E27FC236}">
                  <a16:creationId xmlns:a16="http://schemas.microsoft.com/office/drawing/2014/main" xmlns="" id="{BEA50DAD-8E38-AF52-B8D7-20BD85981E68}"/>
                </a:ext>
              </a:extLst>
            </p:cNvPr>
            <p:cNvSpPr/>
            <p:nvPr/>
          </p:nvSpPr>
          <p:spPr>
            <a:xfrm>
              <a:off x="4734147" y="4662379"/>
              <a:ext cx="3019649" cy="154249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xmlns="" id="{468DB91A-87A2-EF62-6602-0E5F5D2D6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3293" y="4780604"/>
              <a:ext cx="855572" cy="488296"/>
            </a:xfrm>
            <a:prstGeom prst="rect">
              <a:avLst/>
            </a:prstGeom>
          </p:spPr>
        </p:pic>
        <p:pic>
          <p:nvPicPr>
            <p:cNvPr id="65" name="Picture 64">
              <a:extLst>
                <a:ext uri="{FF2B5EF4-FFF2-40B4-BE49-F238E27FC236}">
                  <a16:creationId xmlns:a16="http://schemas.microsoft.com/office/drawing/2014/main" xmlns="" id="{31DBA5EB-707E-18C6-18BC-556A9DD04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555" y="4850948"/>
              <a:ext cx="739946" cy="493975"/>
            </a:xfrm>
            <a:prstGeom prst="rect">
              <a:avLst/>
            </a:prstGeom>
          </p:spPr>
        </p:pic>
        <p:pic>
          <p:nvPicPr>
            <p:cNvPr id="68" name="Picture 67" descr="Shape&#10;&#10;Description automatically generated">
              <a:extLst>
                <a:ext uri="{FF2B5EF4-FFF2-40B4-BE49-F238E27FC236}">
                  <a16:creationId xmlns:a16="http://schemas.microsoft.com/office/drawing/2014/main" xmlns="" id="{22BAF2A3-6AA7-EDA6-AB83-CDA0E3EB97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2075" y="5444350"/>
              <a:ext cx="662906" cy="597702"/>
            </a:xfrm>
            <a:prstGeom prst="rect">
              <a:avLst/>
            </a:prstGeom>
          </p:spPr>
        </p:pic>
        <p:pic>
          <p:nvPicPr>
            <p:cNvPr id="69" name="Picture 68" descr="A cake with frosting and sprinkles on it&#10;&#10;Description automatically generated with medium confidence">
              <a:extLst>
                <a:ext uri="{FF2B5EF4-FFF2-40B4-BE49-F238E27FC236}">
                  <a16:creationId xmlns:a16="http://schemas.microsoft.com/office/drawing/2014/main" xmlns="" id="{7309ADEE-30D7-2A7D-BF35-EE8E498FD7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5649" y="5573126"/>
              <a:ext cx="734679" cy="426059"/>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xmlns="" id="{C5A0C0F7-C6E7-A49E-DCFD-1039FA282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9581" y="4861838"/>
              <a:ext cx="672443" cy="472196"/>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xmlns="" id="{50F79F2B-9D77-6A66-2BD0-B28909F1BF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6890" y="5533568"/>
              <a:ext cx="672443" cy="472196"/>
            </a:xfrm>
            <a:prstGeom prst="rect">
              <a:avLst/>
            </a:prstGeom>
          </p:spPr>
        </p:pic>
      </p:grpSp>
    </p:spTree>
    <p:extLst>
      <p:ext uri="{BB962C8B-B14F-4D97-AF65-F5344CB8AC3E}">
        <p14:creationId xmlns:p14="http://schemas.microsoft.com/office/powerpoint/2010/main" val="127174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1+#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1+#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25278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91563" y="2486863"/>
            <a:ext cx="3343006" cy="48307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333774"/>
            <a:ext cx="7633438" cy="276999"/>
          </a:xfrm>
          <a:prstGeom prst="rect">
            <a:avLst/>
          </a:prstGeom>
        </p:spPr>
        <p:txBody>
          <a:bodyPr wrap="square" lIns="0" tIns="0" rIns="0" bIns="0">
            <a:spAutoFit/>
          </a:bodyPr>
          <a:lstStyle/>
          <a:p>
            <a:r>
              <a:rPr lang="en-GB" dirty="0"/>
              <a:t>Later, the biscuits were placed on 6 plates each with 2 biscuits on them.</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731704"/>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12</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6</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090843" y="2525262"/>
            <a:ext cx="3455581" cy="369332"/>
          </a:xfrm>
          <a:prstGeom prst="rect">
            <a:avLst/>
          </a:prstGeom>
        </p:spPr>
        <p:txBody>
          <a:bodyPr wrap="square" lIns="0" tIns="0" rIns="0" bIns="0">
            <a:spAutoFit/>
          </a:bodyPr>
          <a:lstStyle/>
          <a:p>
            <a:r>
              <a:rPr lang="en-GB" sz="2400" dirty="0">
                <a:solidFill>
                  <a:schemeClr val="bg1"/>
                </a:solidFill>
              </a:rPr>
              <a:t>6 groups of 2 equals 12.</a:t>
            </a:r>
            <a:endParaRPr lang="en-GB" sz="4800" dirty="0">
              <a:solidFill>
                <a:schemeClr val="bg1"/>
              </a:solidFill>
            </a:endParaRP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V="1">
            <a:off x="601245" y="1818188"/>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flipH="1">
            <a:off x="755650" y="4199577"/>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32811" y="3346812"/>
            <a:ext cx="1413843" cy="369332"/>
          </a:xfrm>
          <a:prstGeom prst="rect">
            <a:avLst/>
          </a:prstGeom>
        </p:spPr>
        <p:txBody>
          <a:bodyPr wrap="square" lIns="0" tIns="0" rIns="0" bIns="0">
            <a:spAutoFit/>
          </a:bodyPr>
          <a:lstStyle/>
          <a:p>
            <a:r>
              <a:rPr lang="en-GB" sz="2400" dirty="0">
                <a:solidFill>
                  <a:schemeClr val="bg1"/>
                </a:solidFill>
              </a:rPr>
              <a:t>6 × 2 = 12</a:t>
            </a:r>
            <a:endParaRPr lang="en-GB" sz="4800" dirty="0">
              <a:solidFill>
                <a:schemeClr val="bg1"/>
              </a:solidFill>
            </a:endParaRPr>
          </a:p>
        </p:txBody>
      </p:sp>
      <p:grpSp>
        <p:nvGrpSpPr>
          <p:cNvPr id="22" name="Group 21">
            <a:extLst>
              <a:ext uri="{FF2B5EF4-FFF2-40B4-BE49-F238E27FC236}">
                <a16:creationId xmlns:a16="http://schemas.microsoft.com/office/drawing/2014/main" xmlns="" id="{16F6E9F4-E993-B909-8FDA-0E82DE3CC35B}"/>
              </a:ext>
            </a:extLst>
          </p:cNvPr>
          <p:cNvGrpSpPr/>
          <p:nvPr/>
        </p:nvGrpSpPr>
        <p:grpSpPr>
          <a:xfrm>
            <a:off x="831501" y="4334244"/>
            <a:ext cx="1894239" cy="903881"/>
            <a:chOff x="800834" y="4642839"/>
            <a:chExt cx="1894239" cy="903881"/>
          </a:xfrm>
        </p:grpSpPr>
        <p:sp>
          <p:nvSpPr>
            <p:cNvPr id="60" name="Rectangle 59">
              <a:extLst>
                <a:ext uri="{FF2B5EF4-FFF2-40B4-BE49-F238E27FC236}">
                  <a16:creationId xmlns:a16="http://schemas.microsoft.com/office/drawing/2014/main" xmlns="" id="{FDD12AAC-662F-ED90-9DEE-C26B8F1F7C59}"/>
                </a:ext>
              </a:extLst>
            </p:cNvPr>
            <p:cNvSpPr/>
            <p:nvPr/>
          </p:nvSpPr>
          <p:spPr>
            <a:xfrm>
              <a:off x="800834" y="4642839"/>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E839C54C-D14F-C881-52E1-641562ED07B3}"/>
                </a:ext>
              </a:extLst>
            </p:cNvPr>
            <p:cNvGrpSpPr/>
            <p:nvPr/>
          </p:nvGrpSpPr>
          <p:grpSpPr>
            <a:xfrm>
              <a:off x="867472" y="4842354"/>
              <a:ext cx="1700208" cy="493975"/>
              <a:chOff x="1559424" y="4777437"/>
              <a:chExt cx="1700208" cy="493975"/>
            </a:xfrm>
          </p:grpSpPr>
          <p:pic>
            <p:nvPicPr>
              <p:cNvPr id="11" name="Picture 10">
                <a:extLst>
                  <a:ext uri="{FF2B5EF4-FFF2-40B4-BE49-F238E27FC236}">
                    <a16:creationId xmlns:a16="http://schemas.microsoft.com/office/drawing/2014/main" xmlns="" id="{6426D822-70DE-2D11-2F7E-201571680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24" y="4780603"/>
                <a:ext cx="855572" cy="488296"/>
              </a:xfrm>
              <a:prstGeom prst="rect">
                <a:avLst/>
              </a:prstGeom>
            </p:spPr>
          </p:pic>
          <p:pic>
            <p:nvPicPr>
              <p:cNvPr id="18" name="Picture 17">
                <a:extLst>
                  <a:ext uri="{FF2B5EF4-FFF2-40B4-BE49-F238E27FC236}">
                    <a16:creationId xmlns:a16="http://schemas.microsoft.com/office/drawing/2014/main" xmlns="" id="{785C89AB-60EA-5625-B123-58DFAE46A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86" y="4777437"/>
                <a:ext cx="739946" cy="493975"/>
              </a:xfrm>
              <a:prstGeom prst="rect">
                <a:avLst/>
              </a:prstGeom>
            </p:spPr>
          </p:pic>
        </p:grpSp>
      </p:grpSp>
      <p:grpSp>
        <p:nvGrpSpPr>
          <p:cNvPr id="24" name="Group 23">
            <a:extLst>
              <a:ext uri="{FF2B5EF4-FFF2-40B4-BE49-F238E27FC236}">
                <a16:creationId xmlns:a16="http://schemas.microsoft.com/office/drawing/2014/main" xmlns="" id="{FA23C61A-38A3-8CFA-C67C-86F8FCE9D0FE}"/>
              </a:ext>
            </a:extLst>
          </p:cNvPr>
          <p:cNvGrpSpPr/>
          <p:nvPr/>
        </p:nvGrpSpPr>
        <p:grpSpPr>
          <a:xfrm>
            <a:off x="3625247" y="4334244"/>
            <a:ext cx="1894239" cy="903881"/>
            <a:chOff x="3617513" y="4603873"/>
            <a:chExt cx="1894239" cy="903881"/>
          </a:xfrm>
        </p:grpSpPr>
        <p:sp>
          <p:nvSpPr>
            <p:cNvPr id="43" name="Rectangle 42">
              <a:extLst>
                <a:ext uri="{FF2B5EF4-FFF2-40B4-BE49-F238E27FC236}">
                  <a16:creationId xmlns:a16="http://schemas.microsoft.com/office/drawing/2014/main" xmlns="" id="{AEA2996A-7CE9-B87E-F1CD-807C2A6A9D93}"/>
                </a:ext>
              </a:extLst>
            </p:cNvPr>
            <p:cNvSpPr/>
            <p:nvPr/>
          </p:nvSpPr>
          <p:spPr>
            <a:xfrm>
              <a:off x="3617513" y="4603873"/>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EE020122-A879-C0B2-7251-EA10FED6A88E}"/>
                </a:ext>
              </a:extLst>
            </p:cNvPr>
            <p:cNvGrpSpPr/>
            <p:nvPr/>
          </p:nvGrpSpPr>
          <p:grpSpPr>
            <a:xfrm>
              <a:off x="3812524" y="4853243"/>
              <a:ext cx="1464626" cy="472196"/>
              <a:chOff x="2653529" y="4861837"/>
              <a:chExt cx="1464626" cy="472196"/>
            </a:xfrm>
          </p:grpSpPr>
          <p:pic>
            <p:nvPicPr>
              <p:cNvPr id="29" name="Picture 28" descr="A picture containing text&#10;&#10;Description automatically generated">
                <a:extLst>
                  <a:ext uri="{FF2B5EF4-FFF2-40B4-BE49-F238E27FC236}">
                    <a16:creationId xmlns:a16="http://schemas.microsoft.com/office/drawing/2014/main" xmlns="" id="{15595574-574A-9BD3-6E48-19AAB43FF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712" y="4861837"/>
                <a:ext cx="672443" cy="472196"/>
              </a:xfrm>
              <a:prstGeom prst="rect">
                <a:avLst/>
              </a:prstGeom>
            </p:spPr>
          </p:pic>
          <p:pic>
            <p:nvPicPr>
              <p:cNvPr id="52" name="Picture 51" descr="A cake with frosting and sprinkles on it&#10;&#10;Description automatically generated with medium confidence">
                <a:extLst>
                  <a:ext uri="{FF2B5EF4-FFF2-40B4-BE49-F238E27FC236}">
                    <a16:creationId xmlns:a16="http://schemas.microsoft.com/office/drawing/2014/main" xmlns="" id="{615FB8DA-FF31-EB79-49B5-2F8690BF0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3529" y="4895942"/>
                <a:ext cx="734679" cy="426059"/>
              </a:xfrm>
              <a:prstGeom prst="rect">
                <a:avLst/>
              </a:prstGeom>
            </p:spPr>
          </p:pic>
        </p:grpSp>
      </p:grpSp>
      <p:grpSp>
        <p:nvGrpSpPr>
          <p:cNvPr id="26" name="Group 25">
            <a:extLst>
              <a:ext uri="{FF2B5EF4-FFF2-40B4-BE49-F238E27FC236}">
                <a16:creationId xmlns:a16="http://schemas.microsoft.com/office/drawing/2014/main" xmlns="" id="{EAB967EE-CA4F-F476-E0E4-AFF3FF976BD5}"/>
              </a:ext>
            </a:extLst>
          </p:cNvPr>
          <p:cNvGrpSpPr/>
          <p:nvPr/>
        </p:nvGrpSpPr>
        <p:grpSpPr>
          <a:xfrm>
            <a:off x="5958238" y="5361203"/>
            <a:ext cx="1894239" cy="903881"/>
            <a:chOff x="5747634" y="5507754"/>
            <a:chExt cx="1894239" cy="903881"/>
          </a:xfrm>
        </p:grpSpPr>
        <p:sp>
          <p:nvSpPr>
            <p:cNvPr id="45" name="Rectangle 44">
              <a:extLst>
                <a:ext uri="{FF2B5EF4-FFF2-40B4-BE49-F238E27FC236}">
                  <a16:creationId xmlns:a16="http://schemas.microsoft.com/office/drawing/2014/main" xmlns="" id="{33447709-09E4-47F9-D48A-5FD4E0BCC917}"/>
                </a:ext>
              </a:extLst>
            </p:cNvPr>
            <p:cNvSpPr/>
            <p:nvPr/>
          </p:nvSpPr>
          <p:spPr>
            <a:xfrm>
              <a:off x="5747634" y="5507754"/>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3BD7370A-2285-7EAD-891A-03CCE3851C0E}"/>
                </a:ext>
              </a:extLst>
            </p:cNvPr>
            <p:cNvGrpSpPr/>
            <p:nvPr/>
          </p:nvGrpSpPr>
          <p:grpSpPr>
            <a:xfrm>
              <a:off x="5988545" y="5641941"/>
              <a:ext cx="1520701" cy="597702"/>
              <a:chOff x="6842586" y="5419045"/>
              <a:chExt cx="1520701" cy="597702"/>
            </a:xfrm>
          </p:grpSpPr>
          <p:pic>
            <p:nvPicPr>
              <p:cNvPr id="66" name="Picture 65" descr="A picture containing text&#10;&#10;Description automatically generated">
                <a:extLst>
                  <a:ext uri="{FF2B5EF4-FFF2-40B4-BE49-F238E27FC236}">
                    <a16:creationId xmlns:a16="http://schemas.microsoft.com/office/drawing/2014/main" xmlns="" id="{E226B17D-8940-D48B-9C12-8BBB0FE25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586" y="5477712"/>
                <a:ext cx="672443" cy="472196"/>
              </a:xfrm>
              <a:prstGeom prst="rect">
                <a:avLst/>
              </a:prstGeom>
            </p:spPr>
          </p:pic>
          <p:pic>
            <p:nvPicPr>
              <p:cNvPr id="68" name="Picture 67" descr="Shape&#10;&#10;Description automatically generated">
                <a:extLst>
                  <a:ext uri="{FF2B5EF4-FFF2-40B4-BE49-F238E27FC236}">
                    <a16:creationId xmlns:a16="http://schemas.microsoft.com/office/drawing/2014/main" xmlns="" id="{22BAF2A3-6AA7-EDA6-AB83-CDA0E3EB9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0381" y="5419045"/>
                <a:ext cx="662906" cy="597702"/>
              </a:xfrm>
              <a:prstGeom prst="rect">
                <a:avLst/>
              </a:prstGeom>
            </p:spPr>
          </p:pic>
        </p:grpSp>
      </p:grpSp>
      <p:grpSp>
        <p:nvGrpSpPr>
          <p:cNvPr id="23" name="Group 22">
            <a:extLst>
              <a:ext uri="{FF2B5EF4-FFF2-40B4-BE49-F238E27FC236}">
                <a16:creationId xmlns:a16="http://schemas.microsoft.com/office/drawing/2014/main" xmlns="" id="{DE4D33B9-7AA6-2023-475A-B5A74FA4BCEF}"/>
              </a:ext>
            </a:extLst>
          </p:cNvPr>
          <p:cNvGrpSpPr/>
          <p:nvPr/>
        </p:nvGrpSpPr>
        <p:grpSpPr>
          <a:xfrm>
            <a:off x="3607817" y="5369982"/>
            <a:ext cx="1894239" cy="903881"/>
            <a:chOff x="3600083" y="5500496"/>
            <a:chExt cx="1894239" cy="903881"/>
          </a:xfrm>
        </p:grpSpPr>
        <p:sp>
          <p:nvSpPr>
            <p:cNvPr id="38" name="Rectangle 37">
              <a:extLst>
                <a:ext uri="{FF2B5EF4-FFF2-40B4-BE49-F238E27FC236}">
                  <a16:creationId xmlns:a16="http://schemas.microsoft.com/office/drawing/2014/main" xmlns="" id="{DED35966-F254-C74C-2544-7CF088BE2B44}"/>
                </a:ext>
              </a:extLst>
            </p:cNvPr>
            <p:cNvSpPr/>
            <p:nvPr/>
          </p:nvSpPr>
          <p:spPr>
            <a:xfrm>
              <a:off x="3600083" y="5500496"/>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3D01D5BC-B243-3509-B107-50D625707C67}"/>
                </a:ext>
              </a:extLst>
            </p:cNvPr>
            <p:cNvGrpSpPr/>
            <p:nvPr/>
          </p:nvGrpSpPr>
          <p:grpSpPr>
            <a:xfrm>
              <a:off x="3748332" y="5731735"/>
              <a:ext cx="1597741" cy="493975"/>
              <a:chOff x="3669875" y="5689746"/>
              <a:chExt cx="1597741" cy="493975"/>
            </a:xfrm>
          </p:grpSpPr>
          <p:pic>
            <p:nvPicPr>
              <p:cNvPr id="65" name="Picture 64">
                <a:extLst>
                  <a:ext uri="{FF2B5EF4-FFF2-40B4-BE49-F238E27FC236}">
                    <a16:creationId xmlns:a16="http://schemas.microsoft.com/office/drawing/2014/main" xmlns="" id="{31DBA5EB-707E-18C6-18BC-556A9DD04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875" y="5689746"/>
                <a:ext cx="739946" cy="493975"/>
              </a:xfrm>
              <a:prstGeom prst="rect">
                <a:avLst/>
              </a:prstGeom>
            </p:spPr>
          </p:pic>
          <p:pic>
            <p:nvPicPr>
              <p:cNvPr id="69" name="Picture 68" descr="A cake with frosting and sprinkles on it&#10;&#10;Description automatically generated with medium confidence">
                <a:extLst>
                  <a:ext uri="{FF2B5EF4-FFF2-40B4-BE49-F238E27FC236}">
                    <a16:creationId xmlns:a16="http://schemas.microsoft.com/office/drawing/2014/main" xmlns="" id="{7309ADEE-30D7-2A7D-BF35-EE8E498FD7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2937" y="5733065"/>
                <a:ext cx="734679" cy="426059"/>
              </a:xfrm>
              <a:prstGeom prst="rect">
                <a:avLst/>
              </a:prstGeom>
            </p:spPr>
          </p:pic>
        </p:grpSp>
      </p:grpSp>
      <p:grpSp>
        <p:nvGrpSpPr>
          <p:cNvPr id="28" name="Group 27">
            <a:extLst>
              <a:ext uri="{FF2B5EF4-FFF2-40B4-BE49-F238E27FC236}">
                <a16:creationId xmlns:a16="http://schemas.microsoft.com/office/drawing/2014/main" xmlns="" id="{E355473C-E3B4-C1C4-84B1-E9DE17B43582}"/>
              </a:ext>
            </a:extLst>
          </p:cNvPr>
          <p:cNvGrpSpPr/>
          <p:nvPr/>
        </p:nvGrpSpPr>
        <p:grpSpPr>
          <a:xfrm>
            <a:off x="6441277" y="4336790"/>
            <a:ext cx="1894239" cy="903881"/>
            <a:chOff x="6441277" y="4336790"/>
            <a:chExt cx="1894239" cy="903881"/>
          </a:xfrm>
        </p:grpSpPr>
        <p:sp>
          <p:nvSpPr>
            <p:cNvPr id="39" name="Rectangle 38">
              <a:extLst>
                <a:ext uri="{FF2B5EF4-FFF2-40B4-BE49-F238E27FC236}">
                  <a16:creationId xmlns:a16="http://schemas.microsoft.com/office/drawing/2014/main" xmlns="" id="{8C4869DB-24B0-8506-5C5D-DCA054CEBEA5}"/>
                </a:ext>
              </a:extLst>
            </p:cNvPr>
            <p:cNvSpPr/>
            <p:nvPr/>
          </p:nvSpPr>
          <p:spPr>
            <a:xfrm>
              <a:off x="6441277" y="4336790"/>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xmlns="" id="{468DB91A-87A2-EF62-6602-0E5F5D2D6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8397" y="4570060"/>
              <a:ext cx="855572" cy="488296"/>
            </a:xfrm>
            <a:prstGeom prst="rect">
              <a:avLst/>
            </a:prstGeom>
          </p:spPr>
        </p:pic>
        <p:pic>
          <p:nvPicPr>
            <p:cNvPr id="50" name="Picture 49" descr="Shape&#10;&#10;Description automatically generated">
              <a:extLst>
                <a:ext uri="{FF2B5EF4-FFF2-40B4-BE49-F238E27FC236}">
                  <a16:creationId xmlns:a16="http://schemas.microsoft.com/office/drawing/2014/main" xmlns="" id="{168019A6-80A4-610B-A956-FE3A65366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3384" y="4533759"/>
              <a:ext cx="662906" cy="597702"/>
            </a:xfrm>
            <a:prstGeom prst="rect">
              <a:avLst/>
            </a:prstGeom>
          </p:spPr>
        </p:pic>
      </p:grpSp>
      <p:grpSp>
        <p:nvGrpSpPr>
          <p:cNvPr id="27" name="Group 26">
            <a:extLst>
              <a:ext uri="{FF2B5EF4-FFF2-40B4-BE49-F238E27FC236}">
                <a16:creationId xmlns:a16="http://schemas.microsoft.com/office/drawing/2014/main" xmlns="" id="{26440820-4DB3-2C26-AF18-6D798D374E97}"/>
              </a:ext>
            </a:extLst>
          </p:cNvPr>
          <p:cNvGrpSpPr/>
          <p:nvPr/>
        </p:nvGrpSpPr>
        <p:grpSpPr>
          <a:xfrm>
            <a:off x="1257396" y="5369983"/>
            <a:ext cx="1894239" cy="903881"/>
            <a:chOff x="1257396" y="5369983"/>
            <a:chExt cx="1894239" cy="903881"/>
          </a:xfrm>
        </p:grpSpPr>
        <p:sp>
          <p:nvSpPr>
            <p:cNvPr id="49" name="Rectangle 48">
              <a:extLst>
                <a:ext uri="{FF2B5EF4-FFF2-40B4-BE49-F238E27FC236}">
                  <a16:creationId xmlns:a16="http://schemas.microsoft.com/office/drawing/2014/main" xmlns="" id="{4C3A943E-F1C1-32D8-FD33-D18C99DB7468}"/>
                </a:ext>
              </a:extLst>
            </p:cNvPr>
            <p:cNvSpPr/>
            <p:nvPr/>
          </p:nvSpPr>
          <p:spPr>
            <a:xfrm>
              <a:off x="1257396" y="5369983"/>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Shape&#10;&#10;Description automatically generated">
              <a:extLst>
                <a:ext uri="{FF2B5EF4-FFF2-40B4-BE49-F238E27FC236}">
                  <a16:creationId xmlns:a16="http://schemas.microsoft.com/office/drawing/2014/main" xmlns="" id="{AEDD02FD-C8CE-A2E2-870D-5965A9DDA8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9170" y="5514294"/>
              <a:ext cx="662906" cy="597702"/>
            </a:xfrm>
            <a:prstGeom prst="rect">
              <a:avLst/>
            </a:prstGeom>
          </p:spPr>
        </p:pic>
        <p:pic>
          <p:nvPicPr>
            <p:cNvPr id="51" name="Picture 50">
              <a:extLst>
                <a:ext uri="{FF2B5EF4-FFF2-40B4-BE49-F238E27FC236}">
                  <a16:creationId xmlns:a16="http://schemas.microsoft.com/office/drawing/2014/main" xmlns="" id="{7848E813-B03C-25E0-CECB-E37CED9616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400" y="5568995"/>
              <a:ext cx="855572" cy="488296"/>
            </a:xfrm>
            <a:prstGeom prst="rect">
              <a:avLst/>
            </a:prstGeom>
          </p:spPr>
        </p:pic>
      </p:grpSp>
    </p:spTree>
    <p:extLst>
      <p:ext uri="{BB962C8B-B14F-4D97-AF65-F5344CB8AC3E}">
        <p14:creationId xmlns:p14="http://schemas.microsoft.com/office/powerpoint/2010/main" val="290107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dissolve">
                                      <p:cBhvr>
                                        <p:cTn id="19" dur="500"/>
                                        <p:tgtEl>
                                          <p:spTgt spid="26"/>
                                        </p:tgtEl>
                                      </p:cBhvr>
                                    </p:animEffect>
                                  </p:childTnLst>
                                </p:cTn>
                              </p:par>
                              <p:par>
                                <p:cTn id="20" presetID="9"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dissolve">
                                      <p:cBhvr>
                                        <p:cTn id="22" dur="500"/>
                                        <p:tgtEl>
                                          <p:spTgt spid="23"/>
                                        </p:tgtEl>
                                      </p:cBhvr>
                                    </p:animEffect>
                                  </p:childTnLst>
                                </p:cTn>
                              </p:par>
                              <p:par>
                                <p:cTn id="23" presetID="9"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par>
                                <p:cTn id="26" presetID="9"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1+#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97762" y="325278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84397" y="2050543"/>
            <a:ext cx="3343006" cy="85994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333774"/>
            <a:ext cx="7633438" cy="276999"/>
          </a:xfrm>
          <a:prstGeom prst="rect">
            <a:avLst/>
          </a:prstGeom>
        </p:spPr>
        <p:txBody>
          <a:bodyPr wrap="square" lIns="0" tIns="0" rIns="0" bIns="0">
            <a:spAutoFit/>
          </a:bodyPr>
          <a:lstStyle/>
          <a:p>
            <a:r>
              <a:rPr lang="en-GB" dirty="0"/>
              <a:t>The 12 biscuits are divided into 6 equal groups of 2.</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731704"/>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12</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6</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083677" y="2088943"/>
            <a:ext cx="3455581" cy="738664"/>
          </a:xfrm>
          <a:prstGeom prst="rect">
            <a:avLst/>
          </a:prstGeom>
        </p:spPr>
        <p:txBody>
          <a:bodyPr wrap="square" lIns="0" tIns="0" rIns="0" bIns="0">
            <a:spAutoFit/>
          </a:bodyPr>
          <a:lstStyle/>
          <a:p>
            <a:r>
              <a:rPr lang="en-GB" sz="2400" dirty="0">
                <a:solidFill>
                  <a:schemeClr val="bg1"/>
                </a:solidFill>
              </a:rPr>
              <a:t>12 divided into 6 equal groups equals 2.</a:t>
            </a:r>
            <a:endParaRPr lang="en-GB" sz="3200" dirty="0">
              <a:solidFill>
                <a:schemeClr val="bg1"/>
              </a:solidFill>
            </a:endParaRP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a:off x="2262544" y="1812892"/>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flipH="1">
            <a:off x="755650" y="4199577"/>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132811" y="3346812"/>
            <a:ext cx="1413843" cy="369332"/>
          </a:xfrm>
          <a:prstGeom prst="rect">
            <a:avLst/>
          </a:prstGeom>
        </p:spPr>
        <p:txBody>
          <a:bodyPr wrap="square" lIns="0" tIns="0" rIns="0" bIns="0">
            <a:spAutoFit/>
          </a:bodyPr>
          <a:lstStyle/>
          <a:p>
            <a:r>
              <a:rPr lang="en-GB" sz="2400" dirty="0">
                <a:solidFill>
                  <a:schemeClr val="bg1"/>
                </a:solidFill>
              </a:rPr>
              <a:t>12 ÷ 6 = 2</a:t>
            </a:r>
            <a:endParaRPr lang="en-GB" sz="3200" dirty="0">
              <a:solidFill>
                <a:schemeClr val="bg1"/>
              </a:solidFill>
            </a:endParaRPr>
          </a:p>
        </p:txBody>
      </p:sp>
      <p:grpSp>
        <p:nvGrpSpPr>
          <p:cNvPr id="22" name="Group 21">
            <a:extLst>
              <a:ext uri="{FF2B5EF4-FFF2-40B4-BE49-F238E27FC236}">
                <a16:creationId xmlns:a16="http://schemas.microsoft.com/office/drawing/2014/main" xmlns="" id="{16F6E9F4-E993-B909-8FDA-0E82DE3CC35B}"/>
              </a:ext>
            </a:extLst>
          </p:cNvPr>
          <p:cNvGrpSpPr/>
          <p:nvPr/>
        </p:nvGrpSpPr>
        <p:grpSpPr>
          <a:xfrm>
            <a:off x="831501" y="4334244"/>
            <a:ext cx="1894239" cy="903881"/>
            <a:chOff x="800834" y="4642839"/>
            <a:chExt cx="1894239" cy="903881"/>
          </a:xfrm>
        </p:grpSpPr>
        <p:sp>
          <p:nvSpPr>
            <p:cNvPr id="60" name="Rectangle 59">
              <a:extLst>
                <a:ext uri="{FF2B5EF4-FFF2-40B4-BE49-F238E27FC236}">
                  <a16:creationId xmlns:a16="http://schemas.microsoft.com/office/drawing/2014/main" xmlns="" id="{FDD12AAC-662F-ED90-9DEE-C26B8F1F7C59}"/>
                </a:ext>
              </a:extLst>
            </p:cNvPr>
            <p:cNvSpPr/>
            <p:nvPr/>
          </p:nvSpPr>
          <p:spPr>
            <a:xfrm>
              <a:off x="800834" y="4642839"/>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E839C54C-D14F-C881-52E1-641562ED07B3}"/>
                </a:ext>
              </a:extLst>
            </p:cNvPr>
            <p:cNvGrpSpPr/>
            <p:nvPr/>
          </p:nvGrpSpPr>
          <p:grpSpPr>
            <a:xfrm>
              <a:off x="867472" y="4842354"/>
              <a:ext cx="1700208" cy="493975"/>
              <a:chOff x="1559424" y="4777437"/>
              <a:chExt cx="1700208" cy="493975"/>
            </a:xfrm>
          </p:grpSpPr>
          <p:pic>
            <p:nvPicPr>
              <p:cNvPr id="11" name="Picture 10">
                <a:extLst>
                  <a:ext uri="{FF2B5EF4-FFF2-40B4-BE49-F238E27FC236}">
                    <a16:creationId xmlns:a16="http://schemas.microsoft.com/office/drawing/2014/main" xmlns="" id="{6426D822-70DE-2D11-2F7E-201571680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24" y="4780603"/>
                <a:ext cx="855572" cy="488296"/>
              </a:xfrm>
              <a:prstGeom prst="rect">
                <a:avLst/>
              </a:prstGeom>
            </p:spPr>
          </p:pic>
          <p:pic>
            <p:nvPicPr>
              <p:cNvPr id="18" name="Picture 17">
                <a:extLst>
                  <a:ext uri="{FF2B5EF4-FFF2-40B4-BE49-F238E27FC236}">
                    <a16:creationId xmlns:a16="http://schemas.microsoft.com/office/drawing/2014/main" xmlns="" id="{785C89AB-60EA-5625-B123-58DFAE46A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86" y="4777437"/>
                <a:ext cx="739946" cy="493975"/>
              </a:xfrm>
              <a:prstGeom prst="rect">
                <a:avLst/>
              </a:prstGeom>
            </p:spPr>
          </p:pic>
        </p:grpSp>
      </p:grpSp>
      <p:grpSp>
        <p:nvGrpSpPr>
          <p:cNvPr id="24" name="Group 23">
            <a:extLst>
              <a:ext uri="{FF2B5EF4-FFF2-40B4-BE49-F238E27FC236}">
                <a16:creationId xmlns:a16="http://schemas.microsoft.com/office/drawing/2014/main" xmlns="" id="{FA23C61A-38A3-8CFA-C67C-86F8FCE9D0FE}"/>
              </a:ext>
            </a:extLst>
          </p:cNvPr>
          <p:cNvGrpSpPr/>
          <p:nvPr/>
        </p:nvGrpSpPr>
        <p:grpSpPr>
          <a:xfrm>
            <a:off x="3625247" y="4334244"/>
            <a:ext cx="1894239" cy="903881"/>
            <a:chOff x="3617513" y="4603873"/>
            <a:chExt cx="1894239" cy="903881"/>
          </a:xfrm>
        </p:grpSpPr>
        <p:sp>
          <p:nvSpPr>
            <p:cNvPr id="43" name="Rectangle 42">
              <a:extLst>
                <a:ext uri="{FF2B5EF4-FFF2-40B4-BE49-F238E27FC236}">
                  <a16:creationId xmlns:a16="http://schemas.microsoft.com/office/drawing/2014/main" xmlns="" id="{AEA2996A-7CE9-B87E-F1CD-807C2A6A9D93}"/>
                </a:ext>
              </a:extLst>
            </p:cNvPr>
            <p:cNvSpPr/>
            <p:nvPr/>
          </p:nvSpPr>
          <p:spPr>
            <a:xfrm>
              <a:off x="3617513" y="4603873"/>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EE020122-A879-C0B2-7251-EA10FED6A88E}"/>
                </a:ext>
              </a:extLst>
            </p:cNvPr>
            <p:cNvGrpSpPr/>
            <p:nvPr/>
          </p:nvGrpSpPr>
          <p:grpSpPr>
            <a:xfrm>
              <a:off x="3812524" y="4853243"/>
              <a:ext cx="1464626" cy="472196"/>
              <a:chOff x="2653529" y="4861837"/>
              <a:chExt cx="1464626" cy="472196"/>
            </a:xfrm>
          </p:grpSpPr>
          <p:pic>
            <p:nvPicPr>
              <p:cNvPr id="29" name="Picture 28" descr="A picture containing text&#10;&#10;Description automatically generated">
                <a:extLst>
                  <a:ext uri="{FF2B5EF4-FFF2-40B4-BE49-F238E27FC236}">
                    <a16:creationId xmlns:a16="http://schemas.microsoft.com/office/drawing/2014/main" xmlns="" id="{15595574-574A-9BD3-6E48-19AAB43FFA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712" y="4861837"/>
                <a:ext cx="672443" cy="472196"/>
              </a:xfrm>
              <a:prstGeom prst="rect">
                <a:avLst/>
              </a:prstGeom>
            </p:spPr>
          </p:pic>
          <p:pic>
            <p:nvPicPr>
              <p:cNvPr id="52" name="Picture 51" descr="A cake with frosting and sprinkles on it&#10;&#10;Description automatically generated with medium confidence">
                <a:extLst>
                  <a:ext uri="{FF2B5EF4-FFF2-40B4-BE49-F238E27FC236}">
                    <a16:creationId xmlns:a16="http://schemas.microsoft.com/office/drawing/2014/main" xmlns="" id="{615FB8DA-FF31-EB79-49B5-2F8690BF0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53529" y="4895942"/>
                <a:ext cx="734679" cy="426059"/>
              </a:xfrm>
              <a:prstGeom prst="rect">
                <a:avLst/>
              </a:prstGeom>
            </p:spPr>
          </p:pic>
        </p:grpSp>
      </p:grpSp>
      <p:grpSp>
        <p:nvGrpSpPr>
          <p:cNvPr id="26" name="Group 25">
            <a:extLst>
              <a:ext uri="{FF2B5EF4-FFF2-40B4-BE49-F238E27FC236}">
                <a16:creationId xmlns:a16="http://schemas.microsoft.com/office/drawing/2014/main" xmlns="" id="{EAB967EE-CA4F-F476-E0E4-AFF3FF976BD5}"/>
              </a:ext>
            </a:extLst>
          </p:cNvPr>
          <p:cNvGrpSpPr/>
          <p:nvPr/>
        </p:nvGrpSpPr>
        <p:grpSpPr>
          <a:xfrm>
            <a:off x="5958238" y="5361203"/>
            <a:ext cx="1894239" cy="903881"/>
            <a:chOff x="5747634" y="5507754"/>
            <a:chExt cx="1894239" cy="903881"/>
          </a:xfrm>
        </p:grpSpPr>
        <p:sp>
          <p:nvSpPr>
            <p:cNvPr id="45" name="Rectangle 44">
              <a:extLst>
                <a:ext uri="{FF2B5EF4-FFF2-40B4-BE49-F238E27FC236}">
                  <a16:creationId xmlns:a16="http://schemas.microsoft.com/office/drawing/2014/main" xmlns="" id="{33447709-09E4-47F9-D48A-5FD4E0BCC917}"/>
                </a:ext>
              </a:extLst>
            </p:cNvPr>
            <p:cNvSpPr/>
            <p:nvPr/>
          </p:nvSpPr>
          <p:spPr>
            <a:xfrm>
              <a:off x="5747634" y="5507754"/>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3BD7370A-2285-7EAD-891A-03CCE3851C0E}"/>
                </a:ext>
              </a:extLst>
            </p:cNvPr>
            <p:cNvGrpSpPr/>
            <p:nvPr/>
          </p:nvGrpSpPr>
          <p:grpSpPr>
            <a:xfrm>
              <a:off x="5988545" y="5641941"/>
              <a:ext cx="1520701" cy="597702"/>
              <a:chOff x="6842586" y="5419045"/>
              <a:chExt cx="1520701" cy="597702"/>
            </a:xfrm>
          </p:grpSpPr>
          <p:pic>
            <p:nvPicPr>
              <p:cNvPr id="66" name="Picture 65" descr="A picture containing text&#10;&#10;Description automatically generated">
                <a:extLst>
                  <a:ext uri="{FF2B5EF4-FFF2-40B4-BE49-F238E27FC236}">
                    <a16:creationId xmlns:a16="http://schemas.microsoft.com/office/drawing/2014/main" xmlns="" id="{E226B17D-8940-D48B-9C12-8BBB0FE252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2586" y="5477712"/>
                <a:ext cx="672443" cy="472196"/>
              </a:xfrm>
              <a:prstGeom prst="rect">
                <a:avLst/>
              </a:prstGeom>
            </p:spPr>
          </p:pic>
          <p:pic>
            <p:nvPicPr>
              <p:cNvPr id="68" name="Picture 67" descr="Shape&#10;&#10;Description automatically generated">
                <a:extLst>
                  <a:ext uri="{FF2B5EF4-FFF2-40B4-BE49-F238E27FC236}">
                    <a16:creationId xmlns:a16="http://schemas.microsoft.com/office/drawing/2014/main" xmlns="" id="{22BAF2A3-6AA7-EDA6-AB83-CDA0E3EB97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00381" y="5419045"/>
                <a:ext cx="662906" cy="597702"/>
              </a:xfrm>
              <a:prstGeom prst="rect">
                <a:avLst/>
              </a:prstGeom>
            </p:spPr>
          </p:pic>
        </p:grpSp>
      </p:grpSp>
      <p:grpSp>
        <p:nvGrpSpPr>
          <p:cNvPr id="23" name="Group 22">
            <a:extLst>
              <a:ext uri="{FF2B5EF4-FFF2-40B4-BE49-F238E27FC236}">
                <a16:creationId xmlns:a16="http://schemas.microsoft.com/office/drawing/2014/main" xmlns="" id="{DE4D33B9-7AA6-2023-475A-B5A74FA4BCEF}"/>
              </a:ext>
            </a:extLst>
          </p:cNvPr>
          <p:cNvGrpSpPr/>
          <p:nvPr/>
        </p:nvGrpSpPr>
        <p:grpSpPr>
          <a:xfrm>
            <a:off x="3607817" y="5369982"/>
            <a:ext cx="1894239" cy="903881"/>
            <a:chOff x="3600083" y="5500496"/>
            <a:chExt cx="1894239" cy="903881"/>
          </a:xfrm>
        </p:grpSpPr>
        <p:sp>
          <p:nvSpPr>
            <p:cNvPr id="38" name="Rectangle 37">
              <a:extLst>
                <a:ext uri="{FF2B5EF4-FFF2-40B4-BE49-F238E27FC236}">
                  <a16:creationId xmlns:a16="http://schemas.microsoft.com/office/drawing/2014/main" xmlns="" id="{DED35966-F254-C74C-2544-7CF088BE2B44}"/>
                </a:ext>
              </a:extLst>
            </p:cNvPr>
            <p:cNvSpPr/>
            <p:nvPr/>
          </p:nvSpPr>
          <p:spPr>
            <a:xfrm>
              <a:off x="3600083" y="5500496"/>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3D01D5BC-B243-3509-B107-50D625707C67}"/>
                </a:ext>
              </a:extLst>
            </p:cNvPr>
            <p:cNvGrpSpPr/>
            <p:nvPr/>
          </p:nvGrpSpPr>
          <p:grpSpPr>
            <a:xfrm>
              <a:off x="3748332" y="5731735"/>
              <a:ext cx="1597741" cy="493975"/>
              <a:chOff x="3669875" y="5689746"/>
              <a:chExt cx="1597741" cy="493975"/>
            </a:xfrm>
          </p:grpSpPr>
          <p:pic>
            <p:nvPicPr>
              <p:cNvPr id="65" name="Picture 64">
                <a:extLst>
                  <a:ext uri="{FF2B5EF4-FFF2-40B4-BE49-F238E27FC236}">
                    <a16:creationId xmlns:a16="http://schemas.microsoft.com/office/drawing/2014/main" xmlns="" id="{31DBA5EB-707E-18C6-18BC-556A9DD04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875" y="5689746"/>
                <a:ext cx="739946" cy="493975"/>
              </a:xfrm>
              <a:prstGeom prst="rect">
                <a:avLst/>
              </a:prstGeom>
            </p:spPr>
          </p:pic>
          <p:pic>
            <p:nvPicPr>
              <p:cNvPr id="69" name="Picture 68" descr="A cake with frosting and sprinkles on it&#10;&#10;Description automatically generated with medium confidence">
                <a:extLst>
                  <a:ext uri="{FF2B5EF4-FFF2-40B4-BE49-F238E27FC236}">
                    <a16:creationId xmlns:a16="http://schemas.microsoft.com/office/drawing/2014/main" xmlns="" id="{7309ADEE-30D7-2A7D-BF35-EE8E498FD7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2937" y="5733065"/>
                <a:ext cx="734679" cy="426059"/>
              </a:xfrm>
              <a:prstGeom prst="rect">
                <a:avLst/>
              </a:prstGeom>
            </p:spPr>
          </p:pic>
        </p:grpSp>
      </p:grpSp>
      <p:grpSp>
        <p:nvGrpSpPr>
          <p:cNvPr id="28" name="Group 27">
            <a:extLst>
              <a:ext uri="{FF2B5EF4-FFF2-40B4-BE49-F238E27FC236}">
                <a16:creationId xmlns:a16="http://schemas.microsoft.com/office/drawing/2014/main" xmlns="" id="{C9BCCBCA-A320-3687-1B6A-D834ABE450A4}"/>
              </a:ext>
            </a:extLst>
          </p:cNvPr>
          <p:cNvGrpSpPr/>
          <p:nvPr/>
        </p:nvGrpSpPr>
        <p:grpSpPr>
          <a:xfrm>
            <a:off x="6441277" y="4336790"/>
            <a:ext cx="1894239" cy="903881"/>
            <a:chOff x="6441277" y="4336790"/>
            <a:chExt cx="1894239" cy="903881"/>
          </a:xfrm>
        </p:grpSpPr>
        <p:sp>
          <p:nvSpPr>
            <p:cNvPr id="39" name="Rectangle 38">
              <a:extLst>
                <a:ext uri="{FF2B5EF4-FFF2-40B4-BE49-F238E27FC236}">
                  <a16:creationId xmlns:a16="http://schemas.microsoft.com/office/drawing/2014/main" xmlns="" id="{8C4869DB-24B0-8506-5C5D-DCA054CEBEA5}"/>
                </a:ext>
              </a:extLst>
            </p:cNvPr>
            <p:cNvSpPr/>
            <p:nvPr/>
          </p:nvSpPr>
          <p:spPr>
            <a:xfrm>
              <a:off x="6441277" y="4336790"/>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xmlns="" id="{468DB91A-87A2-EF62-6602-0E5F5D2D6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8397" y="4570060"/>
              <a:ext cx="855572" cy="488296"/>
            </a:xfrm>
            <a:prstGeom prst="rect">
              <a:avLst/>
            </a:prstGeom>
          </p:spPr>
        </p:pic>
        <p:pic>
          <p:nvPicPr>
            <p:cNvPr id="50" name="Picture 49" descr="Shape&#10;&#10;Description automatically generated">
              <a:extLst>
                <a:ext uri="{FF2B5EF4-FFF2-40B4-BE49-F238E27FC236}">
                  <a16:creationId xmlns:a16="http://schemas.microsoft.com/office/drawing/2014/main" xmlns="" id="{0CC390C5-A466-506A-2855-830CA3B720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2693" y="4537369"/>
              <a:ext cx="662906" cy="597702"/>
            </a:xfrm>
            <a:prstGeom prst="rect">
              <a:avLst/>
            </a:prstGeom>
          </p:spPr>
        </p:pic>
      </p:grpSp>
      <p:grpSp>
        <p:nvGrpSpPr>
          <p:cNvPr id="27" name="Group 26">
            <a:extLst>
              <a:ext uri="{FF2B5EF4-FFF2-40B4-BE49-F238E27FC236}">
                <a16:creationId xmlns:a16="http://schemas.microsoft.com/office/drawing/2014/main" xmlns="" id="{50EC0757-F83B-8339-B5F8-55B82DBC4E3F}"/>
              </a:ext>
            </a:extLst>
          </p:cNvPr>
          <p:cNvGrpSpPr/>
          <p:nvPr/>
        </p:nvGrpSpPr>
        <p:grpSpPr>
          <a:xfrm>
            <a:off x="1257396" y="5369983"/>
            <a:ext cx="1894239" cy="903881"/>
            <a:chOff x="1257396" y="5369983"/>
            <a:chExt cx="1894239" cy="903881"/>
          </a:xfrm>
        </p:grpSpPr>
        <p:sp>
          <p:nvSpPr>
            <p:cNvPr id="49" name="Rectangle 48">
              <a:extLst>
                <a:ext uri="{FF2B5EF4-FFF2-40B4-BE49-F238E27FC236}">
                  <a16:creationId xmlns:a16="http://schemas.microsoft.com/office/drawing/2014/main" xmlns="" id="{4C3A943E-F1C1-32D8-FD33-D18C99DB7468}"/>
                </a:ext>
              </a:extLst>
            </p:cNvPr>
            <p:cNvSpPr/>
            <p:nvPr/>
          </p:nvSpPr>
          <p:spPr>
            <a:xfrm>
              <a:off x="1257396" y="5369983"/>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Shape&#10;&#10;Description automatically generated">
              <a:extLst>
                <a:ext uri="{FF2B5EF4-FFF2-40B4-BE49-F238E27FC236}">
                  <a16:creationId xmlns:a16="http://schemas.microsoft.com/office/drawing/2014/main" xmlns="" id="{AEDD02FD-C8CE-A2E2-870D-5965A9DDA8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9170" y="5514294"/>
              <a:ext cx="662906" cy="597702"/>
            </a:xfrm>
            <a:prstGeom prst="rect">
              <a:avLst/>
            </a:prstGeom>
          </p:spPr>
        </p:pic>
        <p:pic>
          <p:nvPicPr>
            <p:cNvPr id="51" name="Picture 50">
              <a:extLst>
                <a:ext uri="{FF2B5EF4-FFF2-40B4-BE49-F238E27FC236}">
                  <a16:creationId xmlns:a16="http://schemas.microsoft.com/office/drawing/2014/main" xmlns="" id="{A23B7790-95AC-0794-E412-50DAEB2FF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771" y="5570813"/>
              <a:ext cx="855572" cy="488296"/>
            </a:xfrm>
            <a:prstGeom prst="rect">
              <a:avLst/>
            </a:prstGeom>
          </p:spPr>
        </p:pic>
      </p:grpSp>
    </p:spTree>
    <p:extLst>
      <p:ext uri="{BB962C8B-B14F-4D97-AF65-F5344CB8AC3E}">
        <p14:creationId xmlns:p14="http://schemas.microsoft.com/office/powerpoint/2010/main" val="7974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par>
                                <p:cTn id="20" presetID="9"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par>
                                <p:cTn id="23" presetID="9"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par>
                                <p:cTn id="26" presetID="9"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dissolv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1+#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Aim</a:t>
            </a:r>
            <a:endParaRPr lang="en-GB" sz="3600" dirty="0">
              <a:solidFill>
                <a:srgbClr val="7030A0"/>
              </a:solidFill>
              <a:latin typeface="+mn-lt"/>
            </a:endParaRPr>
          </a:p>
        </p:txBody>
      </p:sp>
      <p:sp>
        <p:nvSpPr>
          <p:cNvPr id="5" name="Text"/>
          <p:cNvSpPr/>
          <p:nvPr/>
        </p:nvSpPr>
        <p:spPr>
          <a:xfrm>
            <a:off x="755650" y="1513946"/>
            <a:ext cx="7632700" cy="553998"/>
          </a:xfrm>
          <a:prstGeom prst="rect">
            <a:avLst/>
          </a:prstGeom>
        </p:spPr>
        <p:txBody>
          <a:bodyPr wrap="square" lIns="0" tIns="0" rIns="0" bIns="0">
            <a:spAutoFit/>
          </a:bodyPr>
          <a:lstStyle/>
          <a:p>
            <a:r>
              <a:rPr lang="en-GB" dirty="0"/>
              <a:t>I can understand and make fact families using multiplication and division, focusing on numbers from the 2, 5 and 10 times tables</a:t>
            </a:r>
          </a:p>
        </p:txBody>
      </p:sp>
      <p:pic>
        <p:nvPicPr>
          <p:cNvPr id="4" name="Picture 3" descr="A group of people standing together&#10;&#10;Description automatically generated with medium confidence">
            <a:extLst>
              <a:ext uri="{FF2B5EF4-FFF2-40B4-BE49-F238E27FC236}">
                <a16:creationId xmlns:a16="http://schemas.microsoft.com/office/drawing/2014/main" xmlns="" id="{4969D89E-5AF6-3278-D7A2-E5DCA49E52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6888" y="2559509"/>
            <a:ext cx="4710223" cy="3520945"/>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3222854" y="1364807"/>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12</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6</a:t>
              </a:r>
            </a:p>
          </p:txBody>
        </p:sp>
      </p:grpSp>
      <p:grpSp>
        <p:nvGrpSpPr>
          <p:cNvPr id="22" name="Group 21">
            <a:extLst>
              <a:ext uri="{FF2B5EF4-FFF2-40B4-BE49-F238E27FC236}">
                <a16:creationId xmlns:a16="http://schemas.microsoft.com/office/drawing/2014/main" xmlns="" id="{16F6E9F4-E993-B909-8FDA-0E82DE3CC35B}"/>
              </a:ext>
            </a:extLst>
          </p:cNvPr>
          <p:cNvGrpSpPr/>
          <p:nvPr/>
        </p:nvGrpSpPr>
        <p:grpSpPr>
          <a:xfrm>
            <a:off x="5962845" y="1473925"/>
            <a:ext cx="1193882" cy="569689"/>
            <a:chOff x="800834" y="4642839"/>
            <a:chExt cx="1894239" cy="903881"/>
          </a:xfrm>
        </p:grpSpPr>
        <p:sp>
          <p:nvSpPr>
            <p:cNvPr id="60" name="Rectangle 59">
              <a:extLst>
                <a:ext uri="{FF2B5EF4-FFF2-40B4-BE49-F238E27FC236}">
                  <a16:creationId xmlns:a16="http://schemas.microsoft.com/office/drawing/2014/main" xmlns="" id="{FDD12AAC-662F-ED90-9DEE-C26B8F1F7C59}"/>
                </a:ext>
              </a:extLst>
            </p:cNvPr>
            <p:cNvSpPr/>
            <p:nvPr/>
          </p:nvSpPr>
          <p:spPr>
            <a:xfrm>
              <a:off x="800834" y="4642839"/>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xmlns="" id="{E839C54C-D14F-C881-52E1-641562ED07B3}"/>
                </a:ext>
              </a:extLst>
            </p:cNvPr>
            <p:cNvGrpSpPr/>
            <p:nvPr/>
          </p:nvGrpSpPr>
          <p:grpSpPr>
            <a:xfrm>
              <a:off x="867472" y="4842354"/>
              <a:ext cx="1700208" cy="493975"/>
              <a:chOff x="1559424" y="4777437"/>
              <a:chExt cx="1700208" cy="493975"/>
            </a:xfrm>
          </p:grpSpPr>
          <p:pic>
            <p:nvPicPr>
              <p:cNvPr id="11" name="Picture 10">
                <a:extLst>
                  <a:ext uri="{FF2B5EF4-FFF2-40B4-BE49-F238E27FC236}">
                    <a16:creationId xmlns:a16="http://schemas.microsoft.com/office/drawing/2014/main" xmlns="" id="{6426D822-70DE-2D11-2F7E-2015716802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424" y="4780603"/>
                <a:ext cx="855572" cy="488296"/>
              </a:xfrm>
              <a:prstGeom prst="rect">
                <a:avLst/>
              </a:prstGeom>
            </p:spPr>
          </p:pic>
          <p:pic>
            <p:nvPicPr>
              <p:cNvPr id="18" name="Picture 17">
                <a:extLst>
                  <a:ext uri="{FF2B5EF4-FFF2-40B4-BE49-F238E27FC236}">
                    <a16:creationId xmlns:a16="http://schemas.microsoft.com/office/drawing/2014/main" xmlns="" id="{785C89AB-60EA-5625-B123-58DFAE46A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9686" y="4777437"/>
                <a:ext cx="739946" cy="493975"/>
              </a:xfrm>
              <a:prstGeom prst="rect">
                <a:avLst/>
              </a:prstGeom>
            </p:spPr>
          </p:pic>
        </p:grpSp>
      </p:grpSp>
      <p:sp>
        <p:nvSpPr>
          <p:cNvPr id="49" name="Rectangle 48">
            <a:extLst>
              <a:ext uri="{FF2B5EF4-FFF2-40B4-BE49-F238E27FC236}">
                <a16:creationId xmlns:a16="http://schemas.microsoft.com/office/drawing/2014/main" xmlns="" id="{4C3A943E-F1C1-32D8-FD33-D18C99DB7468}"/>
              </a:ext>
            </a:extLst>
          </p:cNvPr>
          <p:cNvSpPr/>
          <p:nvPr/>
        </p:nvSpPr>
        <p:spPr>
          <a:xfrm>
            <a:off x="7327694" y="1475483"/>
            <a:ext cx="1193882" cy="56968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descr="Shape&#10;&#10;Description automatically generated">
            <a:extLst>
              <a:ext uri="{FF2B5EF4-FFF2-40B4-BE49-F238E27FC236}">
                <a16:creationId xmlns:a16="http://schemas.microsoft.com/office/drawing/2014/main" xmlns="" id="{AEDD02FD-C8CE-A2E2-870D-5965A9DDA8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6898" y="1566438"/>
            <a:ext cx="417810" cy="376714"/>
          </a:xfrm>
          <a:prstGeom prst="rect">
            <a:avLst/>
          </a:prstGeom>
        </p:spPr>
      </p:pic>
      <p:grpSp>
        <p:nvGrpSpPr>
          <p:cNvPr id="24" name="Group 23">
            <a:extLst>
              <a:ext uri="{FF2B5EF4-FFF2-40B4-BE49-F238E27FC236}">
                <a16:creationId xmlns:a16="http://schemas.microsoft.com/office/drawing/2014/main" xmlns="" id="{FA23C61A-38A3-8CFA-C67C-86F8FCE9D0FE}"/>
              </a:ext>
            </a:extLst>
          </p:cNvPr>
          <p:cNvGrpSpPr/>
          <p:nvPr/>
        </p:nvGrpSpPr>
        <p:grpSpPr>
          <a:xfrm>
            <a:off x="5962845" y="2190255"/>
            <a:ext cx="1193882" cy="569689"/>
            <a:chOff x="3617513" y="4603873"/>
            <a:chExt cx="1894239" cy="903881"/>
          </a:xfrm>
        </p:grpSpPr>
        <p:sp>
          <p:nvSpPr>
            <p:cNvPr id="43" name="Rectangle 42">
              <a:extLst>
                <a:ext uri="{FF2B5EF4-FFF2-40B4-BE49-F238E27FC236}">
                  <a16:creationId xmlns:a16="http://schemas.microsoft.com/office/drawing/2014/main" xmlns="" id="{AEA2996A-7CE9-B87E-F1CD-807C2A6A9D93}"/>
                </a:ext>
              </a:extLst>
            </p:cNvPr>
            <p:cNvSpPr/>
            <p:nvPr/>
          </p:nvSpPr>
          <p:spPr>
            <a:xfrm>
              <a:off x="3617513" y="4603873"/>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xmlns="" id="{EE020122-A879-C0B2-7251-EA10FED6A88E}"/>
                </a:ext>
              </a:extLst>
            </p:cNvPr>
            <p:cNvGrpSpPr/>
            <p:nvPr/>
          </p:nvGrpSpPr>
          <p:grpSpPr>
            <a:xfrm>
              <a:off x="3812524" y="4853243"/>
              <a:ext cx="1464626" cy="472196"/>
              <a:chOff x="2653529" y="4861837"/>
              <a:chExt cx="1464626" cy="472196"/>
            </a:xfrm>
          </p:grpSpPr>
          <p:pic>
            <p:nvPicPr>
              <p:cNvPr id="29" name="Picture 28" descr="A picture containing text&#10;&#10;Description automatically generated">
                <a:extLst>
                  <a:ext uri="{FF2B5EF4-FFF2-40B4-BE49-F238E27FC236}">
                    <a16:creationId xmlns:a16="http://schemas.microsoft.com/office/drawing/2014/main" xmlns="" id="{15595574-574A-9BD3-6E48-19AAB43FFA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5712" y="4861837"/>
                <a:ext cx="672443" cy="472196"/>
              </a:xfrm>
              <a:prstGeom prst="rect">
                <a:avLst/>
              </a:prstGeom>
            </p:spPr>
          </p:pic>
          <p:pic>
            <p:nvPicPr>
              <p:cNvPr id="52" name="Picture 51" descr="A cake with frosting and sprinkles on it&#10;&#10;Description automatically generated with medium confidence">
                <a:extLst>
                  <a:ext uri="{FF2B5EF4-FFF2-40B4-BE49-F238E27FC236}">
                    <a16:creationId xmlns:a16="http://schemas.microsoft.com/office/drawing/2014/main" xmlns="" id="{615FB8DA-FF31-EB79-49B5-2F8690BF07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3529" y="4895942"/>
                <a:ext cx="734679" cy="426059"/>
              </a:xfrm>
              <a:prstGeom prst="rect">
                <a:avLst/>
              </a:prstGeom>
            </p:spPr>
          </p:pic>
        </p:grpSp>
      </p:grpSp>
      <p:sp>
        <p:nvSpPr>
          <p:cNvPr id="39" name="Rectangle 38">
            <a:extLst>
              <a:ext uri="{FF2B5EF4-FFF2-40B4-BE49-F238E27FC236}">
                <a16:creationId xmlns:a16="http://schemas.microsoft.com/office/drawing/2014/main" xmlns="" id="{8C4869DB-24B0-8506-5C5D-DCA054CEBEA5}"/>
              </a:ext>
            </a:extLst>
          </p:cNvPr>
          <p:cNvSpPr/>
          <p:nvPr/>
        </p:nvSpPr>
        <p:spPr>
          <a:xfrm>
            <a:off x="5962845" y="2906585"/>
            <a:ext cx="1193882" cy="56968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a:extLst>
              <a:ext uri="{FF2B5EF4-FFF2-40B4-BE49-F238E27FC236}">
                <a16:creationId xmlns:a16="http://schemas.microsoft.com/office/drawing/2014/main" xmlns="" id="{468DB91A-87A2-EF62-6602-0E5F5D2D6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786" y="3053608"/>
            <a:ext cx="539241" cy="307758"/>
          </a:xfrm>
          <a:prstGeom prst="rect">
            <a:avLst/>
          </a:prstGeom>
        </p:spPr>
      </p:pic>
      <p:grpSp>
        <p:nvGrpSpPr>
          <p:cNvPr id="26" name="Group 25">
            <a:extLst>
              <a:ext uri="{FF2B5EF4-FFF2-40B4-BE49-F238E27FC236}">
                <a16:creationId xmlns:a16="http://schemas.microsoft.com/office/drawing/2014/main" xmlns="" id="{EAB967EE-CA4F-F476-E0E4-AFF3FF976BD5}"/>
              </a:ext>
            </a:extLst>
          </p:cNvPr>
          <p:cNvGrpSpPr/>
          <p:nvPr/>
        </p:nvGrpSpPr>
        <p:grpSpPr>
          <a:xfrm>
            <a:off x="7329322" y="2906585"/>
            <a:ext cx="1193882" cy="569689"/>
            <a:chOff x="5747634" y="5507754"/>
            <a:chExt cx="1894239" cy="903881"/>
          </a:xfrm>
        </p:grpSpPr>
        <p:sp>
          <p:nvSpPr>
            <p:cNvPr id="45" name="Rectangle 44">
              <a:extLst>
                <a:ext uri="{FF2B5EF4-FFF2-40B4-BE49-F238E27FC236}">
                  <a16:creationId xmlns:a16="http://schemas.microsoft.com/office/drawing/2014/main" xmlns="" id="{33447709-09E4-47F9-D48A-5FD4E0BCC917}"/>
                </a:ext>
              </a:extLst>
            </p:cNvPr>
            <p:cNvSpPr/>
            <p:nvPr/>
          </p:nvSpPr>
          <p:spPr>
            <a:xfrm>
              <a:off x="5747634" y="5507754"/>
              <a:ext cx="1894239" cy="9038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xmlns="" id="{3BD7370A-2285-7EAD-891A-03CCE3851C0E}"/>
                </a:ext>
              </a:extLst>
            </p:cNvPr>
            <p:cNvGrpSpPr/>
            <p:nvPr/>
          </p:nvGrpSpPr>
          <p:grpSpPr>
            <a:xfrm>
              <a:off x="5988545" y="5641941"/>
              <a:ext cx="1520701" cy="597702"/>
              <a:chOff x="6842586" y="5419045"/>
              <a:chExt cx="1520701" cy="597702"/>
            </a:xfrm>
          </p:grpSpPr>
          <p:pic>
            <p:nvPicPr>
              <p:cNvPr id="66" name="Picture 65" descr="A picture containing text&#10;&#10;Description automatically generated">
                <a:extLst>
                  <a:ext uri="{FF2B5EF4-FFF2-40B4-BE49-F238E27FC236}">
                    <a16:creationId xmlns:a16="http://schemas.microsoft.com/office/drawing/2014/main" xmlns="" id="{E226B17D-8940-D48B-9C12-8BBB0FE252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42586" y="5477712"/>
                <a:ext cx="672443" cy="472196"/>
              </a:xfrm>
              <a:prstGeom prst="rect">
                <a:avLst/>
              </a:prstGeom>
            </p:spPr>
          </p:pic>
          <p:pic>
            <p:nvPicPr>
              <p:cNvPr id="68" name="Picture 67" descr="Shape&#10;&#10;Description automatically generated">
                <a:extLst>
                  <a:ext uri="{FF2B5EF4-FFF2-40B4-BE49-F238E27FC236}">
                    <a16:creationId xmlns:a16="http://schemas.microsoft.com/office/drawing/2014/main" xmlns="" id="{22BAF2A3-6AA7-EDA6-AB83-CDA0E3EB9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00381" y="5419045"/>
                <a:ext cx="662906" cy="597702"/>
              </a:xfrm>
              <a:prstGeom prst="rect">
                <a:avLst/>
              </a:prstGeom>
            </p:spPr>
          </p:pic>
        </p:grpSp>
      </p:grpSp>
      <p:grpSp>
        <p:nvGrpSpPr>
          <p:cNvPr id="23" name="Group 22">
            <a:extLst>
              <a:ext uri="{FF2B5EF4-FFF2-40B4-BE49-F238E27FC236}">
                <a16:creationId xmlns:a16="http://schemas.microsoft.com/office/drawing/2014/main" xmlns="" id="{DE4D33B9-7AA6-2023-475A-B5A74FA4BCEF}"/>
              </a:ext>
            </a:extLst>
          </p:cNvPr>
          <p:cNvGrpSpPr/>
          <p:nvPr/>
        </p:nvGrpSpPr>
        <p:grpSpPr>
          <a:xfrm>
            <a:off x="7326818" y="2191958"/>
            <a:ext cx="1193882" cy="569689"/>
            <a:chOff x="3600083" y="5500496"/>
            <a:chExt cx="1894239" cy="903881"/>
          </a:xfrm>
        </p:grpSpPr>
        <p:sp>
          <p:nvSpPr>
            <p:cNvPr id="38" name="Rectangle 37">
              <a:extLst>
                <a:ext uri="{FF2B5EF4-FFF2-40B4-BE49-F238E27FC236}">
                  <a16:creationId xmlns:a16="http://schemas.microsoft.com/office/drawing/2014/main" xmlns="" id="{DED35966-F254-C74C-2544-7CF088BE2B44}"/>
                </a:ext>
              </a:extLst>
            </p:cNvPr>
            <p:cNvSpPr/>
            <p:nvPr/>
          </p:nvSpPr>
          <p:spPr>
            <a:xfrm>
              <a:off x="3600083" y="5500496"/>
              <a:ext cx="1894239" cy="903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3D01D5BC-B243-3509-B107-50D625707C67}"/>
                </a:ext>
              </a:extLst>
            </p:cNvPr>
            <p:cNvGrpSpPr/>
            <p:nvPr/>
          </p:nvGrpSpPr>
          <p:grpSpPr>
            <a:xfrm>
              <a:off x="3748332" y="5731735"/>
              <a:ext cx="1597741" cy="493975"/>
              <a:chOff x="3669875" y="5689746"/>
              <a:chExt cx="1597741" cy="493975"/>
            </a:xfrm>
          </p:grpSpPr>
          <p:pic>
            <p:nvPicPr>
              <p:cNvPr id="65" name="Picture 64">
                <a:extLst>
                  <a:ext uri="{FF2B5EF4-FFF2-40B4-BE49-F238E27FC236}">
                    <a16:creationId xmlns:a16="http://schemas.microsoft.com/office/drawing/2014/main" xmlns="" id="{31DBA5EB-707E-18C6-18BC-556A9DD046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875" y="5689746"/>
                <a:ext cx="739946" cy="493975"/>
              </a:xfrm>
              <a:prstGeom prst="rect">
                <a:avLst/>
              </a:prstGeom>
            </p:spPr>
          </p:pic>
          <p:pic>
            <p:nvPicPr>
              <p:cNvPr id="69" name="Picture 68" descr="A cake with frosting and sprinkles on it&#10;&#10;Description automatically generated with medium confidence">
                <a:extLst>
                  <a:ext uri="{FF2B5EF4-FFF2-40B4-BE49-F238E27FC236}">
                    <a16:creationId xmlns:a16="http://schemas.microsoft.com/office/drawing/2014/main" xmlns="" id="{7309ADEE-30D7-2A7D-BF35-EE8E498FD7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2937" y="5733065"/>
                <a:ext cx="734679" cy="426059"/>
              </a:xfrm>
              <a:prstGeom prst="rect">
                <a:avLst/>
              </a:prstGeom>
            </p:spPr>
          </p:pic>
        </p:grpSp>
      </p:grpSp>
      <p:sp>
        <p:nvSpPr>
          <p:cNvPr id="51" name="Rectangle 50">
            <a:extLst>
              <a:ext uri="{FF2B5EF4-FFF2-40B4-BE49-F238E27FC236}">
                <a16:creationId xmlns:a16="http://schemas.microsoft.com/office/drawing/2014/main" xmlns="" id="{9577B102-223E-2C36-25F3-7705FB7BCF06}"/>
              </a:ext>
            </a:extLst>
          </p:cNvPr>
          <p:cNvSpPr/>
          <p:nvPr/>
        </p:nvSpPr>
        <p:spPr>
          <a:xfrm>
            <a:off x="676172" y="1473925"/>
            <a:ext cx="2327366" cy="11888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a:extLst>
              <a:ext uri="{FF2B5EF4-FFF2-40B4-BE49-F238E27FC236}">
                <a16:creationId xmlns:a16="http://schemas.microsoft.com/office/drawing/2014/main" xmlns="" id="{13AA641E-1AAE-CD8D-29B8-19FD358B38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4247" y="1565046"/>
            <a:ext cx="659424" cy="376350"/>
          </a:xfrm>
          <a:prstGeom prst="rect">
            <a:avLst/>
          </a:prstGeom>
        </p:spPr>
      </p:pic>
      <p:pic>
        <p:nvPicPr>
          <p:cNvPr id="54" name="Picture 53">
            <a:extLst>
              <a:ext uri="{FF2B5EF4-FFF2-40B4-BE49-F238E27FC236}">
                <a16:creationId xmlns:a16="http://schemas.microsoft.com/office/drawing/2014/main" xmlns="" id="{8168A940-C9A8-7ABA-AA4C-E0D2CCA7B5B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4360" y="1619263"/>
            <a:ext cx="570306" cy="380727"/>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xmlns="" id="{32A3B3AF-86D3-5240-C16D-8399332767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8086" y="1627656"/>
            <a:ext cx="518279" cy="363941"/>
          </a:xfrm>
          <a:prstGeom prst="rect">
            <a:avLst/>
          </a:prstGeom>
        </p:spPr>
      </p:pic>
      <p:pic>
        <p:nvPicPr>
          <p:cNvPr id="57" name="Picture 56" descr="Shape&#10;&#10;Description automatically generated">
            <a:extLst>
              <a:ext uri="{FF2B5EF4-FFF2-40B4-BE49-F238E27FC236}">
                <a16:creationId xmlns:a16="http://schemas.microsoft.com/office/drawing/2014/main" xmlns="" id="{44F1CC03-68D2-EE8E-8C79-F7A1FAD74F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4049" y="2076622"/>
            <a:ext cx="510929" cy="460673"/>
          </a:xfrm>
          <a:prstGeom prst="rect">
            <a:avLst/>
          </a:prstGeom>
        </p:spPr>
      </p:pic>
      <p:pic>
        <p:nvPicPr>
          <p:cNvPr id="58" name="Picture 57" descr="A cake with frosting and sprinkles on it&#10;&#10;Description automatically generated with medium confidence">
            <a:extLst>
              <a:ext uri="{FF2B5EF4-FFF2-40B4-BE49-F238E27FC236}">
                <a16:creationId xmlns:a16="http://schemas.microsoft.com/office/drawing/2014/main" xmlns="" id="{F5E3F142-2F55-88CA-28D3-1B662FEA419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49640" y="2175875"/>
            <a:ext cx="566247" cy="328381"/>
          </a:xfrm>
          <a:prstGeom prst="rect">
            <a:avLst/>
          </a:prstGeom>
        </p:spPr>
      </p:pic>
      <p:sp>
        <p:nvSpPr>
          <p:cNvPr id="61" name="Rectangle 60">
            <a:extLst>
              <a:ext uri="{FF2B5EF4-FFF2-40B4-BE49-F238E27FC236}">
                <a16:creationId xmlns:a16="http://schemas.microsoft.com/office/drawing/2014/main" xmlns="" id="{EDF9C146-86A7-5FEC-4E1A-4538555E755D}"/>
              </a:ext>
            </a:extLst>
          </p:cNvPr>
          <p:cNvSpPr/>
          <p:nvPr/>
        </p:nvSpPr>
        <p:spPr>
          <a:xfrm>
            <a:off x="675830" y="2798616"/>
            <a:ext cx="2327366" cy="1188862"/>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xmlns="" id="{A22AAAF4-2FD7-63D7-9811-BBE8F38E67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905" y="2889737"/>
            <a:ext cx="659424" cy="376350"/>
          </a:xfrm>
          <a:prstGeom prst="rect">
            <a:avLst/>
          </a:prstGeom>
        </p:spPr>
      </p:pic>
      <p:pic>
        <p:nvPicPr>
          <p:cNvPr id="63" name="Picture 62">
            <a:extLst>
              <a:ext uri="{FF2B5EF4-FFF2-40B4-BE49-F238E27FC236}">
                <a16:creationId xmlns:a16="http://schemas.microsoft.com/office/drawing/2014/main" xmlns="" id="{7CB6DBB7-E268-EB66-54F6-55E96456DF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54018" y="2943954"/>
            <a:ext cx="570306" cy="380727"/>
          </a:xfrm>
          <a:prstGeom prst="rect">
            <a:avLst/>
          </a:prstGeom>
        </p:spPr>
      </p:pic>
      <p:pic>
        <p:nvPicPr>
          <p:cNvPr id="70" name="Picture 69" descr="A picture containing text&#10;&#10;Description automatically generated">
            <a:extLst>
              <a:ext uri="{FF2B5EF4-FFF2-40B4-BE49-F238E27FC236}">
                <a16:creationId xmlns:a16="http://schemas.microsoft.com/office/drawing/2014/main" xmlns="" id="{B11A2953-EFD6-B45F-29FA-1664809DD7F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67744" y="2952347"/>
            <a:ext cx="518279" cy="363941"/>
          </a:xfrm>
          <a:prstGeom prst="rect">
            <a:avLst/>
          </a:prstGeom>
        </p:spPr>
      </p:pic>
      <p:pic>
        <p:nvPicPr>
          <p:cNvPr id="72" name="Picture 71" descr="Shape&#10;&#10;Description automatically generated">
            <a:extLst>
              <a:ext uri="{FF2B5EF4-FFF2-40B4-BE49-F238E27FC236}">
                <a16:creationId xmlns:a16="http://schemas.microsoft.com/office/drawing/2014/main" xmlns="" id="{42C25A23-5787-AC96-F579-6247E4F394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83707" y="3401313"/>
            <a:ext cx="510929" cy="460673"/>
          </a:xfrm>
          <a:prstGeom prst="rect">
            <a:avLst/>
          </a:prstGeom>
        </p:spPr>
      </p:pic>
      <p:pic>
        <p:nvPicPr>
          <p:cNvPr id="73" name="Picture 72" descr="A cake with frosting and sprinkles on it&#10;&#10;Description automatically generated with medium confidence">
            <a:extLst>
              <a:ext uri="{FF2B5EF4-FFF2-40B4-BE49-F238E27FC236}">
                <a16:creationId xmlns:a16="http://schemas.microsoft.com/office/drawing/2014/main" xmlns="" id="{F465833B-ADA9-9DA4-7E17-3F13D562A31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49298" y="3500566"/>
            <a:ext cx="566247" cy="328381"/>
          </a:xfrm>
          <a:prstGeom prst="rect">
            <a:avLst/>
          </a:prstGeom>
        </p:spPr>
      </p:pic>
      <p:sp>
        <p:nvSpPr>
          <p:cNvPr id="74" name="Rectangle 73">
            <a:extLst>
              <a:ext uri="{FF2B5EF4-FFF2-40B4-BE49-F238E27FC236}">
                <a16:creationId xmlns:a16="http://schemas.microsoft.com/office/drawing/2014/main" xmlns="" id="{F12EC920-19CA-D466-2631-78814778C347}"/>
              </a:ext>
            </a:extLst>
          </p:cNvPr>
          <p:cNvSpPr/>
          <p:nvPr/>
        </p:nvSpPr>
        <p:spPr>
          <a:xfrm>
            <a:off x="3803200" y="3861986"/>
            <a:ext cx="1537600" cy="461665"/>
          </a:xfrm>
          <a:prstGeom prst="rect">
            <a:avLst/>
          </a:prstGeom>
        </p:spPr>
        <p:txBody>
          <a:bodyPr wrap="none">
            <a:spAutoFit/>
          </a:bodyPr>
          <a:lstStyle/>
          <a:p>
            <a:r>
              <a:rPr lang="en-GB" sz="2400" dirty="0"/>
              <a:t>2 × 6 = 12</a:t>
            </a:r>
            <a:endParaRPr lang="en-GB" sz="3200" dirty="0"/>
          </a:p>
        </p:txBody>
      </p:sp>
      <p:sp>
        <p:nvSpPr>
          <p:cNvPr id="75" name="Rectangle 74">
            <a:extLst>
              <a:ext uri="{FF2B5EF4-FFF2-40B4-BE49-F238E27FC236}">
                <a16:creationId xmlns:a16="http://schemas.microsoft.com/office/drawing/2014/main" xmlns="" id="{E784CA78-4C2F-A58C-9442-1058622B0E18}"/>
              </a:ext>
            </a:extLst>
          </p:cNvPr>
          <p:cNvSpPr/>
          <p:nvPr/>
        </p:nvSpPr>
        <p:spPr>
          <a:xfrm>
            <a:off x="3803200" y="4461050"/>
            <a:ext cx="1537600" cy="461665"/>
          </a:xfrm>
          <a:prstGeom prst="rect">
            <a:avLst/>
          </a:prstGeom>
        </p:spPr>
        <p:txBody>
          <a:bodyPr wrap="none">
            <a:spAutoFit/>
          </a:bodyPr>
          <a:lstStyle/>
          <a:p>
            <a:r>
              <a:rPr lang="en-GB" sz="2400" dirty="0"/>
              <a:t>12 ÷ 2 = 6</a:t>
            </a:r>
            <a:endParaRPr lang="en-GB" sz="4000" dirty="0">
              <a:latin typeface="Twinkl" pitchFamily="2" charset="77"/>
            </a:endParaRPr>
          </a:p>
        </p:txBody>
      </p:sp>
      <p:sp>
        <p:nvSpPr>
          <p:cNvPr id="76" name="Rectangle 75">
            <a:extLst>
              <a:ext uri="{FF2B5EF4-FFF2-40B4-BE49-F238E27FC236}">
                <a16:creationId xmlns:a16="http://schemas.microsoft.com/office/drawing/2014/main" xmlns="" id="{5B23EC9C-9F61-1D0B-3834-4975C2297197}"/>
              </a:ext>
            </a:extLst>
          </p:cNvPr>
          <p:cNvSpPr/>
          <p:nvPr/>
        </p:nvSpPr>
        <p:spPr>
          <a:xfrm>
            <a:off x="3803200" y="5060114"/>
            <a:ext cx="1537600" cy="461665"/>
          </a:xfrm>
          <a:prstGeom prst="rect">
            <a:avLst/>
          </a:prstGeom>
        </p:spPr>
        <p:txBody>
          <a:bodyPr wrap="none">
            <a:spAutoFit/>
          </a:bodyPr>
          <a:lstStyle/>
          <a:p>
            <a:r>
              <a:rPr lang="en-GB" sz="2400" dirty="0"/>
              <a:t>6 × 2 = 12</a:t>
            </a:r>
            <a:endParaRPr lang="en-GB" sz="3200" dirty="0"/>
          </a:p>
        </p:txBody>
      </p:sp>
      <p:sp>
        <p:nvSpPr>
          <p:cNvPr id="77" name="Rectangle 76">
            <a:extLst>
              <a:ext uri="{FF2B5EF4-FFF2-40B4-BE49-F238E27FC236}">
                <a16:creationId xmlns:a16="http://schemas.microsoft.com/office/drawing/2014/main" xmlns="" id="{36A2511D-3F8A-123E-0289-B64C55A123F4}"/>
              </a:ext>
            </a:extLst>
          </p:cNvPr>
          <p:cNvSpPr/>
          <p:nvPr/>
        </p:nvSpPr>
        <p:spPr>
          <a:xfrm>
            <a:off x="3803200" y="5659178"/>
            <a:ext cx="1537600" cy="461665"/>
          </a:xfrm>
          <a:prstGeom prst="rect">
            <a:avLst/>
          </a:prstGeom>
        </p:spPr>
        <p:txBody>
          <a:bodyPr wrap="none">
            <a:spAutoFit/>
          </a:bodyPr>
          <a:lstStyle/>
          <a:p>
            <a:r>
              <a:rPr lang="en-GB" sz="2400" dirty="0"/>
              <a:t>12 ÷ 6 = 2</a:t>
            </a:r>
            <a:endParaRPr lang="en-GB" sz="4000" dirty="0"/>
          </a:p>
        </p:txBody>
      </p:sp>
      <p:pic>
        <p:nvPicPr>
          <p:cNvPr id="78" name="Picture 77" descr="A picture containing text&#10;&#10;Description automatically generated">
            <a:extLst>
              <a:ext uri="{FF2B5EF4-FFF2-40B4-BE49-F238E27FC236}">
                <a16:creationId xmlns:a16="http://schemas.microsoft.com/office/drawing/2014/main" xmlns="" id="{3B6DD11B-9A2A-5C99-3F92-3661AB8295B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065" y="2136424"/>
            <a:ext cx="518279" cy="363941"/>
          </a:xfrm>
          <a:prstGeom prst="rect">
            <a:avLst/>
          </a:prstGeom>
        </p:spPr>
      </p:pic>
      <p:pic>
        <p:nvPicPr>
          <p:cNvPr id="79" name="Picture 78" descr="A picture containing text&#10;&#10;Description automatically generated">
            <a:extLst>
              <a:ext uri="{FF2B5EF4-FFF2-40B4-BE49-F238E27FC236}">
                <a16:creationId xmlns:a16="http://schemas.microsoft.com/office/drawing/2014/main" xmlns="" id="{F40A36A1-81C5-55B8-013E-E1242C0A8D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5770" y="3444812"/>
            <a:ext cx="518279" cy="363941"/>
          </a:xfrm>
          <a:prstGeom prst="rect">
            <a:avLst/>
          </a:prstGeom>
        </p:spPr>
      </p:pic>
      <p:pic>
        <p:nvPicPr>
          <p:cNvPr id="80" name="Picture 79" descr="Shape&#10;&#10;Description automatically generated">
            <a:extLst>
              <a:ext uri="{FF2B5EF4-FFF2-40B4-BE49-F238E27FC236}">
                <a16:creationId xmlns:a16="http://schemas.microsoft.com/office/drawing/2014/main" xmlns="" id="{A9B9F183-4C93-33AC-6B25-4F49953F4B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4852" y="3028135"/>
            <a:ext cx="417810" cy="376714"/>
          </a:xfrm>
          <a:prstGeom prst="rect">
            <a:avLst/>
          </a:prstGeom>
        </p:spPr>
      </p:pic>
      <p:pic>
        <p:nvPicPr>
          <p:cNvPr id="81" name="Picture 80">
            <a:extLst>
              <a:ext uri="{FF2B5EF4-FFF2-40B4-BE49-F238E27FC236}">
                <a16:creationId xmlns:a16="http://schemas.microsoft.com/office/drawing/2014/main" xmlns="" id="{C1F7F660-909C-620F-F7CD-0676C4E19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676" y="1635785"/>
            <a:ext cx="539241" cy="307758"/>
          </a:xfrm>
          <a:prstGeom prst="rect">
            <a:avLst/>
          </a:prstGeom>
        </p:spPr>
      </p:pic>
    </p:spTree>
    <p:extLst>
      <p:ext uri="{BB962C8B-B14F-4D97-AF65-F5344CB8AC3E}">
        <p14:creationId xmlns:p14="http://schemas.microsoft.com/office/powerpoint/2010/main" val="209327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6000"/>
                                  </p:stCondLst>
                                  <p:childTnLst>
                                    <p:set>
                                      <p:cBhvr>
                                        <p:cTn id="1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723200" y="1925327"/>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50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5</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10</a:t>
              </a:r>
            </a:p>
          </p:txBody>
        </p:sp>
      </p:grpSp>
      <p:sp>
        <p:nvSpPr>
          <p:cNvPr id="78" name="Text">
            <a:extLst>
              <a:ext uri="{FF2B5EF4-FFF2-40B4-BE49-F238E27FC236}">
                <a16:creationId xmlns:a16="http://schemas.microsoft.com/office/drawing/2014/main" xmlns="" id="{08BD0E16-2B23-F3F2-BE80-BB9D72FA0514}"/>
              </a:ext>
            </a:extLst>
          </p:cNvPr>
          <p:cNvSpPr/>
          <p:nvPr/>
        </p:nvSpPr>
        <p:spPr>
          <a:xfrm>
            <a:off x="723200" y="1421411"/>
            <a:ext cx="7633438" cy="276999"/>
          </a:xfrm>
          <a:prstGeom prst="rect">
            <a:avLst/>
          </a:prstGeom>
        </p:spPr>
        <p:txBody>
          <a:bodyPr wrap="square" lIns="0" tIns="0" rIns="0" bIns="0">
            <a:spAutoFit/>
          </a:bodyPr>
          <a:lstStyle/>
          <a:p>
            <a:r>
              <a:rPr lang="en-GB" dirty="0"/>
              <a:t>Can you match the triangle with the correct fact family?</a:t>
            </a:r>
          </a:p>
        </p:txBody>
      </p:sp>
      <p:grpSp>
        <p:nvGrpSpPr>
          <p:cNvPr id="15" name="Group 14">
            <a:extLst>
              <a:ext uri="{FF2B5EF4-FFF2-40B4-BE49-F238E27FC236}">
                <a16:creationId xmlns:a16="http://schemas.microsoft.com/office/drawing/2014/main" xmlns="" id="{5ACEA90C-D00B-C23B-C218-6AD496150497}"/>
              </a:ext>
            </a:extLst>
          </p:cNvPr>
          <p:cNvGrpSpPr/>
          <p:nvPr/>
        </p:nvGrpSpPr>
        <p:grpSpPr>
          <a:xfrm>
            <a:off x="6570464" y="1610968"/>
            <a:ext cx="1433149" cy="1385866"/>
            <a:chOff x="6570464" y="1610968"/>
            <a:chExt cx="1433149" cy="1385866"/>
          </a:xfrm>
        </p:grpSpPr>
        <p:sp>
          <p:nvSpPr>
            <p:cNvPr id="74" name="Rectangle 73">
              <a:extLst>
                <a:ext uri="{FF2B5EF4-FFF2-40B4-BE49-F238E27FC236}">
                  <a16:creationId xmlns:a16="http://schemas.microsoft.com/office/drawing/2014/main" xmlns="" id="{F12EC920-19CA-D466-2631-78814778C347}"/>
                </a:ext>
              </a:extLst>
            </p:cNvPr>
            <p:cNvSpPr/>
            <p:nvPr/>
          </p:nvSpPr>
          <p:spPr>
            <a:xfrm>
              <a:off x="6676135" y="1703737"/>
              <a:ext cx="1221809" cy="1200329"/>
            </a:xfrm>
            <a:prstGeom prst="rect">
              <a:avLst/>
            </a:prstGeom>
          </p:spPr>
          <p:txBody>
            <a:bodyPr wrap="none">
              <a:spAutoFit/>
            </a:bodyPr>
            <a:lstStyle/>
            <a:p>
              <a:r>
                <a:rPr lang="en-GB" dirty="0"/>
                <a:t>2 × 5 = 10</a:t>
              </a:r>
              <a:endParaRPr lang="en-GB" sz="3200" dirty="0"/>
            </a:p>
            <a:p>
              <a:r>
                <a:rPr lang="en-GB" dirty="0"/>
                <a:t>10 ÷ 2 = 5</a:t>
              </a:r>
              <a:endParaRPr lang="en-GB" sz="3200" dirty="0"/>
            </a:p>
            <a:p>
              <a:r>
                <a:rPr lang="en-GB" dirty="0"/>
                <a:t>5 × 2 = 10</a:t>
              </a:r>
              <a:endParaRPr lang="en-GB" sz="3200" dirty="0"/>
            </a:p>
            <a:p>
              <a:r>
                <a:rPr lang="en-GB" dirty="0"/>
                <a:t>10 ÷ 5 = 2</a:t>
              </a:r>
              <a:endParaRPr lang="en-GB" sz="3200" dirty="0"/>
            </a:p>
          </p:txBody>
        </p:sp>
        <p:sp>
          <p:nvSpPr>
            <p:cNvPr id="12" name="Rounded Rectangle 11">
              <a:extLst>
                <a:ext uri="{FF2B5EF4-FFF2-40B4-BE49-F238E27FC236}">
                  <a16:creationId xmlns:a16="http://schemas.microsoft.com/office/drawing/2014/main" xmlns="" id="{A8DBB096-0E78-8C4C-763D-4540EC2F01AB}"/>
                </a:ext>
              </a:extLst>
            </p:cNvPr>
            <p:cNvSpPr/>
            <p:nvPr/>
          </p:nvSpPr>
          <p:spPr>
            <a:xfrm>
              <a:off x="6570464" y="1610968"/>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EA1FCBFB-B082-1044-85E7-BE1D03B8044E}"/>
              </a:ext>
            </a:extLst>
          </p:cNvPr>
          <p:cNvGrpSpPr/>
          <p:nvPr/>
        </p:nvGrpSpPr>
        <p:grpSpPr>
          <a:xfrm>
            <a:off x="6570464" y="3194732"/>
            <a:ext cx="1433149" cy="1385866"/>
            <a:chOff x="6570464" y="3194732"/>
            <a:chExt cx="1433149" cy="1385866"/>
          </a:xfrm>
        </p:grpSpPr>
        <p:sp>
          <p:nvSpPr>
            <p:cNvPr id="80" name="Rectangle 79">
              <a:extLst>
                <a:ext uri="{FF2B5EF4-FFF2-40B4-BE49-F238E27FC236}">
                  <a16:creationId xmlns:a16="http://schemas.microsoft.com/office/drawing/2014/main" xmlns="" id="{4FD64FB4-8BAC-3130-DF26-534FC04FD031}"/>
                </a:ext>
              </a:extLst>
            </p:cNvPr>
            <p:cNvSpPr/>
            <p:nvPr/>
          </p:nvSpPr>
          <p:spPr>
            <a:xfrm>
              <a:off x="6613469" y="3287500"/>
              <a:ext cx="1366080" cy="1200329"/>
            </a:xfrm>
            <a:prstGeom prst="rect">
              <a:avLst/>
            </a:prstGeom>
          </p:spPr>
          <p:txBody>
            <a:bodyPr wrap="none">
              <a:spAutoFit/>
            </a:bodyPr>
            <a:lstStyle/>
            <a:p>
              <a:r>
                <a:rPr lang="en-GB" dirty="0"/>
                <a:t>5 × 10 = 50</a:t>
              </a:r>
              <a:endParaRPr lang="en-GB" sz="3200" dirty="0"/>
            </a:p>
            <a:p>
              <a:r>
                <a:rPr lang="en-GB" dirty="0"/>
                <a:t>50 ÷ 5 = 10</a:t>
              </a:r>
              <a:endParaRPr lang="en-GB" sz="3200" dirty="0"/>
            </a:p>
            <a:p>
              <a:r>
                <a:rPr lang="en-GB" dirty="0"/>
                <a:t>10 × 5 = 50</a:t>
              </a:r>
              <a:endParaRPr lang="en-GB" sz="3200" dirty="0"/>
            </a:p>
            <a:p>
              <a:r>
                <a:rPr lang="en-GB" dirty="0"/>
                <a:t>50 ÷ 10 = 5</a:t>
              </a:r>
              <a:endParaRPr lang="en-GB" sz="3200" dirty="0"/>
            </a:p>
          </p:txBody>
        </p:sp>
        <p:sp>
          <p:nvSpPr>
            <p:cNvPr id="81" name="Rounded Rectangle 80">
              <a:extLst>
                <a:ext uri="{FF2B5EF4-FFF2-40B4-BE49-F238E27FC236}">
                  <a16:creationId xmlns:a16="http://schemas.microsoft.com/office/drawing/2014/main" xmlns="" id="{9FAFB061-2B8A-1D3E-68E7-2BA2BB5F445B}"/>
                </a:ext>
              </a:extLst>
            </p:cNvPr>
            <p:cNvSpPr/>
            <p:nvPr/>
          </p:nvSpPr>
          <p:spPr>
            <a:xfrm>
              <a:off x="6570464" y="3194732"/>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1637C3DD-8253-E090-ADA1-7742BADF6DD5}"/>
              </a:ext>
            </a:extLst>
          </p:cNvPr>
          <p:cNvGrpSpPr/>
          <p:nvPr/>
        </p:nvGrpSpPr>
        <p:grpSpPr>
          <a:xfrm>
            <a:off x="6570464" y="4752907"/>
            <a:ext cx="1433149" cy="1385866"/>
            <a:chOff x="6570464" y="4752907"/>
            <a:chExt cx="1433149" cy="1385866"/>
          </a:xfrm>
        </p:grpSpPr>
        <p:sp>
          <p:nvSpPr>
            <p:cNvPr id="82" name="Rectangle 81">
              <a:extLst>
                <a:ext uri="{FF2B5EF4-FFF2-40B4-BE49-F238E27FC236}">
                  <a16:creationId xmlns:a16="http://schemas.microsoft.com/office/drawing/2014/main" xmlns="" id="{2A51FCE6-0A20-092A-D63A-AE046E8DE741}"/>
                </a:ext>
              </a:extLst>
            </p:cNvPr>
            <p:cNvSpPr/>
            <p:nvPr/>
          </p:nvSpPr>
          <p:spPr>
            <a:xfrm>
              <a:off x="6676135" y="4845676"/>
              <a:ext cx="1194558" cy="1200329"/>
            </a:xfrm>
            <a:prstGeom prst="rect">
              <a:avLst/>
            </a:prstGeom>
          </p:spPr>
          <p:txBody>
            <a:bodyPr wrap="none">
              <a:spAutoFit/>
            </a:bodyPr>
            <a:lstStyle/>
            <a:p>
              <a:r>
                <a:rPr lang="en-GB" dirty="0"/>
                <a:t>5 × 3 = 15</a:t>
              </a:r>
              <a:endParaRPr lang="en-GB" sz="3200" dirty="0"/>
            </a:p>
            <a:p>
              <a:r>
                <a:rPr lang="en-GB" dirty="0"/>
                <a:t>15 ÷ 5 = 3</a:t>
              </a:r>
              <a:endParaRPr lang="en-GB" sz="3200" dirty="0"/>
            </a:p>
            <a:p>
              <a:r>
                <a:rPr lang="en-GB" dirty="0"/>
                <a:t>3 × 5 = 15</a:t>
              </a:r>
              <a:endParaRPr lang="en-GB" sz="3200" dirty="0"/>
            </a:p>
            <a:p>
              <a:r>
                <a:rPr lang="en-GB" dirty="0"/>
                <a:t>15 ÷ 3 = 5</a:t>
              </a:r>
              <a:endParaRPr lang="en-GB" sz="3200" dirty="0"/>
            </a:p>
          </p:txBody>
        </p:sp>
        <p:sp>
          <p:nvSpPr>
            <p:cNvPr id="83" name="Rounded Rectangle 82">
              <a:extLst>
                <a:ext uri="{FF2B5EF4-FFF2-40B4-BE49-F238E27FC236}">
                  <a16:creationId xmlns:a16="http://schemas.microsoft.com/office/drawing/2014/main" xmlns="" id="{D1E0DC1E-8AD9-320A-2A5B-62CE817C11C9}"/>
                </a:ext>
              </a:extLst>
            </p:cNvPr>
            <p:cNvSpPr/>
            <p:nvPr/>
          </p:nvSpPr>
          <p:spPr>
            <a:xfrm>
              <a:off x="6570464" y="4752907"/>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6F4035C8-14E9-D798-B72B-536C58C8A7E8}"/>
              </a:ext>
            </a:extLst>
          </p:cNvPr>
          <p:cNvGrpSpPr/>
          <p:nvPr/>
        </p:nvGrpSpPr>
        <p:grpSpPr>
          <a:xfrm>
            <a:off x="6570463" y="3194731"/>
            <a:ext cx="1433149" cy="1385866"/>
            <a:chOff x="3855425" y="2473179"/>
            <a:chExt cx="1433149" cy="1385866"/>
          </a:xfrm>
        </p:grpSpPr>
        <p:sp>
          <p:nvSpPr>
            <p:cNvPr id="85" name="Rounded Rectangle 84">
              <a:extLst>
                <a:ext uri="{FF2B5EF4-FFF2-40B4-BE49-F238E27FC236}">
                  <a16:creationId xmlns:a16="http://schemas.microsoft.com/office/drawing/2014/main" xmlns="" id="{1231DC73-E476-A252-3771-9F0AB4C186AD}"/>
                </a:ext>
              </a:extLst>
            </p:cNvPr>
            <p:cNvSpPr/>
            <p:nvPr/>
          </p:nvSpPr>
          <p:spPr>
            <a:xfrm>
              <a:off x="3855425" y="2473179"/>
              <a:ext cx="1433149" cy="1385866"/>
            </a:xfrm>
            <a:prstGeom prst="round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11FC3B0C-7BAB-64EE-D8D4-AD6EA8C78E56}"/>
                </a:ext>
              </a:extLst>
            </p:cNvPr>
            <p:cNvSpPr/>
            <p:nvPr/>
          </p:nvSpPr>
          <p:spPr>
            <a:xfrm>
              <a:off x="3898430" y="2565947"/>
              <a:ext cx="1366080" cy="1200329"/>
            </a:xfrm>
            <a:prstGeom prst="rect">
              <a:avLst/>
            </a:prstGeom>
          </p:spPr>
          <p:txBody>
            <a:bodyPr wrap="none">
              <a:spAutoFit/>
            </a:bodyPr>
            <a:lstStyle/>
            <a:p>
              <a:r>
                <a:rPr lang="en-GB" b="1" dirty="0">
                  <a:solidFill>
                    <a:srgbClr val="00B050"/>
                  </a:solidFill>
                </a:rPr>
                <a:t>5 × 10 = 50</a:t>
              </a:r>
              <a:endParaRPr lang="en-GB" sz="3200" b="1" dirty="0">
                <a:solidFill>
                  <a:srgbClr val="00B050"/>
                </a:solidFill>
              </a:endParaRPr>
            </a:p>
            <a:p>
              <a:r>
                <a:rPr lang="en-GB" b="1" dirty="0">
                  <a:solidFill>
                    <a:srgbClr val="00B050"/>
                  </a:solidFill>
                </a:rPr>
                <a:t>50 ÷ 5 = 10</a:t>
              </a:r>
              <a:endParaRPr lang="en-GB" sz="3200" b="1" dirty="0">
                <a:solidFill>
                  <a:srgbClr val="00B050"/>
                </a:solidFill>
              </a:endParaRPr>
            </a:p>
            <a:p>
              <a:r>
                <a:rPr lang="en-GB" b="1" dirty="0">
                  <a:solidFill>
                    <a:srgbClr val="00B050"/>
                  </a:solidFill>
                </a:rPr>
                <a:t>10 × 5 = 50</a:t>
              </a:r>
              <a:endParaRPr lang="en-GB" sz="3200" b="1" dirty="0">
                <a:solidFill>
                  <a:srgbClr val="00B050"/>
                </a:solidFill>
              </a:endParaRPr>
            </a:p>
            <a:p>
              <a:r>
                <a:rPr lang="en-GB" b="1" dirty="0">
                  <a:solidFill>
                    <a:srgbClr val="00B050"/>
                  </a:solidFill>
                </a:rPr>
                <a:t>50 ÷ 10 = 5</a:t>
              </a:r>
              <a:endParaRPr lang="en-GB" sz="3200" b="1" dirty="0">
                <a:solidFill>
                  <a:srgbClr val="00B050"/>
                </a:solidFill>
              </a:endParaRPr>
            </a:p>
          </p:txBody>
        </p:sp>
      </p:grpSp>
    </p:spTree>
    <p:extLst>
      <p:ext uri="{BB962C8B-B14F-4D97-AF65-F5344CB8AC3E}">
        <p14:creationId xmlns:p14="http://schemas.microsoft.com/office/powerpoint/2010/main" val="30474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723200" y="1925327"/>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35</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7</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5</a:t>
              </a:r>
            </a:p>
          </p:txBody>
        </p:sp>
      </p:grpSp>
      <p:sp>
        <p:nvSpPr>
          <p:cNvPr id="78" name="Text">
            <a:extLst>
              <a:ext uri="{FF2B5EF4-FFF2-40B4-BE49-F238E27FC236}">
                <a16:creationId xmlns:a16="http://schemas.microsoft.com/office/drawing/2014/main" xmlns="" id="{08BD0E16-2B23-F3F2-BE80-BB9D72FA0514}"/>
              </a:ext>
            </a:extLst>
          </p:cNvPr>
          <p:cNvSpPr/>
          <p:nvPr/>
        </p:nvSpPr>
        <p:spPr>
          <a:xfrm>
            <a:off x="723200" y="1421411"/>
            <a:ext cx="7633438" cy="276999"/>
          </a:xfrm>
          <a:prstGeom prst="rect">
            <a:avLst/>
          </a:prstGeom>
        </p:spPr>
        <p:txBody>
          <a:bodyPr wrap="square" lIns="0" tIns="0" rIns="0" bIns="0">
            <a:spAutoFit/>
          </a:bodyPr>
          <a:lstStyle/>
          <a:p>
            <a:r>
              <a:rPr lang="en-GB" dirty="0"/>
              <a:t>Can you match the triangle with the correct fact family?</a:t>
            </a:r>
          </a:p>
        </p:txBody>
      </p:sp>
      <p:grpSp>
        <p:nvGrpSpPr>
          <p:cNvPr id="15" name="Group 14">
            <a:extLst>
              <a:ext uri="{FF2B5EF4-FFF2-40B4-BE49-F238E27FC236}">
                <a16:creationId xmlns:a16="http://schemas.microsoft.com/office/drawing/2014/main" xmlns="" id="{5ACEA90C-D00B-C23B-C218-6AD496150497}"/>
              </a:ext>
            </a:extLst>
          </p:cNvPr>
          <p:cNvGrpSpPr/>
          <p:nvPr/>
        </p:nvGrpSpPr>
        <p:grpSpPr>
          <a:xfrm>
            <a:off x="6570464" y="1610968"/>
            <a:ext cx="1433149" cy="1385866"/>
            <a:chOff x="6570464" y="1610968"/>
            <a:chExt cx="1433149" cy="1385866"/>
          </a:xfrm>
        </p:grpSpPr>
        <p:sp>
          <p:nvSpPr>
            <p:cNvPr id="74" name="Rectangle 73">
              <a:extLst>
                <a:ext uri="{FF2B5EF4-FFF2-40B4-BE49-F238E27FC236}">
                  <a16:creationId xmlns:a16="http://schemas.microsoft.com/office/drawing/2014/main" xmlns="" id="{F12EC920-19CA-D466-2631-78814778C347}"/>
                </a:ext>
              </a:extLst>
            </p:cNvPr>
            <p:cNvSpPr/>
            <p:nvPr/>
          </p:nvSpPr>
          <p:spPr>
            <a:xfrm>
              <a:off x="6676135" y="1703737"/>
              <a:ext cx="1217000" cy="1200329"/>
            </a:xfrm>
            <a:prstGeom prst="rect">
              <a:avLst/>
            </a:prstGeom>
          </p:spPr>
          <p:txBody>
            <a:bodyPr wrap="none">
              <a:spAutoFit/>
            </a:bodyPr>
            <a:lstStyle/>
            <a:p>
              <a:r>
                <a:rPr lang="en-GB" dirty="0"/>
                <a:t>7 × 5 = 35</a:t>
              </a:r>
              <a:endParaRPr lang="en-GB" sz="3200" dirty="0"/>
            </a:p>
            <a:p>
              <a:r>
                <a:rPr lang="en-GB" dirty="0"/>
                <a:t>35 ÷ 7 = 5</a:t>
              </a:r>
              <a:endParaRPr lang="en-GB" sz="3200" dirty="0"/>
            </a:p>
            <a:p>
              <a:r>
                <a:rPr lang="en-GB" dirty="0"/>
                <a:t>5 × 7 = 35</a:t>
              </a:r>
              <a:endParaRPr lang="en-GB" sz="3200" dirty="0"/>
            </a:p>
            <a:p>
              <a:r>
                <a:rPr lang="en-GB" dirty="0"/>
                <a:t>35 ÷ 5 = 7</a:t>
              </a:r>
              <a:endParaRPr lang="en-GB" sz="3200" dirty="0"/>
            </a:p>
          </p:txBody>
        </p:sp>
        <p:sp>
          <p:nvSpPr>
            <p:cNvPr id="12" name="Rounded Rectangle 11">
              <a:extLst>
                <a:ext uri="{FF2B5EF4-FFF2-40B4-BE49-F238E27FC236}">
                  <a16:creationId xmlns:a16="http://schemas.microsoft.com/office/drawing/2014/main" xmlns="" id="{A8DBB096-0E78-8C4C-763D-4540EC2F01AB}"/>
                </a:ext>
              </a:extLst>
            </p:cNvPr>
            <p:cNvSpPr/>
            <p:nvPr/>
          </p:nvSpPr>
          <p:spPr>
            <a:xfrm>
              <a:off x="6570464" y="1610968"/>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EA1FCBFB-B082-1044-85E7-BE1D03B8044E}"/>
              </a:ext>
            </a:extLst>
          </p:cNvPr>
          <p:cNvGrpSpPr/>
          <p:nvPr/>
        </p:nvGrpSpPr>
        <p:grpSpPr>
          <a:xfrm>
            <a:off x="6570464" y="3194732"/>
            <a:ext cx="1433149" cy="1385866"/>
            <a:chOff x="6570464" y="3194732"/>
            <a:chExt cx="1433149" cy="1385866"/>
          </a:xfrm>
        </p:grpSpPr>
        <p:sp>
          <p:nvSpPr>
            <p:cNvPr id="80" name="Rectangle 79">
              <a:extLst>
                <a:ext uri="{FF2B5EF4-FFF2-40B4-BE49-F238E27FC236}">
                  <a16:creationId xmlns:a16="http://schemas.microsoft.com/office/drawing/2014/main" xmlns="" id="{4FD64FB4-8BAC-3130-DF26-534FC04FD031}"/>
                </a:ext>
              </a:extLst>
            </p:cNvPr>
            <p:cNvSpPr/>
            <p:nvPr/>
          </p:nvSpPr>
          <p:spPr>
            <a:xfrm>
              <a:off x="6696974" y="3287500"/>
              <a:ext cx="1196161" cy="1200329"/>
            </a:xfrm>
            <a:prstGeom prst="rect">
              <a:avLst/>
            </a:prstGeom>
          </p:spPr>
          <p:txBody>
            <a:bodyPr wrap="none">
              <a:spAutoFit/>
            </a:bodyPr>
            <a:lstStyle/>
            <a:p>
              <a:r>
                <a:rPr lang="en-GB" dirty="0"/>
                <a:t>2 × 7 = 14</a:t>
              </a:r>
              <a:endParaRPr lang="en-GB" sz="3200" dirty="0"/>
            </a:p>
            <a:p>
              <a:r>
                <a:rPr lang="en-GB" dirty="0"/>
                <a:t>14 ÷ 2 = 7</a:t>
              </a:r>
              <a:endParaRPr lang="en-GB" sz="3200" dirty="0"/>
            </a:p>
            <a:p>
              <a:r>
                <a:rPr lang="en-GB" dirty="0"/>
                <a:t>7 × 2 = 14</a:t>
              </a:r>
              <a:endParaRPr lang="en-GB" sz="3200" dirty="0"/>
            </a:p>
            <a:p>
              <a:r>
                <a:rPr lang="en-GB" dirty="0"/>
                <a:t>14 ÷ 7 = 2</a:t>
              </a:r>
              <a:endParaRPr lang="en-GB" sz="3200" dirty="0"/>
            </a:p>
          </p:txBody>
        </p:sp>
        <p:sp>
          <p:nvSpPr>
            <p:cNvPr id="81" name="Rounded Rectangle 80">
              <a:extLst>
                <a:ext uri="{FF2B5EF4-FFF2-40B4-BE49-F238E27FC236}">
                  <a16:creationId xmlns:a16="http://schemas.microsoft.com/office/drawing/2014/main" xmlns="" id="{9FAFB061-2B8A-1D3E-68E7-2BA2BB5F445B}"/>
                </a:ext>
              </a:extLst>
            </p:cNvPr>
            <p:cNvSpPr/>
            <p:nvPr/>
          </p:nvSpPr>
          <p:spPr>
            <a:xfrm>
              <a:off x="6570464" y="3194732"/>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1637C3DD-8253-E090-ADA1-7742BADF6DD5}"/>
              </a:ext>
            </a:extLst>
          </p:cNvPr>
          <p:cNvGrpSpPr/>
          <p:nvPr/>
        </p:nvGrpSpPr>
        <p:grpSpPr>
          <a:xfrm>
            <a:off x="6570464" y="4752907"/>
            <a:ext cx="1433149" cy="1385866"/>
            <a:chOff x="6570464" y="4752907"/>
            <a:chExt cx="1433149" cy="1385866"/>
          </a:xfrm>
        </p:grpSpPr>
        <p:sp>
          <p:nvSpPr>
            <p:cNvPr id="82" name="Rectangle 81">
              <a:extLst>
                <a:ext uri="{FF2B5EF4-FFF2-40B4-BE49-F238E27FC236}">
                  <a16:creationId xmlns:a16="http://schemas.microsoft.com/office/drawing/2014/main" xmlns="" id="{2A51FCE6-0A20-092A-D63A-AE046E8DE741}"/>
                </a:ext>
              </a:extLst>
            </p:cNvPr>
            <p:cNvSpPr/>
            <p:nvPr/>
          </p:nvSpPr>
          <p:spPr>
            <a:xfrm>
              <a:off x="6623235" y="4845675"/>
              <a:ext cx="1343638" cy="1200329"/>
            </a:xfrm>
            <a:prstGeom prst="rect">
              <a:avLst/>
            </a:prstGeom>
          </p:spPr>
          <p:txBody>
            <a:bodyPr wrap="none">
              <a:spAutoFit/>
            </a:bodyPr>
            <a:lstStyle/>
            <a:p>
              <a:r>
                <a:rPr lang="en-GB" dirty="0"/>
                <a:t>7 × 10 = 70</a:t>
              </a:r>
              <a:endParaRPr lang="en-GB" sz="3200" dirty="0"/>
            </a:p>
            <a:p>
              <a:r>
                <a:rPr lang="en-GB" dirty="0"/>
                <a:t>70 ÷ 7 = 10</a:t>
              </a:r>
              <a:endParaRPr lang="en-GB" sz="3200" dirty="0"/>
            </a:p>
            <a:p>
              <a:r>
                <a:rPr lang="en-GB" dirty="0"/>
                <a:t>10 × 7 = 70</a:t>
              </a:r>
              <a:endParaRPr lang="en-GB" sz="3200" dirty="0"/>
            </a:p>
            <a:p>
              <a:r>
                <a:rPr lang="en-GB" dirty="0"/>
                <a:t>70 ÷ 10 = 7</a:t>
              </a:r>
              <a:endParaRPr lang="en-GB" sz="3200" dirty="0"/>
            </a:p>
          </p:txBody>
        </p:sp>
        <p:sp>
          <p:nvSpPr>
            <p:cNvPr id="83" name="Rounded Rectangle 82">
              <a:extLst>
                <a:ext uri="{FF2B5EF4-FFF2-40B4-BE49-F238E27FC236}">
                  <a16:creationId xmlns:a16="http://schemas.microsoft.com/office/drawing/2014/main" xmlns="" id="{D1E0DC1E-8AD9-320A-2A5B-62CE817C11C9}"/>
                </a:ext>
              </a:extLst>
            </p:cNvPr>
            <p:cNvSpPr/>
            <p:nvPr/>
          </p:nvSpPr>
          <p:spPr>
            <a:xfrm>
              <a:off x="6570464" y="4752907"/>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6F4035C8-14E9-D798-B72B-536C58C8A7E8}"/>
              </a:ext>
            </a:extLst>
          </p:cNvPr>
          <p:cNvGrpSpPr/>
          <p:nvPr/>
        </p:nvGrpSpPr>
        <p:grpSpPr>
          <a:xfrm>
            <a:off x="6566793" y="1611749"/>
            <a:ext cx="1433149" cy="1385866"/>
            <a:chOff x="3855425" y="2473179"/>
            <a:chExt cx="1433149" cy="1385866"/>
          </a:xfrm>
        </p:grpSpPr>
        <p:sp>
          <p:nvSpPr>
            <p:cNvPr id="85" name="Rounded Rectangle 84">
              <a:extLst>
                <a:ext uri="{FF2B5EF4-FFF2-40B4-BE49-F238E27FC236}">
                  <a16:creationId xmlns:a16="http://schemas.microsoft.com/office/drawing/2014/main" xmlns="" id="{1231DC73-E476-A252-3771-9F0AB4C186AD}"/>
                </a:ext>
              </a:extLst>
            </p:cNvPr>
            <p:cNvSpPr/>
            <p:nvPr/>
          </p:nvSpPr>
          <p:spPr>
            <a:xfrm>
              <a:off x="3855425" y="2473179"/>
              <a:ext cx="1433149" cy="1385866"/>
            </a:xfrm>
            <a:prstGeom prst="round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11FC3B0C-7BAB-64EE-D8D4-AD6EA8C78E56}"/>
                </a:ext>
              </a:extLst>
            </p:cNvPr>
            <p:cNvSpPr/>
            <p:nvPr/>
          </p:nvSpPr>
          <p:spPr>
            <a:xfrm>
              <a:off x="3958590" y="2565947"/>
              <a:ext cx="1217000" cy="1200329"/>
            </a:xfrm>
            <a:prstGeom prst="rect">
              <a:avLst/>
            </a:prstGeom>
          </p:spPr>
          <p:txBody>
            <a:bodyPr wrap="none">
              <a:spAutoFit/>
            </a:bodyPr>
            <a:lstStyle/>
            <a:p>
              <a:r>
                <a:rPr lang="en-GB" b="1" dirty="0">
                  <a:solidFill>
                    <a:srgbClr val="00B050"/>
                  </a:solidFill>
                </a:rPr>
                <a:t>7 × 5 = 35</a:t>
              </a:r>
              <a:endParaRPr lang="en-GB" sz="3200" b="1" dirty="0">
                <a:solidFill>
                  <a:srgbClr val="00B050"/>
                </a:solidFill>
              </a:endParaRPr>
            </a:p>
            <a:p>
              <a:r>
                <a:rPr lang="en-GB" b="1" dirty="0">
                  <a:solidFill>
                    <a:srgbClr val="00B050"/>
                  </a:solidFill>
                </a:rPr>
                <a:t>35 ÷ 7 = 5</a:t>
              </a:r>
              <a:endParaRPr lang="en-GB" sz="3200" b="1" dirty="0">
                <a:solidFill>
                  <a:srgbClr val="00B050"/>
                </a:solidFill>
              </a:endParaRPr>
            </a:p>
            <a:p>
              <a:r>
                <a:rPr lang="en-GB" b="1" dirty="0">
                  <a:solidFill>
                    <a:srgbClr val="00B050"/>
                  </a:solidFill>
                </a:rPr>
                <a:t>5 × 7 = 35</a:t>
              </a:r>
              <a:endParaRPr lang="en-GB" sz="3200" b="1" dirty="0">
                <a:solidFill>
                  <a:srgbClr val="00B050"/>
                </a:solidFill>
              </a:endParaRPr>
            </a:p>
            <a:p>
              <a:r>
                <a:rPr lang="en-GB" b="1" dirty="0">
                  <a:solidFill>
                    <a:srgbClr val="00B050"/>
                  </a:solidFill>
                </a:rPr>
                <a:t>35 ÷ 5 = 7</a:t>
              </a:r>
              <a:endParaRPr lang="en-GB" sz="3200" b="1" dirty="0">
                <a:solidFill>
                  <a:srgbClr val="00B050"/>
                </a:solidFill>
              </a:endParaRPr>
            </a:p>
          </p:txBody>
        </p:sp>
      </p:grpSp>
    </p:spTree>
    <p:extLst>
      <p:ext uri="{BB962C8B-B14F-4D97-AF65-F5344CB8AC3E}">
        <p14:creationId xmlns:p14="http://schemas.microsoft.com/office/powerpoint/2010/main" val="85063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723200" y="1925327"/>
            <a:ext cx="2688762" cy="2317898"/>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07777"/>
              </a:xfrm>
              <a:prstGeom prst="rect">
                <a:avLst/>
              </a:prstGeom>
            </p:spPr>
            <p:txBody>
              <a:bodyPr wrap="square" lIns="0" tIns="0" rIns="0" bIns="0">
                <a:spAutoFit/>
              </a:bodyPr>
              <a:lstStyle/>
              <a:p>
                <a:pPr algn="ctr"/>
                <a:r>
                  <a:rPr lang="en-GB" sz="2000" dirty="0"/>
                  <a:t>16</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07777"/>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07777"/>
            </a:xfrm>
            <a:prstGeom prst="rect">
              <a:avLst/>
            </a:prstGeom>
          </p:spPr>
          <p:txBody>
            <a:bodyPr wrap="square" lIns="0" tIns="0" rIns="0" bIns="0">
              <a:spAutoFit/>
            </a:bodyPr>
            <a:lstStyle/>
            <a:p>
              <a:pPr algn="ctr"/>
              <a:r>
                <a:rPr lang="en-GB" sz="2000" dirty="0"/>
                <a:t>8</a:t>
              </a:r>
            </a:p>
          </p:txBody>
        </p:sp>
      </p:grpSp>
      <p:sp>
        <p:nvSpPr>
          <p:cNvPr id="78" name="Text">
            <a:extLst>
              <a:ext uri="{FF2B5EF4-FFF2-40B4-BE49-F238E27FC236}">
                <a16:creationId xmlns:a16="http://schemas.microsoft.com/office/drawing/2014/main" xmlns="" id="{08BD0E16-2B23-F3F2-BE80-BB9D72FA0514}"/>
              </a:ext>
            </a:extLst>
          </p:cNvPr>
          <p:cNvSpPr/>
          <p:nvPr/>
        </p:nvSpPr>
        <p:spPr>
          <a:xfrm>
            <a:off x="723200" y="1421411"/>
            <a:ext cx="7633438" cy="276999"/>
          </a:xfrm>
          <a:prstGeom prst="rect">
            <a:avLst/>
          </a:prstGeom>
        </p:spPr>
        <p:txBody>
          <a:bodyPr wrap="square" lIns="0" tIns="0" rIns="0" bIns="0">
            <a:spAutoFit/>
          </a:bodyPr>
          <a:lstStyle/>
          <a:p>
            <a:r>
              <a:rPr lang="en-GB" dirty="0"/>
              <a:t>Can you match the triangle with the correct fact family?</a:t>
            </a:r>
          </a:p>
        </p:txBody>
      </p:sp>
      <p:grpSp>
        <p:nvGrpSpPr>
          <p:cNvPr id="15" name="Group 14">
            <a:extLst>
              <a:ext uri="{FF2B5EF4-FFF2-40B4-BE49-F238E27FC236}">
                <a16:creationId xmlns:a16="http://schemas.microsoft.com/office/drawing/2014/main" xmlns="" id="{5ACEA90C-D00B-C23B-C218-6AD496150497}"/>
              </a:ext>
            </a:extLst>
          </p:cNvPr>
          <p:cNvGrpSpPr/>
          <p:nvPr/>
        </p:nvGrpSpPr>
        <p:grpSpPr>
          <a:xfrm>
            <a:off x="6570464" y="1610968"/>
            <a:ext cx="1433149" cy="1385866"/>
            <a:chOff x="6570464" y="1610968"/>
            <a:chExt cx="1433149" cy="1385866"/>
          </a:xfrm>
        </p:grpSpPr>
        <p:sp>
          <p:nvSpPr>
            <p:cNvPr id="74" name="Rectangle 73">
              <a:extLst>
                <a:ext uri="{FF2B5EF4-FFF2-40B4-BE49-F238E27FC236}">
                  <a16:creationId xmlns:a16="http://schemas.microsoft.com/office/drawing/2014/main" xmlns="" id="{F12EC920-19CA-D466-2631-78814778C347}"/>
                </a:ext>
              </a:extLst>
            </p:cNvPr>
            <p:cNvSpPr/>
            <p:nvPr/>
          </p:nvSpPr>
          <p:spPr>
            <a:xfrm>
              <a:off x="6712231" y="1703737"/>
              <a:ext cx="1130438" cy="1200329"/>
            </a:xfrm>
            <a:prstGeom prst="rect">
              <a:avLst/>
            </a:prstGeom>
          </p:spPr>
          <p:txBody>
            <a:bodyPr wrap="none">
              <a:spAutoFit/>
            </a:bodyPr>
            <a:lstStyle/>
            <a:p>
              <a:r>
                <a:rPr lang="en-GB" dirty="0"/>
                <a:t>4 × 2 = 8</a:t>
              </a:r>
              <a:endParaRPr lang="en-GB" sz="3200" dirty="0"/>
            </a:p>
            <a:p>
              <a:r>
                <a:rPr lang="en-GB" dirty="0"/>
                <a:t>8 ÷ 4 = 2</a:t>
              </a:r>
              <a:endParaRPr lang="en-GB" sz="3200" dirty="0"/>
            </a:p>
            <a:p>
              <a:r>
                <a:rPr lang="en-GB" dirty="0"/>
                <a:t>2 × 4 = 8</a:t>
              </a:r>
              <a:endParaRPr lang="en-GB" sz="3200" dirty="0"/>
            </a:p>
            <a:p>
              <a:r>
                <a:rPr lang="en-GB" dirty="0"/>
                <a:t>8 ÷ 2 = 4</a:t>
              </a:r>
              <a:endParaRPr lang="en-GB" sz="3200" dirty="0"/>
            </a:p>
          </p:txBody>
        </p:sp>
        <p:sp>
          <p:nvSpPr>
            <p:cNvPr id="12" name="Rounded Rectangle 11">
              <a:extLst>
                <a:ext uri="{FF2B5EF4-FFF2-40B4-BE49-F238E27FC236}">
                  <a16:creationId xmlns:a16="http://schemas.microsoft.com/office/drawing/2014/main" xmlns="" id="{A8DBB096-0E78-8C4C-763D-4540EC2F01AB}"/>
                </a:ext>
              </a:extLst>
            </p:cNvPr>
            <p:cNvSpPr/>
            <p:nvPr/>
          </p:nvSpPr>
          <p:spPr>
            <a:xfrm>
              <a:off x="6570464" y="1610968"/>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xmlns="" id="{EA1FCBFB-B082-1044-85E7-BE1D03B8044E}"/>
              </a:ext>
            </a:extLst>
          </p:cNvPr>
          <p:cNvGrpSpPr/>
          <p:nvPr/>
        </p:nvGrpSpPr>
        <p:grpSpPr>
          <a:xfrm>
            <a:off x="6570464" y="3194732"/>
            <a:ext cx="1433149" cy="1385866"/>
            <a:chOff x="6570464" y="3194732"/>
            <a:chExt cx="1433149" cy="1385866"/>
          </a:xfrm>
        </p:grpSpPr>
        <p:sp>
          <p:nvSpPr>
            <p:cNvPr id="80" name="Rectangle 79">
              <a:extLst>
                <a:ext uri="{FF2B5EF4-FFF2-40B4-BE49-F238E27FC236}">
                  <a16:creationId xmlns:a16="http://schemas.microsoft.com/office/drawing/2014/main" xmlns="" id="{4FD64FB4-8BAC-3130-DF26-534FC04FD031}"/>
                </a:ext>
              </a:extLst>
            </p:cNvPr>
            <p:cNvSpPr/>
            <p:nvPr/>
          </p:nvSpPr>
          <p:spPr>
            <a:xfrm>
              <a:off x="6696974" y="3287500"/>
              <a:ext cx="1202573" cy="1200329"/>
            </a:xfrm>
            <a:prstGeom prst="rect">
              <a:avLst/>
            </a:prstGeom>
          </p:spPr>
          <p:txBody>
            <a:bodyPr wrap="none">
              <a:spAutoFit/>
            </a:bodyPr>
            <a:lstStyle/>
            <a:p>
              <a:r>
                <a:rPr lang="en-GB" dirty="0"/>
                <a:t>2 × 6 = 12</a:t>
              </a:r>
              <a:endParaRPr lang="en-GB" sz="3200" dirty="0"/>
            </a:p>
            <a:p>
              <a:r>
                <a:rPr lang="en-GB" dirty="0"/>
                <a:t>12 ÷ 2 = 6</a:t>
              </a:r>
              <a:endParaRPr lang="en-GB" sz="3200" dirty="0"/>
            </a:p>
            <a:p>
              <a:r>
                <a:rPr lang="en-GB" dirty="0"/>
                <a:t>6 × 2 = 12</a:t>
              </a:r>
              <a:endParaRPr lang="en-GB" sz="3200" dirty="0"/>
            </a:p>
            <a:p>
              <a:r>
                <a:rPr lang="en-GB" dirty="0"/>
                <a:t>12 ÷ 6 = 2</a:t>
              </a:r>
              <a:endParaRPr lang="en-GB" sz="3200" dirty="0"/>
            </a:p>
          </p:txBody>
        </p:sp>
        <p:sp>
          <p:nvSpPr>
            <p:cNvPr id="81" name="Rounded Rectangle 80">
              <a:extLst>
                <a:ext uri="{FF2B5EF4-FFF2-40B4-BE49-F238E27FC236}">
                  <a16:creationId xmlns:a16="http://schemas.microsoft.com/office/drawing/2014/main" xmlns="" id="{9FAFB061-2B8A-1D3E-68E7-2BA2BB5F445B}"/>
                </a:ext>
              </a:extLst>
            </p:cNvPr>
            <p:cNvSpPr/>
            <p:nvPr/>
          </p:nvSpPr>
          <p:spPr>
            <a:xfrm>
              <a:off x="6570464" y="3194732"/>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1637C3DD-8253-E090-ADA1-7742BADF6DD5}"/>
              </a:ext>
            </a:extLst>
          </p:cNvPr>
          <p:cNvGrpSpPr/>
          <p:nvPr/>
        </p:nvGrpSpPr>
        <p:grpSpPr>
          <a:xfrm>
            <a:off x="6570464" y="4752907"/>
            <a:ext cx="1433149" cy="1385866"/>
            <a:chOff x="6570464" y="4752907"/>
            <a:chExt cx="1433149" cy="1385866"/>
          </a:xfrm>
        </p:grpSpPr>
        <p:sp>
          <p:nvSpPr>
            <p:cNvPr id="82" name="Rectangle 81">
              <a:extLst>
                <a:ext uri="{FF2B5EF4-FFF2-40B4-BE49-F238E27FC236}">
                  <a16:creationId xmlns:a16="http://schemas.microsoft.com/office/drawing/2014/main" xmlns="" id="{2A51FCE6-0A20-092A-D63A-AE046E8DE741}"/>
                </a:ext>
              </a:extLst>
            </p:cNvPr>
            <p:cNvSpPr/>
            <p:nvPr/>
          </p:nvSpPr>
          <p:spPr>
            <a:xfrm>
              <a:off x="6671363" y="4845675"/>
              <a:ext cx="1213794" cy="1200329"/>
            </a:xfrm>
            <a:prstGeom prst="rect">
              <a:avLst/>
            </a:prstGeom>
          </p:spPr>
          <p:txBody>
            <a:bodyPr wrap="none">
              <a:spAutoFit/>
            </a:bodyPr>
            <a:lstStyle/>
            <a:p>
              <a:r>
                <a:rPr lang="en-GB" dirty="0"/>
                <a:t>2 × 8 = 16</a:t>
              </a:r>
              <a:endParaRPr lang="en-GB" sz="3200" dirty="0"/>
            </a:p>
            <a:p>
              <a:r>
                <a:rPr lang="en-GB" dirty="0"/>
                <a:t>16 ÷ 2 = 8</a:t>
              </a:r>
              <a:endParaRPr lang="en-GB" sz="3200" dirty="0"/>
            </a:p>
            <a:p>
              <a:r>
                <a:rPr lang="en-GB" dirty="0"/>
                <a:t>8 × 2 = 16</a:t>
              </a:r>
              <a:endParaRPr lang="en-GB" sz="3200" dirty="0"/>
            </a:p>
            <a:p>
              <a:r>
                <a:rPr lang="en-GB" dirty="0"/>
                <a:t>16 ÷ 8 = 2</a:t>
              </a:r>
              <a:endParaRPr lang="en-GB" sz="3200" dirty="0"/>
            </a:p>
          </p:txBody>
        </p:sp>
        <p:sp>
          <p:nvSpPr>
            <p:cNvPr id="83" name="Rounded Rectangle 82">
              <a:extLst>
                <a:ext uri="{FF2B5EF4-FFF2-40B4-BE49-F238E27FC236}">
                  <a16:creationId xmlns:a16="http://schemas.microsoft.com/office/drawing/2014/main" xmlns="" id="{D1E0DC1E-8AD9-320A-2A5B-62CE817C11C9}"/>
                </a:ext>
              </a:extLst>
            </p:cNvPr>
            <p:cNvSpPr/>
            <p:nvPr/>
          </p:nvSpPr>
          <p:spPr>
            <a:xfrm>
              <a:off x="6570464" y="4752907"/>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6F4035C8-14E9-D798-B72B-536C58C8A7E8}"/>
              </a:ext>
            </a:extLst>
          </p:cNvPr>
          <p:cNvGrpSpPr/>
          <p:nvPr/>
        </p:nvGrpSpPr>
        <p:grpSpPr>
          <a:xfrm>
            <a:off x="6570463" y="4752907"/>
            <a:ext cx="1433149" cy="1385866"/>
            <a:chOff x="3855425" y="2473179"/>
            <a:chExt cx="1433149" cy="1385866"/>
          </a:xfrm>
        </p:grpSpPr>
        <p:sp>
          <p:nvSpPr>
            <p:cNvPr id="85" name="Rounded Rectangle 84">
              <a:extLst>
                <a:ext uri="{FF2B5EF4-FFF2-40B4-BE49-F238E27FC236}">
                  <a16:creationId xmlns:a16="http://schemas.microsoft.com/office/drawing/2014/main" xmlns="" id="{1231DC73-E476-A252-3771-9F0AB4C186AD}"/>
                </a:ext>
              </a:extLst>
            </p:cNvPr>
            <p:cNvSpPr/>
            <p:nvPr/>
          </p:nvSpPr>
          <p:spPr>
            <a:xfrm>
              <a:off x="3855425" y="2473179"/>
              <a:ext cx="1433149" cy="1385866"/>
            </a:xfrm>
            <a:prstGeom prst="roundRect">
              <a:avLst/>
            </a:prstGeom>
            <a:solidFill>
              <a:schemeClr val="bg1"/>
            </a:solid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11FC3B0C-7BAB-64EE-D8D4-AD6EA8C78E56}"/>
                </a:ext>
              </a:extLst>
            </p:cNvPr>
            <p:cNvSpPr/>
            <p:nvPr/>
          </p:nvSpPr>
          <p:spPr>
            <a:xfrm>
              <a:off x="3958590" y="2565947"/>
              <a:ext cx="1213794" cy="1200329"/>
            </a:xfrm>
            <a:prstGeom prst="rect">
              <a:avLst/>
            </a:prstGeom>
          </p:spPr>
          <p:txBody>
            <a:bodyPr wrap="none">
              <a:spAutoFit/>
            </a:bodyPr>
            <a:lstStyle/>
            <a:p>
              <a:r>
                <a:rPr lang="en-GB" b="1" dirty="0">
                  <a:solidFill>
                    <a:srgbClr val="00B050"/>
                  </a:solidFill>
                </a:rPr>
                <a:t>2 × 8 = 16</a:t>
              </a:r>
              <a:endParaRPr lang="en-GB" sz="3200" b="1" dirty="0">
                <a:solidFill>
                  <a:srgbClr val="00B050"/>
                </a:solidFill>
              </a:endParaRPr>
            </a:p>
            <a:p>
              <a:r>
                <a:rPr lang="en-GB" b="1" dirty="0">
                  <a:solidFill>
                    <a:srgbClr val="00B050"/>
                  </a:solidFill>
                </a:rPr>
                <a:t>16 ÷ 2 = 8</a:t>
              </a:r>
              <a:endParaRPr lang="en-GB" sz="3200" b="1" dirty="0">
                <a:solidFill>
                  <a:srgbClr val="00B050"/>
                </a:solidFill>
              </a:endParaRPr>
            </a:p>
            <a:p>
              <a:r>
                <a:rPr lang="en-GB" b="1" dirty="0">
                  <a:solidFill>
                    <a:srgbClr val="00B050"/>
                  </a:solidFill>
                </a:rPr>
                <a:t>8 × 2 = 16</a:t>
              </a:r>
              <a:endParaRPr lang="en-GB" sz="3200" b="1" dirty="0">
                <a:solidFill>
                  <a:srgbClr val="00B050"/>
                </a:solidFill>
              </a:endParaRPr>
            </a:p>
            <a:p>
              <a:r>
                <a:rPr lang="en-GB" b="1" dirty="0">
                  <a:solidFill>
                    <a:srgbClr val="00B050"/>
                  </a:solidFill>
                </a:rPr>
                <a:t>16 ÷ 8 = 2</a:t>
              </a:r>
              <a:endParaRPr lang="en-GB" sz="3200" b="1" dirty="0">
                <a:solidFill>
                  <a:srgbClr val="00B050"/>
                </a:solidFill>
              </a:endParaRPr>
            </a:p>
          </p:txBody>
        </p:sp>
      </p:grpSp>
    </p:spTree>
    <p:extLst>
      <p:ext uri="{BB962C8B-B14F-4D97-AF65-F5344CB8AC3E}">
        <p14:creationId xmlns:p14="http://schemas.microsoft.com/office/powerpoint/2010/main" val="228626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1004022" y="1938622"/>
            <a:ext cx="1971874" cy="1699891"/>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80" y="3669075"/>
                <a:ext cx="390712" cy="335736"/>
              </a:xfrm>
              <a:prstGeom prst="rect">
                <a:avLst/>
              </a:prstGeom>
            </p:spPr>
            <p:txBody>
              <a:bodyPr wrap="square" lIns="0" tIns="0" rIns="0" bIns="0">
                <a:spAutoFit/>
              </a:bodyPr>
              <a:lstStyle/>
              <a:p>
                <a:pPr algn="ctr"/>
                <a:r>
                  <a:rPr lang="en-GB" sz="1600" dirty="0"/>
                  <a:t>18</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20" y="5391338"/>
              <a:ext cx="261532" cy="335736"/>
            </a:xfrm>
            <a:prstGeom prst="rect">
              <a:avLst/>
            </a:prstGeom>
          </p:spPr>
          <p:txBody>
            <a:bodyPr wrap="square" lIns="0" tIns="0" rIns="0" bIns="0">
              <a:spAutoFit/>
            </a:bodyPr>
            <a:lstStyle/>
            <a:p>
              <a:pPr algn="ctr"/>
              <a:r>
                <a:rPr lang="en-GB" sz="16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35736"/>
            </a:xfrm>
            <a:prstGeom prst="rect">
              <a:avLst/>
            </a:prstGeom>
          </p:spPr>
          <p:txBody>
            <a:bodyPr wrap="square" lIns="0" tIns="0" rIns="0" bIns="0">
              <a:spAutoFit/>
            </a:bodyPr>
            <a:lstStyle/>
            <a:p>
              <a:pPr algn="ctr"/>
              <a:r>
                <a:rPr lang="en-GB" sz="1600" dirty="0"/>
                <a:t>9</a:t>
              </a:r>
            </a:p>
          </p:txBody>
        </p:sp>
      </p:grpSp>
      <p:sp>
        <p:nvSpPr>
          <p:cNvPr id="78" name="Text">
            <a:extLst>
              <a:ext uri="{FF2B5EF4-FFF2-40B4-BE49-F238E27FC236}">
                <a16:creationId xmlns:a16="http://schemas.microsoft.com/office/drawing/2014/main" xmlns="" id="{08BD0E16-2B23-F3F2-BE80-BB9D72FA0514}"/>
              </a:ext>
            </a:extLst>
          </p:cNvPr>
          <p:cNvSpPr/>
          <p:nvPr/>
        </p:nvSpPr>
        <p:spPr>
          <a:xfrm>
            <a:off x="723200" y="1421411"/>
            <a:ext cx="7633438" cy="276999"/>
          </a:xfrm>
          <a:prstGeom prst="rect">
            <a:avLst/>
          </a:prstGeom>
        </p:spPr>
        <p:txBody>
          <a:bodyPr wrap="square" lIns="0" tIns="0" rIns="0" bIns="0">
            <a:spAutoFit/>
          </a:bodyPr>
          <a:lstStyle/>
          <a:p>
            <a:r>
              <a:rPr lang="en-GB" dirty="0"/>
              <a:t>Write your own fact families for these triangles.</a:t>
            </a:r>
          </a:p>
        </p:txBody>
      </p:sp>
      <p:sp>
        <p:nvSpPr>
          <p:cNvPr id="74" name="Rectangle 73">
            <a:extLst>
              <a:ext uri="{FF2B5EF4-FFF2-40B4-BE49-F238E27FC236}">
                <a16:creationId xmlns:a16="http://schemas.microsoft.com/office/drawing/2014/main" xmlns="" id="{F12EC920-19CA-D466-2631-78814778C347}"/>
              </a:ext>
            </a:extLst>
          </p:cNvPr>
          <p:cNvSpPr/>
          <p:nvPr/>
        </p:nvSpPr>
        <p:spPr>
          <a:xfrm>
            <a:off x="1359712" y="4172184"/>
            <a:ext cx="1213794" cy="1200329"/>
          </a:xfrm>
          <a:prstGeom prst="rect">
            <a:avLst/>
          </a:prstGeom>
        </p:spPr>
        <p:txBody>
          <a:bodyPr wrap="none">
            <a:spAutoFit/>
          </a:bodyPr>
          <a:lstStyle/>
          <a:p>
            <a:r>
              <a:rPr lang="en-GB" b="1" dirty="0">
                <a:solidFill>
                  <a:srgbClr val="00B050"/>
                </a:solidFill>
              </a:rPr>
              <a:t>2 × 9 = 18</a:t>
            </a:r>
            <a:endParaRPr lang="en-GB" sz="3200" b="1" dirty="0">
              <a:solidFill>
                <a:srgbClr val="00B050"/>
              </a:solidFill>
            </a:endParaRPr>
          </a:p>
          <a:p>
            <a:r>
              <a:rPr lang="en-GB" b="1" dirty="0">
                <a:solidFill>
                  <a:srgbClr val="00B050"/>
                </a:solidFill>
              </a:rPr>
              <a:t>18 ÷ 2 = 9</a:t>
            </a:r>
            <a:endParaRPr lang="en-GB" sz="3200" b="1" dirty="0">
              <a:solidFill>
                <a:srgbClr val="00B050"/>
              </a:solidFill>
            </a:endParaRPr>
          </a:p>
          <a:p>
            <a:r>
              <a:rPr lang="en-GB" b="1" dirty="0">
                <a:solidFill>
                  <a:srgbClr val="00B050"/>
                </a:solidFill>
              </a:rPr>
              <a:t>9 × 2 = 18</a:t>
            </a:r>
            <a:endParaRPr lang="en-GB" sz="3200" b="1" dirty="0">
              <a:solidFill>
                <a:srgbClr val="00B050"/>
              </a:solidFill>
            </a:endParaRPr>
          </a:p>
          <a:p>
            <a:r>
              <a:rPr lang="en-GB" b="1" dirty="0">
                <a:solidFill>
                  <a:srgbClr val="00B050"/>
                </a:solidFill>
              </a:rPr>
              <a:t>18 ÷ 9 = 2</a:t>
            </a:r>
            <a:endParaRPr lang="en-GB" sz="3200" b="1" dirty="0">
              <a:solidFill>
                <a:srgbClr val="00B050"/>
              </a:solidFill>
            </a:endParaRPr>
          </a:p>
        </p:txBody>
      </p:sp>
      <p:sp>
        <p:nvSpPr>
          <p:cNvPr id="12" name="Rounded Rectangle 11">
            <a:extLst>
              <a:ext uri="{FF2B5EF4-FFF2-40B4-BE49-F238E27FC236}">
                <a16:creationId xmlns:a16="http://schemas.microsoft.com/office/drawing/2014/main" xmlns="" id="{A8DBB096-0E78-8C4C-763D-4540EC2F01AB}"/>
              </a:ext>
            </a:extLst>
          </p:cNvPr>
          <p:cNvSpPr/>
          <p:nvPr/>
        </p:nvSpPr>
        <p:spPr>
          <a:xfrm>
            <a:off x="1251779" y="4050723"/>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xmlns="" id="{A6DD9F58-DDF8-BA82-76C5-8CEF86B5F961}"/>
              </a:ext>
            </a:extLst>
          </p:cNvPr>
          <p:cNvGrpSpPr/>
          <p:nvPr/>
        </p:nvGrpSpPr>
        <p:grpSpPr>
          <a:xfrm>
            <a:off x="3570806" y="1938622"/>
            <a:ext cx="1971874" cy="1699891"/>
            <a:chOff x="3222854" y="3429000"/>
            <a:chExt cx="2688762" cy="2317898"/>
          </a:xfrm>
        </p:grpSpPr>
        <p:grpSp>
          <p:nvGrpSpPr>
            <p:cNvPr id="23" name="Group 22">
              <a:extLst>
                <a:ext uri="{FF2B5EF4-FFF2-40B4-BE49-F238E27FC236}">
                  <a16:creationId xmlns:a16="http://schemas.microsoft.com/office/drawing/2014/main" xmlns="" id="{457F16B3-9543-0E52-EB85-6D70208B3D89}"/>
                </a:ext>
              </a:extLst>
            </p:cNvPr>
            <p:cNvGrpSpPr/>
            <p:nvPr/>
          </p:nvGrpSpPr>
          <p:grpSpPr>
            <a:xfrm>
              <a:off x="3222854" y="3429000"/>
              <a:ext cx="2688762" cy="2317898"/>
              <a:chOff x="3222854" y="3429000"/>
              <a:chExt cx="2688762" cy="2317898"/>
            </a:xfrm>
          </p:grpSpPr>
          <p:sp>
            <p:nvSpPr>
              <p:cNvPr id="26" name="Triangle 25">
                <a:extLst>
                  <a:ext uri="{FF2B5EF4-FFF2-40B4-BE49-F238E27FC236}">
                    <a16:creationId xmlns:a16="http://schemas.microsoft.com/office/drawing/2014/main" xmlns="" id="{23BB88AE-521A-D8E1-CF55-28450D35BD8B}"/>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a:extLst>
                  <a:ext uri="{FF2B5EF4-FFF2-40B4-BE49-F238E27FC236}">
                    <a16:creationId xmlns:a16="http://schemas.microsoft.com/office/drawing/2014/main" xmlns="" id="{89F8DEDB-2F04-A29F-4AD3-A52648579ED4}"/>
                  </a:ext>
                </a:extLst>
              </p:cNvPr>
              <p:cNvSpPr/>
              <p:nvPr/>
            </p:nvSpPr>
            <p:spPr>
              <a:xfrm>
                <a:off x="4371880" y="3669075"/>
                <a:ext cx="390712" cy="335736"/>
              </a:xfrm>
              <a:prstGeom prst="rect">
                <a:avLst/>
              </a:prstGeom>
            </p:spPr>
            <p:txBody>
              <a:bodyPr wrap="square" lIns="0" tIns="0" rIns="0" bIns="0">
                <a:spAutoFit/>
              </a:bodyPr>
              <a:lstStyle/>
              <a:p>
                <a:pPr algn="ctr"/>
                <a:r>
                  <a:rPr lang="en-GB" sz="1600" dirty="0"/>
                  <a:t>30</a:t>
                </a:r>
              </a:p>
            </p:txBody>
          </p:sp>
        </p:grpSp>
        <p:sp>
          <p:nvSpPr>
            <p:cNvPr id="24" name="Text">
              <a:extLst>
                <a:ext uri="{FF2B5EF4-FFF2-40B4-BE49-F238E27FC236}">
                  <a16:creationId xmlns:a16="http://schemas.microsoft.com/office/drawing/2014/main" xmlns="" id="{BFE72C32-29DA-5C30-1B31-3AFB9E33FAB3}"/>
                </a:ext>
              </a:extLst>
            </p:cNvPr>
            <p:cNvSpPr/>
            <p:nvPr/>
          </p:nvSpPr>
          <p:spPr>
            <a:xfrm>
              <a:off x="3429920" y="5391338"/>
              <a:ext cx="261532" cy="335736"/>
            </a:xfrm>
            <a:prstGeom prst="rect">
              <a:avLst/>
            </a:prstGeom>
          </p:spPr>
          <p:txBody>
            <a:bodyPr wrap="square" lIns="0" tIns="0" rIns="0" bIns="0">
              <a:spAutoFit/>
            </a:bodyPr>
            <a:lstStyle/>
            <a:p>
              <a:pPr algn="ctr"/>
              <a:r>
                <a:rPr lang="en-GB" sz="1600" dirty="0"/>
                <a:t>5</a:t>
              </a:r>
            </a:p>
          </p:txBody>
        </p:sp>
        <p:sp>
          <p:nvSpPr>
            <p:cNvPr id="25" name="Text">
              <a:extLst>
                <a:ext uri="{FF2B5EF4-FFF2-40B4-BE49-F238E27FC236}">
                  <a16:creationId xmlns:a16="http://schemas.microsoft.com/office/drawing/2014/main" xmlns="" id="{F4CAA2F6-FCCE-2C37-0189-9282BBBAB131}"/>
                </a:ext>
              </a:extLst>
            </p:cNvPr>
            <p:cNvSpPr/>
            <p:nvPr/>
          </p:nvSpPr>
          <p:spPr>
            <a:xfrm>
              <a:off x="5452550" y="5391338"/>
              <a:ext cx="261532" cy="335736"/>
            </a:xfrm>
            <a:prstGeom prst="rect">
              <a:avLst/>
            </a:prstGeom>
          </p:spPr>
          <p:txBody>
            <a:bodyPr wrap="square" lIns="0" tIns="0" rIns="0" bIns="0">
              <a:spAutoFit/>
            </a:bodyPr>
            <a:lstStyle/>
            <a:p>
              <a:pPr algn="ctr"/>
              <a:r>
                <a:rPr lang="en-GB" sz="1600" dirty="0"/>
                <a:t>6</a:t>
              </a:r>
            </a:p>
          </p:txBody>
        </p:sp>
      </p:grpSp>
      <p:sp>
        <p:nvSpPr>
          <p:cNvPr id="31" name="Rectangle 30">
            <a:extLst>
              <a:ext uri="{FF2B5EF4-FFF2-40B4-BE49-F238E27FC236}">
                <a16:creationId xmlns:a16="http://schemas.microsoft.com/office/drawing/2014/main" xmlns="" id="{8C2D7D1D-3EE2-C53B-9D4E-A6F378917610}"/>
              </a:ext>
            </a:extLst>
          </p:cNvPr>
          <p:cNvSpPr/>
          <p:nvPr/>
        </p:nvSpPr>
        <p:spPr>
          <a:xfrm>
            <a:off x="3908202" y="4143492"/>
            <a:ext cx="1253869" cy="1200329"/>
          </a:xfrm>
          <a:prstGeom prst="rect">
            <a:avLst/>
          </a:prstGeom>
        </p:spPr>
        <p:txBody>
          <a:bodyPr wrap="none">
            <a:spAutoFit/>
          </a:bodyPr>
          <a:lstStyle/>
          <a:p>
            <a:r>
              <a:rPr lang="en-GB" b="1" dirty="0">
                <a:solidFill>
                  <a:srgbClr val="00B050"/>
                </a:solidFill>
              </a:rPr>
              <a:t>5 × 6 = 30</a:t>
            </a:r>
            <a:endParaRPr lang="en-GB" sz="3200" b="1" dirty="0">
              <a:solidFill>
                <a:srgbClr val="00B050"/>
              </a:solidFill>
            </a:endParaRPr>
          </a:p>
          <a:p>
            <a:r>
              <a:rPr lang="en-GB" b="1" dirty="0">
                <a:solidFill>
                  <a:srgbClr val="00B050"/>
                </a:solidFill>
              </a:rPr>
              <a:t>30 ÷ 5 = 6</a:t>
            </a:r>
            <a:endParaRPr lang="en-GB" sz="3200" b="1" dirty="0">
              <a:solidFill>
                <a:srgbClr val="00B050"/>
              </a:solidFill>
            </a:endParaRPr>
          </a:p>
          <a:p>
            <a:r>
              <a:rPr lang="en-GB" b="1" dirty="0">
                <a:solidFill>
                  <a:srgbClr val="00B050"/>
                </a:solidFill>
              </a:rPr>
              <a:t>6 × 5 = 30</a:t>
            </a:r>
            <a:endParaRPr lang="en-GB" sz="3200" b="1" dirty="0">
              <a:solidFill>
                <a:srgbClr val="00B050"/>
              </a:solidFill>
            </a:endParaRPr>
          </a:p>
          <a:p>
            <a:r>
              <a:rPr lang="en-GB" b="1" dirty="0">
                <a:solidFill>
                  <a:srgbClr val="00B050"/>
                </a:solidFill>
              </a:rPr>
              <a:t>30 ÷ 6 = 5</a:t>
            </a:r>
            <a:endParaRPr lang="en-GB" sz="3200" b="1" dirty="0">
              <a:solidFill>
                <a:srgbClr val="00B050"/>
              </a:solidFill>
            </a:endParaRPr>
          </a:p>
        </p:txBody>
      </p:sp>
      <p:sp>
        <p:nvSpPr>
          <p:cNvPr id="32" name="Rounded Rectangle 31">
            <a:extLst>
              <a:ext uri="{FF2B5EF4-FFF2-40B4-BE49-F238E27FC236}">
                <a16:creationId xmlns:a16="http://schemas.microsoft.com/office/drawing/2014/main" xmlns="" id="{96F867CC-FCD3-9AF5-C654-8263085D0BB8}"/>
              </a:ext>
            </a:extLst>
          </p:cNvPr>
          <p:cNvSpPr/>
          <p:nvPr/>
        </p:nvSpPr>
        <p:spPr>
          <a:xfrm>
            <a:off x="3818563" y="4050723"/>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xmlns="" id="{12D3EB27-F602-399E-5965-E8356B4AD281}"/>
              </a:ext>
            </a:extLst>
          </p:cNvPr>
          <p:cNvGrpSpPr/>
          <p:nvPr/>
        </p:nvGrpSpPr>
        <p:grpSpPr>
          <a:xfrm>
            <a:off x="6254624" y="1938622"/>
            <a:ext cx="1971874" cy="1699891"/>
            <a:chOff x="3222854" y="3429000"/>
            <a:chExt cx="2688762" cy="2317898"/>
          </a:xfrm>
        </p:grpSpPr>
        <p:grpSp>
          <p:nvGrpSpPr>
            <p:cNvPr id="34" name="Group 33">
              <a:extLst>
                <a:ext uri="{FF2B5EF4-FFF2-40B4-BE49-F238E27FC236}">
                  <a16:creationId xmlns:a16="http://schemas.microsoft.com/office/drawing/2014/main" xmlns="" id="{F6CB0101-3439-4124-0493-FF619A333A2A}"/>
                </a:ext>
              </a:extLst>
            </p:cNvPr>
            <p:cNvGrpSpPr/>
            <p:nvPr/>
          </p:nvGrpSpPr>
          <p:grpSpPr>
            <a:xfrm>
              <a:off x="3222854" y="3429000"/>
              <a:ext cx="2688762" cy="2317898"/>
              <a:chOff x="3222854" y="3429000"/>
              <a:chExt cx="2688762" cy="2317898"/>
            </a:xfrm>
          </p:grpSpPr>
          <p:sp>
            <p:nvSpPr>
              <p:cNvPr id="37" name="Triangle 36">
                <a:extLst>
                  <a:ext uri="{FF2B5EF4-FFF2-40B4-BE49-F238E27FC236}">
                    <a16:creationId xmlns:a16="http://schemas.microsoft.com/office/drawing/2014/main" xmlns="" id="{E7392A9E-AC6A-2B96-BF58-742F3D67ABA9}"/>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a:extLst>
                  <a:ext uri="{FF2B5EF4-FFF2-40B4-BE49-F238E27FC236}">
                    <a16:creationId xmlns:a16="http://schemas.microsoft.com/office/drawing/2014/main" xmlns="" id="{36808DD6-A5BA-182D-46CC-79D1A0E4F6A5}"/>
                  </a:ext>
                </a:extLst>
              </p:cNvPr>
              <p:cNvSpPr/>
              <p:nvPr/>
            </p:nvSpPr>
            <p:spPr>
              <a:xfrm>
                <a:off x="4371880" y="3669075"/>
                <a:ext cx="390712" cy="335736"/>
              </a:xfrm>
              <a:prstGeom prst="rect">
                <a:avLst/>
              </a:prstGeom>
            </p:spPr>
            <p:txBody>
              <a:bodyPr wrap="square" lIns="0" tIns="0" rIns="0" bIns="0">
                <a:spAutoFit/>
              </a:bodyPr>
              <a:lstStyle/>
              <a:p>
                <a:pPr algn="ctr"/>
                <a:r>
                  <a:rPr lang="en-GB" sz="1600" dirty="0"/>
                  <a:t>70</a:t>
                </a:r>
              </a:p>
            </p:txBody>
          </p:sp>
        </p:grpSp>
        <p:sp>
          <p:nvSpPr>
            <p:cNvPr id="35" name="Text">
              <a:extLst>
                <a:ext uri="{FF2B5EF4-FFF2-40B4-BE49-F238E27FC236}">
                  <a16:creationId xmlns:a16="http://schemas.microsoft.com/office/drawing/2014/main" xmlns="" id="{1F9EA977-0BCE-6F64-8C4F-CCADCA24F2F1}"/>
                </a:ext>
              </a:extLst>
            </p:cNvPr>
            <p:cNvSpPr/>
            <p:nvPr/>
          </p:nvSpPr>
          <p:spPr>
            <a:xfrm>
              <a:off x="3429920" y="5391338"/>
              <a:ext cx="385723" cy="335736"/>
            </a:xfrm>
            <a:prstGeom prst="rect">
              <a:avLst/>
            </a:prstGeom>
          </p:spPr>
          <p:txBody>
            <a:bodyPr wrap="square" lIns="0" tIns="0" rIns="0" bIns="0">
              <a:spAutoFit/>
            </a:bodyPr>
            <a:lstStyle/>
            <a:p>
              <a:pPr algn="ctr"/>
              <a:r>
                <a:rPr lang="en-GB" sz="1600" dirty="0"/>
                <a:t>10</a:t>
              </a:r>
            </a:p>
          </p:txBody>
        </p:sp>
        <p:sp>
          <p:nvSpPr>
            <p:cNvPr id="36" name="Text">
              <a:extLst>
                <a:ext uri="{FF2B5EF4-FFF2-40B4-BE49-F238E27FC236}">
                  <a16:creationId xmlns:a16="http://schemas.microsoft.com/office/drawing/2014/main" xmlns="" id="{C08A519A-6817-A99B-5DCE-B55A54CCF28D}"/>
                </a:ext>
              </a:extLst>
            </p:cNvPr>
            <p:cNvSpPr/>
            <p:nvPr/>
          </p:nvSpPr>
          <p:spPr>
            <a:xfrm>
              <a:off x="5452550" y="5391338"/>
              <a:ext cx="261532" cy="335736"/>
            </a:xfrm>
            <a:prstGeom prst="rect">
              <a:avLst/>
            </a:prstGeom>
          </p:spPr>
          <p:txBody>
            <a:bodyPr wrap="square" lIns="0" tIns="0" rIns="0" bIns="0">
              <a:spAutoFit/>
            </a:bodyPr>
            <a:lstStyle/>
            <a:p>
              <a:pPr algn="ctr"/>
              <a:r>
                <a:rPr lang="en-GB" sz="1600" dirty="0"/>
                <a:t>7</a:t>
              </a:r>
            </a:p>
          </p:txBody>
        </p:sp>
      </p:grpSp>
      <p:sp>
        <p:nvSpPr>
          <p:cNvPr id="40" name="Rectangle 39">
            <a:extLst>
              <a:ext uri="{FF2B5EF4-FFF2-40B4-BE49-F238E27FC236}">
                <a16:creationId xmlns:a16="http://schemas.microsoft.com/office/drawing/2014/main" xmlns="" id="{E96AE6BF-3D9B-FD79-9B52-236879EF0E2E}"/>
              </a:ext>
            </a:extLst>
          </p:cNvPr>
          <p:cNvSpPr/>
          <p:nvPr/>
        </p:nvSpPr>
        <p:spPr>
          <a:xfrm>
            <a:off x="6556710" y="4172183"/>
            <a:ext cx="1343638" cy="1200329"/>
          </a:xfrm>
          <a:prstGeom prst="rect">
            <a:avLst/>
          </a:prstGeom>
        </p:spPr>
        <p:txBody>
          <a:bodyPr wrap="none">
            <a:spAutoFit/>
          </a:bodyPr>
          <a:lstStyle/>
          <a:p>
            <a:r>
              <a:rPr lang="en-GB" b="1" dirty="0">
                <a:solidFill>
                  <a:srgbClr val="00B050"/>
                </a:solidFill>
              </a:rPr>
              <a:t>10 × 7 = 70</a:t>
            </a:r>
            <a:endParaRPr lang="en-GB" sz="3200" b="1" dirty="0">
              <a:solidFill>
                <a:srgbClr val="00B050"/>
              </a:solidFill>
            </a:endParaRPr>
          </a:p>
          <a:p>
            <a:r>
              <a:rPr lang="en-GB" b="1" dirty="0">
                <a:solidFill>
                  <a:srgbClr val="00B050"/>
                </a:solidFill>
              </a:rPr>
              <a:t>70 ÷ 10 = 7</a:t>
            </a:r>
            <a:endParaRPr lang="en-GB" sz="3200" b="1" dirty="0">
              <a:solidFill>
                <a:srgbClr val="00B050"/>
              </a:solidFill>
            </a:endParaRPr>
          </a:p>
          <a:p>
            <a:r>
              <a:rPr lang="en-GB" b="1" dirty="0">
                <a:solidFill>
                  <a:srgbClr val="00B050"/>
                </a:solidFill>
              </a:rPr>
              <a:t>7 × 10 = 70</a:t>
            </a:r>
            <a:endParaRPr lang="en-GB" sz="3200" b="1" dirty="0">
              <a:solidFill>
                <a:srgbClr val="00B050"/>
              </a:solidFill>
            </a:endParaRPr>
          </a:p>
          <a:p>
            <a:r>
              <a:rPr lang="en-GB" b="1" dirty="0">
                <a:solidFill>
                  <a:srgbClr val="00B050"/>
                </a:solidFill>
              </a:rPr>
              <a:t>70 ÷ 7 = 10</a:t>
            </a:r>
            <a:endParaRPr lang="en-GB" sz="3200" b="1" dirty="0">
              <a:solidFill>
                <a:srgbClr val="00B050"/>
              </a:solidFill>
            </a:endParaRPr>
          </a:p>
        </p:txBody>
      </p:sp>
      <p:sp>
        <p:nvSpPr>
          <p:cNvPr id="41" name="Rounded Rectangle 40">
            <a:extLst>
              <a:ext uri="{FF2B5EF4-FFF2-40B4-BE49-F238E27FC236}">
                <a16:creationId xmlns:a16="http://schemas.microsoft.com/office/drawing/2014/main" xmlns="" id="{91B03C56-694E-A1C6-82A6-CD2AB488C697}"/>
              </a:ext>
            </a:extLst>
          </p:cNvPr>
          <p:cNvSpPr/>
          <p:nvPr/>
        </p:nvSpPr>
        <p:spPr>
          <a:xfrm>
            <a:off x="6502381" y="4050723"/>
            <a:ext cx="1433149" cy="1385866"/>
          </a:xfrm>
          <a:prstGeom prst="round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73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4" grpId="0"/>
      <p:bldP spid="31"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3412313" cy="276999"/>
          </a:xfrm>
          <a:prstGeom prst="rect">
            <a:avLst/>
          </a:prstGeom>
        </p:spPr>
        <p:txBody>
          <a:bodyPr wrap="square" lIns="0" tIns="0" rIns="0" bIns="0">
            <a:spAutoFit/>
          </a:bodyPr>
          <a:lstStyle/>
          <a:p>
            <a:r>
              <a:rPr lang="en-GB" dirty="0"/>
              <a:t>There are 10 children in the park.</a:t>
            </a:r>
          </a:p>
        </p:txBody>
      </p:sp>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69332"/>
            </a:xfrm>
            <a:prstGeom prst="rect">
              <a:avLst/>
            </a:prstGeom>
          </p:spPr>
          <p:txBody>
            <a:bodyPr wrap="square" lIns="0" tIns="0" rIns="0" bIns="0">
              <a:spAutoFit/>
            </a:bodyPr>
            <a:lstStyle/>
            <a:p>
              <a:pPr algn="ctr"/>
              <a:r>
                <a:rPr lang="en-GB" sz="2400" dirty="0"/>
                <a:t>10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69332"/>
          </a:xfrm>
          <a:prstGeom prst="rect">
            <a:avLst/>
          </a:prstGeom>
        </p:spPr>
        <p:txBody>
          <a:bodyPr wrap="square" lIns="0" tIns="0" rIns="0" bIns="0">
            <a:spAutoFit/>
          </a:bodyPr>
          <a:lstStyle/>
          <a:p>
            <a:pPr algn="ctr"/>
            <a:r>
              <a:rPr lang="en-GB" sz="24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69332"/>
          </a:xfrm>
          <a:prstGeom prst="rect">
            <a:avLst/>
          </a:prstGeom>
        </p:spPr>
        <p:txBody>
          <a:bodyPr wrap="square" lIns="0" tIns="0" rIns="0" bIns="0">
            <a:spAutoFit/>
          </a:bodyPr>
          <a:lstStyle/>
          <a:p>
            <a:pPr algn="ctr"/>
            <a:r>
              <a:rPr lang="en-GB" sz="2400" dirty="0"/>
              <a:t>5</a:t>
            </a:r>
          </a:p>
        </p:txBody>
      </p:sp>
      <p:sp>
        <p:nvSpPr>
          <p:cNvPr id="10" name="Text">
            <a:extLst>
              <a:ext uri="{FF2B5EF4-FFF2-40B4-BE49-F238E27FC236}">
                <a16:creationId xmlns:a16="http://schemas.microsoft.com/office/drawing/2014/main" xmlns="" id="{094D5E89-CE83-1786-0535-52C056F6AAE6}"/>
              </a:ext>
            </a:extLst>
          </p:cNvPr>
          <p:cNvSpPr/>
          <p:nvPr/>
        </p:nvSpPr>
        <p:spPr>
          <a:xfrm>
            <a:off x="755650" y="1918641"/>
            <a:ext cx="7633438" cy="553998"/>
          </a:xfrm>
          <a:prstGeom prst="rect">
            <a:avLst/>
          </a:prstGeom>
        </p:spPr>
        <p:txBody>
          <a:bodyPr wrap="square" lIns="0" tIns="0" rIns="0" bIns="0">
            <a:spAutoFit/>
          </a:bodyPr>
          <a:lstStyle/>
          <a:p>
            <a:r>
              <a:rPr lang="en-GB" dirty="0"/>
              <a:t>Sometimes the children play in groups of 2 and sometimes they play in groups of 5.</a:t>
            </a:r>
          </a:p>
        </p:txBody>
      </p:sp>
    </p:spTree>
    <p:extLst>
      <p:ext uri="{BB962C8B-B14F-4D97-AF65-F5344CB8AC3E}">
        <p14:creationId xmlns:p14="http://schemas.microsoft.com/office/powerpoint/2010/main" val="106881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ntr" presetSubtype="0"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dissolv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par>
                                <p:cTn id="14" presetID="9" presetClass="entr" presetSubtype="0" fill="hold" grpId="0"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1000"/>
                                        <p:tgtEl>
                                          <p:spTgt spid="8"/>
                                        </p:tgtEl>
                                      </p:cBhvr>
                                    </p:animEffect>
                                  </p:childTnLst>
                                </p:cTn>
                              </p:par>
                              <p:par>
                                <p:cTn id="17" presetID="9" presetClass="entr" presetSubtype="0" fill="hold" grpId="0" nodeType="withEffect">
                                  <p:stCondLst>
                                    <p:cond delay="300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4088858" y="3123077"/>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4088857" y="2375891"/>
            <a:ext cx="3455581"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846746" y="1384243"/>
            <a:ext cx="7633438" cy="276999"/>
          </a:xfrm>
          <a:prstGeom prst="rect">
            <a:avLst/>
          </a:prstGeom>
        </p:spPr>
        <p:txBody>
          <a:bodyPr wrap="square" lIns="0" tIns="0" rIns="0" bIns="0">
            <a:spAutoFit/>
          </a:bodyPr>
          <a:lstStyle/>
          <a:p>
            <a:r>
              <a:rPr lang="en-GB" dirty="0"/>
              <a:t>In the morning, the children play in 2 groups of 5.</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751503" y="1842636"/>
            <a:ext cx="2688762" cy="2331670"/>
            <a:chOff x="3222854" y="3429000"/>
            <a:chExt cx="2688762" cy="2331670"/>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69332"/>
              </a:xfrm>
              <a:prstGeom prst="rect">
                <a:avLst/>
              </a:prstGeom>
            </p:spPr>
            <p:txBody>
              <a:bodyPr wrap="square" lIns="0" tIns="0" rIns="0" bIns="0">
                <a:spAutoFit/>
              </a:bodyPr>
              <a:lstStyle/>
              <a:p>
                <a:pPr algn="ctr"/>
                <a:r>
                  <a:rPr lang="en-GB" sz="2400" dirty="0"/>
                  <a:t>10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69332"/>
            </a:xfrm>
            <a:prstGeom prst="rect">
              <a:avLst/>
            </a:prstGeom>
          </p:spPr>
          <p:txBody>
            <a:bodyPr wrap="square" lIns="0" tIns="0" rIns="0" bIns="0">
              <a:spAutoFit/>
            </a:bodyPr>
            <a:lstStyle/>
            <a:p>
              <a:pPr algn="ctr"/>
              <a:r>
                <a:rPr lang="en-GB" sz="24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69332"/>
            </a:xfrm>
            <a:prstGeom prst="rect">
              <a:avLst/>
            </a:prstGeom>
          </p:spPr>
          <p:txBody>
            <a:bodyPr wrap="square" lIns="0" tIns="0" rIns="0" bIns="0">
              <a:spAutoFit/>
            </a:bodyPr>
            <a:lstStyle/>
            <a:p>
              <a:pPr algn="ctr"/>
              <a:r>
                <a:rPr lang="en-GB" sz="24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202641" y="2452043"/>
            <a:ext cx="3228015" cy="369332"/>
          </a:xfrm>
          <a:prstGeom prst="rect">
            <a:avLst/>
          </a:prstGeom>
        </p:spPr>
        <p:txBody>
          <a:bodyPr wrap="square" lIns="0" tIns="0" rIns="0" bIns="0">
            <a:spAutoFit/>
          </a:bodyPr>
          <a:lstStyle/>
          <a:p>
            <a:r>
              <a:rPr lang="en-GB" sz="2400" dirty="0">
                <a:solidFill>
                  <a:schemeClr val="bg1"/>
                </a:solidFill>
              </a:rPr>
              <a:t>2 groups of 5 equals 10.</a:t>
            </a:r>
          </a:p>
        </p:txBody>
      </p:sp>
      <p:cxnSp>
        <p:nvCxnSpPr>
          <p:cNvPr id="13" name="Straight Arrow Connector 12">
            <a:extLst>
              <a:ext uri="{FF2B5EF4-FFF2-40B4-BE49-F238E27FC236}">
                <a16:creationId xmlns:a16="http://schemas.microsoft.com/office/drawing/2014/main" xmlns="" id="{F5DB83A9-BD11-5FCF-53FE-2CF795EFE868}"/>
              </a:ext>
            </a:extLst>
          </p:cNvPr>
          <p:cNvCxnSpPr>
            <a:cxnSpLocks/>
          </p:cNvCxnSpPr>
          <p:nvPr/>
        </p:nvCxnSpPr>
        <p:spPr>
          <a:xfrm flipH="1" flipV="1">
            <a:off x="2369125" y="2050458"/>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1D8D4AF3-9F15-261F-DA1F-BD5D9F29724E}"/>
              </a:ext>
            </a:extLst>
          </p:cNvPr>
          <p:cNvCxnSpPr/>
          <p:nvPr/>
        </p:nvCxnSpPr>
        <p:spPr>
          <a:xfrm>
            <a:off x="1089334" y="4346604"/>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223907" y="3206835"/>
            <a:ext cx="1413843" cy="369332"/>
          </a:xfrm>
          <a:prstGeom prst="rect">
            <a:avLst/>
          </a:prstGeom>
        </p:spPr>
        <p:txBody>
          <a:bodyPr wrap="square" lIns="0" tIns="0" rIns="0" bIns="0">
            <a:spAutoFit/>
          </a:bodyPr>
          <a:lstStyle/>
          <a:p>
            <a:r>
              <a:rPr lang="en-GB" sz="2400" dirty="0">
                <a:solidFill>
                  <a:schemeClr val="bg1"/>
                </a:solidFill>
              </a:rPr>
              <a:t>2 × 5 = 10</a:t>
            </a:r>
          </a:p>
        </p:txBody>
      </p:sp>
      <p:grpSp>
        <p:nvGrpSpPr>
          <p:cNvPr id="6" name="Group 5">
            <a:extLst>
              <a:ext uri="{FF2B5EF4-FFF2-40B4-BE49-F238E27FC236}">
                <a16:creationId xmlns:a16="http://schemas.microsoft.com/office/drawing/2014/main" xmlns="" id="{6D455D29-BE05-CB27-4A79-309F61CD1AA8}"/>
              </a:ext>
            </a:extLst>
          </p:cNvPr>
          <p:cNvGrpSpPr/>
          <p:nvPr/>
        </p:nvGrpSpPr>
        <p:grpSpPr>
          <a:xfrm>
            <a:off x="2045976" y="4097752"/>
            <a:ext cx="2448845" cy="2250274"/>
            <a:chOff x="2045976" y="4097752"/>
            <a:chExt cx="2448845" cy="2250274"/>
          </a:xfrm>
        </p:grpSpPr>
        <p:sp>
          <p:nvSpPr>
            <p:cNvPr id="18" name="Rectangle 17">
              <a:extLst>
                <a:ext uri="{FF2B5EF4-FFF2-40B4-BE49-F238E27FC236}">
                  <a16:creationId xmlns:a16="http://schemas.microsoft.com/office/drawing/2014/main" xmlns="" id="{B91EB50D-1EB5-FB45-6A56-AFEEC48ABAD8}"/>
                </a:ext>
              </a:extLst>
            </p:cNvPr>
            <p:cNvSpPr/>
            <p:nvPr/>
          </p:nvSpPr>
          <p:spPr>
            <a:xfrm>
              <a:off x="2045976" y="4473556"/>
              <a:ext cx="2448845" cy="18744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group of people standing together&#10;&#10;Description automatically generated with medium confidence">
              <a:extLst>
                <a:ext uri="{FF2B5EF4-FFF2-40B4-BE49-F238E27FC236}">
                  <a16:creationId xmlns:a16="http://schemas.microsoft.com/office/drawing/2014/main" xmlns="" id="{51158EF7-F47D-4852-CF5F-BFCAF23B2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13"/>
            <a:stretch/>
          </p:blipFill>
          <p:spPr>
            <a:xfrm>
              <a:off x="2150022" y="4097752"/>
              <a:ext cx="2233771" cy="2223774"/>
            </a:xfrm>
            <a:prstGeom prst="rect">
              <a:avLst/>
            </a:prstGeom>
          </p:spPr>
        </p:pic>
      </p:grpSp>
      <p:grpSp>
        <p:nvGrpSpPr>
          <p:cNvPr id="10" name="Group 9">
            <a:extLst>
              <a:ext uri="{FF2B5EF4-FFF2-40B4-BE49-F238E27FC236}">
                <a16:creationId xmlns:a16="http://schemas.microsoft.com/office/drawing/2014/main" xmlns="" id="{C42CCD71-1A30-44A7-076A-6DD90118E383}"/>
              </a:ext>
            </a:extLst>
          </p:cNvPr>
          <p:cNvGrpSpPr/>
          <p:nvPr/>
        </p:nvGrpSpPr>
        <p:grpSpPr>
          <a:xfrm>
            <a:off x="4920470" y="4097752"/>
            <a:ext cx="2448845" cy="2250274"/>
            <a:chOff x="4920470" y="4097752"/>
            <a:chExt cx="2448845" cy="2250274"/>
          </a:xfrm>
        </p:grpSpPr>
        <p:sp>
          <p:nvSpPr>
            <p:cNvPr id="20" name="Rectangle 19">
              <a:extLst>
                <a:ext uri="{FF2B5EF4-FFF2-40B4-BE49-F238E27FC236}">
                  <a16:creationId xmlns:a16="http://schemas.microsoft.com/office/drawing/2014/main" xmlns="" id="{C8823258-9CF2-5E63-09ED-F23C7CB1CCC2}"/>
                </a:ext>
              </a:extLst>
            </p:cNvPr>
            <p:cNvSpPr/>
            <p:nvPr/>
          </p:nvSpPr>
          <p:spPr>
            <a:xfrm>
              <a:off x="4920470" y="4473556"/>
              <a:ext cx="2448845" cy="1874470"/>
            </a:xfrm>
            <a:prstGeom prst="rect">
              <a:avLst/>
            </a:prstGeom>
            <a:solidFill>
              <a:srgbClr val="BF9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group of people standing together&#10;&#10;Description automatically generated with medium confidence">
              <a:extLst>
                <a:ext uri="{FF2B5EF4-FFF2-40B4-BE49-F238E27FC236}">
                  <a16:creationId xmlns:a16="http://schemas.microsoft.com/office/drawing/2014/main" xmlns="" id="{08BEBC49-8E1C-4BD6-9473-C6746D072E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13"/>
            <a:stretch/>
          </p:blipFill>
          <p:spPr>
            <a:xfrm>
              <a:off x="5028006" y="4097752"/>
              <a:ext cx="2233771" cy="2223774"/>
            </a:xfrm>
            <a:prstGeom prst="rect">
              <a:avLst/>
            </a:prstGeom>
          </p:spPr>
        </p:pic>
      </p:grpSp>
    </p:spTree>
    <p:extLst>
      <p:ext uri="{BB962C8B-B14F-4D97-AF65-F5344CB8AC3E}">
        <p14:creationId xmlns:p14="http://schemas.microsoft.com/office/powerpoint/2010/main" val="406581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anim calcmode="lin" valueType="num">
                                      <p:cBhvr additive="base">
                                        <p:cTn id="29" dur="500" fill="hold"/>
                                        <p:tgtEl>
                                          <p:spTgt spid="47"/>
                                        </p:tgtEl>
                                        <p:attrNameLst>
                                          <p:attrName>ppt_x</p:attrName>
                                        </p:attrNameLst>
                                      </p:cBhvr>
                                      <p:tavLst>
                                        <p:tav tm="0">
                                          <p:val>
                                            <p:strVal val="1+#ppt_w/2"/>
                                          </p:val>
                                        </p:tav>
                                        <p:tav tm="100000">
                                          <p:val>
                                            <p:strVal val="#ppt_x"/>
                                          </p:val>
                                        </p:tav>
                                      </p:tavLst>
                                    </p:anim>
                                    <p:anim calcmode="lin" valueType="num">
                                      <p:cBhvr additive="base">
                                        <p:cTn id="30" dur="500" fill="hold"/>
                                        <p:tgtEl>
                                          <p:spTgt spid="47"/>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AC5DB6A5-51E8-FFAD-3909-57626DCC207F}"/>
              </a:ext>
            </a:extLst>
          </p:cNvPr>
          <p:cNvSpPr/>
          <p:nvPr/>
        </p:nvSpPr>
        <p:spPr>
          <a:xfrm>
            <a:off x="2004788" y="4387149"/>
            <a:ext cx="2448845" cy="18744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xmlns="" id="{21377D87-CCFD-59C5-E21F-041BE22A3011}"/>
              </a:ext>
            </a:extLst>
          </p:cNvPr>
          <p:cNvSpPr/>
          <p:nvPr/>
        </p:nvSpPr>
        <p:spPr>
          <a:xfrm>
            <a:off x="3554732" y="3208270"/>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390686" y="2220277"/>
            <a:ext cx="4339184" cy="91944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0516" y="1319835"/>
            <a:ext cx="7633438" cy="276999"/>
          </a:xfrm>
          <a:prstGeom prst="rect">
            <a:avLst/>
          </a:prstGeom>
        </p:spPr>
        <p:txBody>
          <a:bodyPr wrap="square" lIns="0" tIns="0" rIns="0" bIns="0">
            <a:spAutoFit/>
          </a:bodyPr>
          <a:lstStyle/>
          <a:p>
            <a:r>
              <a:rPr lang="en-GB" dirty="0"/>
              <a:t>The 10 children are divided into 2 equal groups of 5.</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767797"/>
            <a:ext cx="2688762" cy="2331670"/>
            <a:chOff x="3222854" y="3429000"/>
            <a:chExt cx="2688762" cy="2331670"/>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69332"/>
              </a:xfrm>
              <a:prstGeom prst="rect">
                <a:avLst/>
              </a:prstGeom>
            </p:spPr>
            <p:txBody>
              <a:bodyPr wrap="square" lIns="0" tIns="0" rIns="0" bIns="0">
                <a:spAutoFit/>
              </a:bodyPr>
              <a:lstStyle/>
              <a:p>
                <a:pPr algn="ctr"/>
                <a:r>
                  <a:rPr lang="en-GB" sz="2400" dirty="0"/>
                  <a:t>10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69332"/>
            </a:xfrm>
            <a:prstGeom prst="rect">
              <a:avLst/>
            </a:prstGeom>
          </p:spPr>
          <p:txBody>
            <a:bodyPr wrap="square" lIns="0" tIns="0" rIns="0" bIns="0">
              <a:spAutoFit/>
            </a:bodyPr>
            <a:lstStyle/>
            <a:p>
              <a:pPr algn="ctr"/>
              <a:r>
                <a:rPr lang="en-GB" sz="24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69332"/>
            </a:xfrm>
            <a:prstGeom prst="rect">
              <a:avLst/>
            </a:prstGeom>
          </p:spPr>
          <p:txBody>
            <a:bodyPr wrap="square" lIns="0" tIns="0" rIns="0" bIns="0">
              <a:spAutoFit/>
            </a:bodyPr>
            <a:lstStyle/>
            <a:p>
              <a:pPr algn="ctr"/>
              <a:r>
                <a:rPr lang="en-GB" sz="24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3518364" y="2299455"/>
            <a:ext cx="4137078" cy="738664"/>
          </a:xfrm>
          <a:prstGeom prst="rect">
            <a:avLst/>
          </a:prstGeom>
        </p:spPr>
        <p:txBody>
          <a:bodyPr wrap="square" lIns="0" tIns="0" rIns="0" bIns="0">
            <a:spAutoFit/>
          </a:bodyPr>
          <a:lstStyle/>
          <a:p>
            <a:r>
              <a:rPr lang="en-GB" sz="2400" dirty="0">
                <a:solidFill>
                  <a:schemeClr val="bg1"/>
                </a:solidFill>
              </a:rPr>
              <a:t>10 divided into 2 equal groups equals 5.</a:t>
            </a:r>
          </a:p>
        </p:txBody>
      </p:sp>
      <p:cxnSp>
        <p:nvCxnSpPr>
          <p:cNvPr id="15" name="Straight Arrow Connector 14">
            <a:extLst>
              <a:ext uri="{FF2B5EF4-FFF2-40B4-BE49-F238E27FC236}">
                <a16:creationId xmlns:a16="http://schemas.microsoft.com/office/drawing/2014/main" xmlns="" id="{1D8D4AF3-9F15-261F-DA1F-BD5D9F29724E}"/>
              </a:ext>
            </a:extLst>
          </p:cNvPr>
          <p:cNvCxnSpPr/>
          <p:nvPr/>
        </p:nvCxnSpPr>
        <p:spPr>
          <a:xfrm>
            <a:off x="867472" y="4247702"/>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4" name="Picture 43" descr="A group of people standing together&#10;&#10;Description automatically generated with medium confidence">
            <a:extLst>
              <a:ext uri="{FF2B5EF4-FFF2-40B4-BE49-F238E27FC236}">
                <a16:creationId xmlns:a16="http://schemas.microsoft.com/office/drawing/2014/main" xmlns="" id="{7B7E5CC2-B756-0994-D022-5B3CFF8DE9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13"/>
          <a:stretch/>
        </p:blipFill>
        <p:spPr>
          <a:xfrm>
            <a:off x="2108834" y="4011345"/>
            <a:ext cx="2233771" cy="2223774"/>
          </a:xfrm>
          <a:prstGeom prst="rect">
            <a:avLst/>
          </a:prstGeom>
        </p:spPr>
      </p:pic>
      <p:sp>
        <p:nvSpPr>
          <p:cNvPr id="46" name="Text">
            <a:extLst>
              <a:ext uri="{FF2B5EF4-FFF2-40B4-BE49-F238E27FC236}">
                <a16:creationId xmlns:a16="http://schemas.microsoft.com/office/drawing/2014/main" xmlns="" id="{13501D76-423C-AEC4-F85E-6F38275254EB}"/>
              </a:ext>
            </a:extLst>
          </p:cNvPr>
          <p:cNvSpPr/>
          <p:nvPr/>
        </p:nvSpPr>
        <p:spPr>
          <a:xfrm>
            <a:off x="3689781" y="3292028"/>
            <a:ext cx="1413843" cy="369332"/>
          </a:xfrm>
          <a:prstGeom prst="rect">
            <a:avLst/>
          </a:prstGeom>
        </p:spPr>
        <p:txBody>
          <a:bodyPr wrap="square" lIns="0" tIns="0" rIns="0" bIns="0">
            <a:spAutoFit/>
          </a:bodyPr>
          <a:lstStyle/>
          <a:p>
            <a:r>
              <a:rPr lang="en-GB" sz="2400" dirty="0">
                <a:solidFill>
                  <a:schemeClr val="bg1"/>
                </a:solidFill>
              </a:rPr>
              <a:t>10 ÷ 2 = 5</a:t>
            </a:r>
          </a:p>
        </p:txBody>
      </p:sp>
      <p:cxnSp>
        <p:nvCxnSpPr>
          <p:cNvPr id="20" name="Straight Arrow Connector 19">
            <a:extLst>
              <a:ext uri="{FF2B5EF4-FFF2-40B4-BE49-F238E27FC236}">
                <a16:creationId xmlns:a16="http://schemas.microsoft.com/office/drawing/2014/main" xmlns="" id="{A4BCE872-AD0D-46DD-4EDA-30A43092AA59}"/>
              </a:ext>
            </a:extLst>
          </p:cNvPr>
          <p:cNvCxnSpPr>
            <a:cxnSpLocks/>
          </p:cNvCxnSpPr>
          <p:nvPr/>
        </p:nvCxnSpPr>
        <p:spPr>
          <a:xfrm flipH="1">
            <a:off x="622260" y="1838972"/>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xmlns="" id="{A6806861-90A9-C998-3039-37E6FA32DFFD}"/>
              </a:ext>
            </a:extLst>
          </p:cNvPr>
          <p:cNvSpPr/>
          <p:nvPr/>
        </p:nvSpPr>
        <p:spPr>
          <a:xfrm>
            <a:off x="4875481" y="4387149"/>
            <a:ext cx="2448845" cy="1874470"/>
          </a:xfrm>
          <a:prstGeom prst="rect">
            <a:avLst/>
          </a:prstGeom>
          <a:solidFill>
            <a:srgbClr val="BF95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group of people standing together&#10;&#10;Description automatically generated with medium confidence">
            <a:extLst>
              <a:ext uri="{FF2B5EF4-FFF2-40B4-BE49-F238E27FC236}">
                <a16:creationId xmlns:a16="http://schemas.microsoft.com/office/drawing/2014/main" xmlns="" id="{482C9C8A-4336-2298-AF31-4D1697BFCE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13"/>
          <a:stretch/>
        </p:blipFill>
        <p:spPr>
          <a:xfrm>
            <a:off x="4983017" y="4011345"/>
            <a:ext cx="2233771" cy="2223774"/>
          </a:xfrm>
          <a:prstGeom prst="rect">
            <a:avLst/>
          </a:prstGeom>
        </p:spPr>
      </p:pic>
    </p:spTree>
    <p:extLst>
      <p:ext uri="{BB962C8B-B14F-4D97-AF65-F5344CB8AC3E}">
        <p14:creationId xmlns:p14="http://schemas.microsoft.com/office/powerpoint/2010/main" val="395526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ssolve">
                                      <p:cBhvr>
                                        <p:cTn id="13" dur="500"/>
                                        <p:tgtEl>
                                          <p:spTgt spid="4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par>
                                <p:cTn id="17" presetID="9"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dissolve">
                                      <p:cBhvr>
                                        <p:cTn id="19" dur="500"/>
                                        <p:tgtEl>
                                          <p:spTgt spid="4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1+#ppt_w/2"/>
                                          </p:val>
                                        </p:tav>
                                        <p:tav tm="100000">
                                          <p:val>
                                            <p:strVal val="#ppt_x"/>
                                          </p:val>
                                        </p:tav>
                                      </p:tavLst>
                                    </p:anim>
                                    <p:anim calcmode="lin" valueType="num">
                                      <p:cBhvr additive="base">
                                        <p:cTn id="32" dur="500" fill="hold"/>
                                        <p:tgtEl>
                                          <p:spTgt spid="4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8" grpId="0" animBg="1"/>
      <p:bldP spid="47" grpId="0" animBg="1"/>
      <p:bldP spid="5" grpId="0"/>
      <p:bldP spid="12" grpId="0"/>
      <p:bldP spid="46"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554732" y="3412812"/>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554732" y="2498745"/>
            <a:ext cx="3475285" cy="59546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65483" y="1390159"/>
            <a:ext cx="7633438" cy="276999"/>
          </a:xfrm>
          <a:prstGeom prst="rect">
            <a:avLst/>
          </a:prstGeom>
        </p:spPr>
        <p:txBody>
          <a:bodyPr wrap="square" lIns="0" tIns="0" rIns="0" bIns="0">
            <a:spAutoFit/>
          </a:bodyPr>
          <a:lstStyle/>
          <a:p>
            <a:r>
              <a:rPr lang="en-GB" dirty="0"/>
              <a:t>In the afternoon, the children play in 5 groups of 2.</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863155"/>
            <a:ext cx="2688762" cy="2331670"/>
            <a:chOff x="3222854" y="3429000"/>
            <a:chExt cx="2688762" cy="2331670"/>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69332"/>
              </a:xfrm>
              <a:prstGeom prst="rect">
                <a:avLst/>
              </a:prstGeom>
            </p:spPr>
            <p:txBody>
              <a:bodyPr wrap="square" lIns="0" tIns="0" rIns="0" bIns="0">
                <a:spAutoFit/>
              </a:bodyPr>
              <a:lstStyle/>
              <a:p>
                <a:pPr algn="ctr"/>
                <a:r>
                  <a:rPr lang="en-GB" sz="2400" dirty="0"/>
                  <a:t>10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69332"/>
            </a:xfrm>
            <a:prstGeom prst="rect">
              <a:avLst/>
            </a:prstGeom>
          </p:spPr>
          <p:txBody>
            <a:bodyPr wrap="square" lIns="0" tIns="0" rIns="0" bIns="0">
              <a:spAutoFit/>
            </a:bodyPr>
            <a:lstStyle/>
            <a:p>
              <a:pPr algn="ctr"/>
              <a:r>
                <a:rPr lang="en-GB" sz="24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69332"/>
            </a:xfrm>
            <a:prstGeom prst="rect">
              <a:avLst/>
            </a:prstGeom>
          </p:spPr>
          <p:txBody>
            <a:bodyPr wrap="square" lIns="0" tIns="0" rIns="0" bIns="0">
              <a:spAutoFit/>
            </a:bodyPr>
            <a:lstStyle/>
            <a:p>
              <a:pPr algn="ctr"/>
              <a:r>
                <a:rPr lang="en-GB" sz="24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3682410" y="2601987"/>
            <a:ext cx="4137078" cy="369332"/>
          </a:xfrm>
          <a:prstGeom prst="rect">
            <a:avLst/>
          </a:prstGeom>
        </p:spPr>
        <p:txBody>
          <a:bodyPr wrap="square" lIns="0" tIns="0" rIns="0" bIns="0">
            <a:spAutoFit/>
          </a:bodyPr>
          <a:lstStyle/>
          <a:p>
            <a:r>
              <a:rPr lang="en-GB" sz="2400" dirty="0">
                <a:solidFill>
                  <a:schemeClr val="bg1"/>
                </a:solidFill>
              </a:rPr>
              <a:t>5 groups of 2 equals 10.</a:t>
            </a:r>
          </a:p>
        </p:txBody>
      </p: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flipH="1">
            <a:off x="765483" y="4355092"/>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3689781" y="3496570"/>
            <a:ext cx="1413843" cy="369332"/>
          </a:xfrm>
          <a:prstGeom prst="rect">
            <a:avLst/>
          </a:prstGeom>
        </p:spPr>
        <p:txBody>
          <a:bodyPr wrap="square" lIns="0" tIns="0" rIns="0" bIns="0">
            <a:spAutoFit/>
          </a:bodyPr>
          <a:lstStyle/>
          <a:p>
            <a:r>
              <a:rPr lang="en-GB" sz="2400" dirty="0">
                <a:solidFill>
                  <a:schemeClr val="bg1"/>
                </a:solidFill>
              </a:rPr>
              <a:t>5 × 2 = 10</a:t>
            </a:r>
          </a:p>
        </p:txBody>
      </p:sp>
      <p:cxnSp>
        <p:nvCxnSpPr>
          <p:cNvPr id="20" name="Straight Arrow Connector 19">
            <a:extLst>
              <a:ext uri="{FF2B5EF4-FFF2-40B4-BE49-F238E27FC236}">
                <a16:creationId xmlns:a16="http://schemas.microsoft.com/office/drawing/2014/main" xmlns="" id="{A4BCE872-AD0D-46DD-4EDA-30A43092AA59}"/>
              </a:ext>
            </a:extLst>
          </p:cNvPr>
          <p:cNvCxnSpPr>
            <a:cxnSpLocks/>
          </p:cNvCxnSpPr>
          <p:nvPr/>
        </p:nvCxnSpPr>
        <p:spPr>
          <a:xfrm flipV="1">
            <a:off x="601632" y="1905322"/>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xmlns="" id="{466F9928-DC08-2946-BF76-62A82EF4EC75}"/>
              </a:ext>
            </a:extLst>
          </p:cNvPr>
          <p:cNvGrpSpPr/>
          <p:nvPr/>
        </p:nvGrpSpPr>
        <p:grpSpPr>
          <a:xfrm>
            <a:off x="1129004" y="5115882"/>
            <a:ext cx="1176179" cy="915316"/>
            <a:chOff x="608455" y="4782620"/>
            <a:chExt cx="1846151" cy="1436696"/>
          </a:xfrm>
        </p:grpSpPr>
        <p:sp>
          <p:nvSpPr>
            <p:cNvPr id="51" name="Rectangle 50">
              <a:extLst>
                <a:ext uri="{FF2B5EF4-FFF2-40B4-BE49-F238E27FC236}">
                  <a16:creationId xmlns:a16="http://schemas.microsoft.com/office/drawing/2014/main" xmlns="" id="{BDA91682-5BFC-7C48-B4FB-5A0C1649DA62}"/>
                </a:ext>
              </a:extLst>
            </p:cNvPr>
            <p:cNvSpPr/>
            <p:nvPr/>
          </p:nvSpPr>
          <p:spPr>
            <a:xfrm>
              <a:off x="608455" y="4782620"/>
              <a:ext cx="1846151" cy="1436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A picture containing toy, doll, vector graphics&#10;&#10;Description automatically generated">
              <a:extLst>
                <a:ext uri="{FF2B5EF4-FFF2-40B4-BE49-F238E27FC236}">
                  <a16:creationId xmlns:a16="http://schemas.microsoft.com/office/drawing/2014/main" xmlns="" id="{061CF863-77DE-F82C-6E35-558F78F149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7" y="4960450"/>
              <a:ext cx="1744605" cy="1210175"/>
            </a:xfrm>
            <a:prstGeom prst="rect">
              <a:avLst/>
            </a:prstGeom>
          </p:spPr>
        </p:pic>
      </p:grpSp>
      <p:grpSp>
        <p:nvGrpSpPr>
          <p:cNvPr id="53" name="Group 52">
            <a:extLst>
              <a:ext uri="{FF2B5EF4-FFF2-40B4-BE49-F238E27FC236}">
                <a16:creationId xmlns:a16="http://schemas.microsoft.com/office/drawing/2014/main" xmlns="" id="{C9BAAEAF-7C74-7FF1-E42D-407A52291B78}"/>
              </a:ext>
            </a:extLst>
          </p:cNvPr>
          <p:cNvGrpSpPr/>
          <p:nvPr/>
        </p:nvGrpSpPr>
        <p:grpSpPr>
          <a:xfrm>
            <a:off x="2578507" y="4919203"/>
            <a:ext cx="1043794" cy="1111995"/>
            <a:chOff x="2513719" y="4478049"/>
            <a:chExt cx="1638356" cy="1745406"/>
          </a:xfrm>
        </p:grpSpPr>
        <p:sp>
          <p:nvSpPr>
            <p:cNvPr id="54" name="Rectangle 53">
              <a:extLst>
                <a:ext uri="{FF2B5EF4-FFF2-40B4-BE49-F238E27FC236}">
                  <a16:creationId xmlns:a16="http://schemas.microsoft.com/office/drawing/2014/main" xmlns="" id="{85F13ED7-D1E1-8978-2217-A554604291FB}"/>
                </a:ext>
              </a:extLst>
            </p:cNvPr>
            <p:cNvSpPr/>
            <p:nvPr/>
          </p:nvSpPr>
          <p:spPr>
            <a:xfrm>
              <a:off x="2513719" y="4478049"/>
              <a:ext cx="1638356" cy="174540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descr="A picture containing doll, toy&#10;&#10;Description automatically generated">
              <a:extLst>
                <a:ext uri="{FF2B5EF4-FFF2-40B4-BE49-F238E27FC236}">
                  <a16:creationId xmlns:a16="http://schemas.microsoft.com/office/drawing/2014/main" xmlns="" id="{96467638-D340-A0FE-4485-4C35A44D6A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605"/>
            <a:stretch/>
          </p:blipFill>
          <p:spPr>
            <a:xfrm>
              <a:off x="2573133" y="4574665"/>
              <a:ext cx="1493541" cy="1601542"/>
            </a:xfrm>
            <a:prstGeom prst="rect">
              <a:avLst/>
            </a:prstGeom>
          </p:spPr>
        </p:pic>
      </p:grpSp>
      <p:grpSp>
        <p:nvGrpSpPr>
          <p:cNvPr id="56" name="Group 55">
            <a:extLst>
              <a:ext uri="{FF2B5EF4-FFF2-40B4-BE49-F238E27FC236}">
                <a16:creationId xmlns:a16="http://schemas.microsoft.com/office/drawing/2014/main" xmlns="" id="{4ACD51F7-55AA-618F-F04B-EB13730DE6B7}"/>
              </a:ext>
            </a:extLst>
          </p:cNvPr>
          <p:cNvGrpSpPr/>
          <p:nvPr/>
        </p:nvGrpSpPr>
        <p:grpSpPr>
          <a:xfrm>
            <a:off x="3978451" y="4683330"/>
            <a:ext cx="1151566" cy="1364672"/>
            <a:chOff x="4474455" y="4054702"/>
            <a:chExt cx="1807516" cy="2142011"/>
          </a:xfrm>
        </p:grpSpPr>
        <p:sp>
          <p:nvSpPr>
            <p:cNvPr id="57" name="Rectangle 56">
              <a:extLst>
                <a:ext uri="{FF2B5EF4-FFF2-40B4-BE49-F238E27FC236}">
                  <a16:creationId xmlns:a16="http://schemas.microsoft.com/office/drawing/2014/main" xmlns="" id="{8A7B9495-7A36-A51A-2CCA-A9523DC262D8}"/>
                </a:ext>
              </a:extLst>
            </p:cNvPr>
            <p:cNvSpPr/>
            <p:nvPr/>
          </p:nvSpPr>
          <p:spPr>
            <a:xfrm>
              <a:off x="4474455" y="4054702"/>
              <a:ext cx="1807516" cy="21420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descr="A group of people in garment&#10;&#10;Description automatically generated with low confidence">
              <a:extLst>
                <a:ext uri="{FF2B5EF4-FFF2-40B4-BE49-F238E27FC236}">
                  <a16:creationId xmlns:a16="http://schemas.microsoft.com/office/drawing/2014/main" xmlns="" id="{4029CBCA-4A2F-D7CA-88ED-CD2C6BE7E1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053"/>
            <a:stretch/>
          </p:blipFill>
          <p:spPr>
            <a:xfrm>
              <a:off x="4567235" y="4066322"/>
              <a:ext cx="1638355" cy="2104303"/>
            </a:xfrm>
            <a:prstGeom prst="rect">
              <a:avLst/>
            </a:prstGeom>
          </p:spPr>
        </p:pic>
        <p:sp>
          <p:nvSpPr>
            <p:cNvPr id="59" name="Freeform 58">
              <a:extLst>
                <a:ext uri="{FF2B5EF4-FFF2-40B4-BE49-F238E27FC236}">
                  <a16:creationId xmlns:a16="http://schemas.microsoft.com/office/drawing/2014/main" xmlns="" id="{D0BC5027-E40B-E19F-64C7-05678F1F9C23}"/>
                </a:ext>
              </a:extLst>
            </p:cNvPr>
            <p:cNvSpPr/>
            <p:nvPr/>
          </p:nvSpPr>
          <p:spPr>
            <a:xfrm>
              <a:off x="6108700" y="4635500"/>
              <a:ext cx="126582" cy="327025"/>
            </a:xfrm>
            <a:custGeom>
              <a:avLst/>
              <a:gdLst>
                <a:gd name="connsiteX0" fmla="*/ 107950 w 126582"/>
                <a:gd name="connsiteY0" fmla="*/ 327025 h 327025"/>
                <a:gd name="connsiteX1" fmla="*/ 107950 w 126582"/>
                <a:gd name="connsiteY1" fmla="*/ 327025 h 327025"/>
                <a:gd name="connsiteX2" fmla="*/ 85725 w 126582"/>
                <a:gd name="connsiteY2" fmla="*/ 311150 h 327025"/>
                <a:gd name="connsiteX3" fmla="*/ 79375 w 126582"/>
                <a:gd name="connsiteY3" fmla="*/ 301625 h 327025"/>
                <a:gd name="connsiteX4" fmla="*/ 69850 w 126582"/>
                <a:gd name="connsiteY4" fmla="*/ 292100 h 327025"/>
                <a:gd name="connsiteX5" fmla="*/ 50800 w 126582"/>
                <a:gd name="connsiteY5" fmla="*/ 263525 h 327025"/>
                <a:gd name="connsiteX6" fmla="*/ 44450 w 126582"/>
                <a:gd name="connsiteY6" fmla="*/ 254000 h 327025"/>
                <a:gd name="connsiteX7" fmla="*/ 41275 w 126582"/>
                <a:gd name="connsiteY7" fmla="*/ 244475 h 327025"/>
                <a:gd name="connsiteX8" fmla="*/ 28575 w 126582"/>
                <a:gd name="connsiteY8" fmla="*/ 225425 h 327025"/>
                <a:gd name="connsiteX9" fmla="*/ 15875 w 126582"/>
                <a:gd name="connsiteY9" fmla="*/ 196850 h 327025"/>
                <a:gd name="connsiteX10" fmla="*/ 12700 w 126582"/>
                <a:gd name="connsiteY10" fmla="*/ 187325 h 327025"/>
                <a:gd name="connsiteX11" fmla="*/ 6350 w 126582"/>
                <a:gd name="connsiteY11" fmla="*/ 177800 h 327025"/>
                <a:gd name="connsiteX12" fmla="*/ 0 w 126582"/>
                <a:gd name="connsiteY12" fmla="*/ 158750 h 327025"/>
                <a:gd name="connsiteX13" fmla="*/ 3175 w 126582"/>
                <a:gd name="connsiteY13" fmla="*/ 85725 h 327025"/>
                <a:gd name="connsiteX14" fmla="*/ 6350 w 126582"/>
                <a:gd name="connsiteY14" fmla="*/ 76200 h 327025"/>
                <a:gd name="connsiteX15" fmla="*/ 19050 w 126582"/>
                <a:gd name="connsiteY15" fmla="*/ 57150 h 327025"/>
                <a:gd name="connsiteX16" fmla="*/ 25400 w 126582"/>
                <a:gd name="connsiteY16" fmla="*/ 47625 h 327025"/>
                <a:gd name="connsiteX17" fmla="*/ 53975 w 126582"/>
                <a:gd name="connsiteY17" fmla="*/ 28575 h 327025"/>
                <a:gd name="connsiteX18" fmla="*/ 63500 w 126582"/>
                <a:gd name="connsiteY18" fmla="*/ 22225 h 327025"/>
                <a:gd name="connsiteX19" fmla="*/ 73025 w 126582"/>
                <a:gd name="connsiteY19" fmla="*/ 15875 h 327025"/>
                <a:gd name="connsiteX20" fmla="*/ 82550 w 126582"/>
                <a:gd name="connsiteY20" fmla="*/ 6350 h 327025"/>
                <a:gd name="connsiteX21" fmla="*/ 101600 w 126582"/>
                <a:gd name="connsiteY21" fmla="*/ 0 h 327025"/>
                <a:gd name="connsiteX22" fmla="*/ 111125 w 126582"/>
                <a:gd name="connsiteY22" fmla="*/ 6350 h 327025"/>
                <a:gd name="connsiteX23" fmla="*/ 114300 w 126582"/>
                <a:gd name="connsiteY23" fmla="*/ 15875 h 327025"/>
                <a:gd name="connsiteX24" fmla="*/ 120650 w 126582"/>
                <a:gd name="connsiteY24" fmla="*/ 38100 h 327025"/>
                <a:gd name="connsiteX25" fmla="*/ 120650 w 126582"/>
                <a:gd name="connsiteY25" fmla="*/ 238125 h 327025"/>
                <a:gd name="connsiteX26" fmla="*/ 117475 w 126582"/>
                <a:gd name="connsiteY26" fmla="*/ 260350 h 327025"/>
                <a:gd name="connsiteX27" fmla="*/ 114300 w 126582"/>
                <a:gd name="connsiteY27" fmla="*/ 285750 h 327025"/>
                <a:gd name="connsiteX28" fmla="*/ 111125 w 126582"/>
                <a:gd name="connsiteY28" fmla="*/ 304800 h 327025"/>
                <a:gd name="connsiteX29" fmla="*/ 107950 w 126582"/>
                <a:gd name="connsiteY29" fmla="*/ 32702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582" h="327025">
                  <a:moveTo>
                    <a:pt x="107950" y="327025"/>
                  </a:moveTo>
                  <a:lnTo>
                    <a:pt x="107950" y="327025"/>
                  </a:lnTo>
                  <a:cubicBezTo>
                    <a:pt x="100542" y="321733"/>
                    <a:pt x="92530" y="317198"/>
                    <a:pt x="85725" y="311150"/>
                  </a:cubicBezTo>
                  <a:cubicBezTo>
                    <a:pt x="82873" y="308615"/>
                    <a:pt x="81818" y="304556"/>
                    <a:pt x="79375" y="301625"/>
                  </a:cubicBezTo>
                  <a:cubicBezTo>
                    <a:pt x="76500" y="298176"/>
                    <a:pt x="72607" y="295644"/>
                    <a:pt x="69850" y="292100"/>
                  </a:cubicBezTo>
                  <a:lnTo>
                    <a:pt x="50800" y="263525"/>
                  </a:lnTo>
                  <a:cubicBezTo>
                    <a:pt x="48683" y="260350"/>
                    <a:pt x="45657" y="257620"/>
                    <a:pt x="44450" y="254000"/>
                  </a:cubicBezTo>
                  <a:cubicBezTo>
                    <a:pt x="43392" y="250825"/>
                    <a:pt x="42900" y="247401"/>
                    <a:pt x="41275" y="244475"/>
                  </a:cubicBezTo>
                  <a:cubicBezTo>
                    <a:pt x="37569" y="237804"/>
                    <a:pt x="30988" y="232665"/>
                    <a:pt x="28575" y="225425"/>
                  </a:cubicBezTo>
                  <a:cubicBezTo>
                    <a:pt x="12193" y="176278"/>
                    <a:pt x="30969" y="227039"/>
                    <a:pt x="15875" y="196850"/>
                  </a:cubicBezTo>
                  <a:cubicBezTo>
                    <a:pt x="14378" y="193857"/>
                    <a:pt x="14197" y="190318"/>
                    <a:pt x="12700" y="187325"/>
                  </a:cubicBezTo>
                  <a:cubicBezTo>
                    <a:pt x="10993" y="183912"/>
                    <a:pt x="7900" y="181287"/>
                    <a:pt x="6350" y="177800"/>
                  </a:cubicBezTo>
                  <a:cubicBezTo>
                    <a:pt x="3632" y="171683"/>
                    <a:pt x="0" y="158750"/>
                    <a:pt x="0" y="158750"/>
                  </a:cubicBezTo>
                  <a:cubicBezTo>
                    <a:pt x="1058" y="134408"/>
                    <a:pt x="1306" y="110018"/>
                    <a:pt x="3175" y="85725"/>
                  </a:cubicBezTo>
                  <a:cubicBezTo>
                    <a:pt x="3432" y="82388"/>
                    <a:pt x="4725" y="79126"/>
                    <a:pt x="6350" y="76200"/>
                  </a:cubicBezTo>
                  <a:cubicBezTo>
                    <a:pt x="10056" y="69529"/>
                    <a:pt x="14817" y="63500"/>
                    <a:pt x="19050" y="57150"/>
                  </a:cubicBezTo>
                  <a:cubicBezTo>
                    <a:pt x="21167" y="53975"/>
                    <a:pt x="22225" y="49742"/>
                    <a:pt x="25400" y="47625"/>
                  </a:cubicBezTo>
                  <a:lnTo>
                    <a:pt x="53975" y="28575"/>
                  </a:lnTo>
                  <a:lnTo>
                    <a:pt x="63500" y="22225"/>
                  </a:lnTo>
                  <a:cubicBezTo>
                    <a:pt x="66675" y="20108"/>
                    <a:pt x="70327" y="18573"/>
                    <a:pt x="73025" y="15875"/>
                  </a:cubicBezTo>
                  <a:cubicBezTo>
                    <a:pt x="76200" y="12700"/>
                    <a:pt x="78625" y="8531"/>
                    <a:pt x="82550" y="6350"/>
                  </a:cubicBezTo>
                  <a:cubicBezTo>
                    <a:pt x="88401" y="3099"/>
                    <a:pt x="101600" y="0"/>
                    <a:pt x="101600" y="0"/>
                  </a:cubicBezTo>
                  <a:cubicBezTo>
                    <a:pt x="104775" y="2117"/>
                    <a:pt x="108741" y="3370"/>
                    <a:pt x="111125" y="6350"/>
                  </a:cubicBezTo>
                  <a:cubicBezTo>
                    <a:pt x="113216" y="8963"/>
                    <a:pt x="113381" y="12657"/>
                    <a:pt x="114300" y="15875"/>
                  </a:cubicBezTo>
                  <a:cubicBezTo>
                    <a:pt x="122273" y="43782"/>
                    <a:pt x="113037" y="15262"/>
                    <a:pt x="120650" y="38100"/>
                  </a:cubicBezTo>
                  <a:cubicBezTo>
                    <a:pt x="130746" y="118866"/>
                    <a:pt x="126029" y="71363"/>
                    <a:pt x="120650" y="238125"/>
                  </a:cubicBezTo>
                  <a:cubicBezTo>
                    <a:pt x="120409" y="245605"/>
                    <a:pt x="118464" y="252932"/>
                    <a:pt x="117475" y="260350"/>
                  </a:cubicBezTo>
                  <a:cubicBezTo>
                    <a:pt x="116347" y="268808"/>
                    <a:pt x="115507" y="277303"/>
                    <a:pt x="114300" y="285750"/>
                  </a:cubicBezTo>
                  <a:cubicBezTo>
                    <a:pt x="113390" y="292123"/>
                    <a:pt x="112035" y="298427"/>
                    <a:pt x="111125" y="304800"/>
                  </a:cubicBezTo>
                  <a:lnTo>
                    <a:pt x="107950" y="32702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a:extLst>
              <a:ext uri="{FF2B5EF4-FFF2-40B4-BE49-F238E27FC236}">
                <a16:creationId xmlns:a16="http://schemas.microsoft.com/office/drawing/2014/main" xmlns="" id="{C05D7ABE-A903-A63E-1100-1F0F07C6870B}"/>
              </a:ext>
            </a:extLst>
          </p:cNvPr>
          <p:cNvGrpSpPr/>
          <p:nvPr/>
        </p:nvGrpSpPr>
        <p:grpSpPr>
          <a:xfrm>
            <a:off x="5433278" y="4683330"/>
            <a:ext cx="1219073" cy="1383104"/>
            <a:chOff x="6635749" y="4017630"/>
            <a:chExt cx="1913477" cy="2170943"/>
          </a:xfrm>
        </p:grpSpPr>
        <p:grpSp>
          <p:nvGrpSpPr>
            <p:cNvPr id="61" name="Group 60">
              <a:extLst>
                <a:ext uri="{FF2B5EF4-FFF2-40B4-BE49-F238E27FC236}">
                  <a16:creationId xmlns:a16="http://schemas.microsoft.com/office/drawing/2014/main" xmlns="" id="{37AC2960-4A08-F908-CFB9-12DDA546CCF6}"/>
                </a:ext>
              </a:extLst>
            </p:cNvPr>
            <p:cNvGrpSpPr/>
            <p:nvPr/>
          </p:nvGrpSpPr>
          <p:grpSpPr>
            <a:xfrm>
              <a:off x="6635749" y="4017630"/>
              <a:ext cx="1913477" cy="2170943"/>
              <a:chOff x="6635749" y="4017630"/>
              <a:chExt cx="1913477" cy="2170943"/>
            </a:xfrm>
          </p:grpSpPr>
          <p:sp>
            <p:nvSpPr>
              <p:cNvPr id="66" name="Rectangle 65">
                <a:extLst>
                  <a:ext uri="{FF2B5EF4-FFF2-40B4-BE49-F238E27FC236}">
                    <a16:creationId xmlns:a16="http://schemas.microsoft.com/office/drawing/2014/main" xmlns="" id="{95FEE13F-30D7-4720-7434-29C76B530928}"/>
                  </a:ext>
                </a:extLst>
              </p:cNvPr>
              <p:cNvSpPr/>
              <p:nvPr/>
            </p:nvSpPr>
            <p:spPr>
              <a:xfrm>
                <a:off x="6635749" y="4017630"/>
                <a:ext cx="1913477" cy="21709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A group of people in garment&#10;&#10;Description automatically generated with low confidence">
                <a:extLst>
                  <a:ext uri="{FF2B5EF4-FFF2-40B4-BE49-F238E27FC236}">
                    <a16:creationId xmlns:a16="http://schemas.microsoft.com/office/drawing/2014/main" xmlns="" id="{74C71848-63A9-F7BD-0994-80FEC83155E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78"/>
              <a:stretch/>
            </p:blipFill>
            <p:spPr>
              <a:xfrm>
                <a:off x="6649791" y="4039651"/>
                <a:ext cx="1833801" cy="2142014"/>
              </a:xfrm>
              <a:prstGeom prst="rect">
                <a:avLst/>
              </a:prstGeom>
            </p:spPr>
          </p:pic>
        </p:grpSp>
        <p:sp>
          <p:nvSpPr>
            <p:cNvPr id="62" name="Freeform 61">
              <a:extLst>
                <a:ext uri="{FF2B5EF4-FFF2-40B4-BE49-F238E27FC236}">
                  <a16:creationId xmlns:a16="http://schemas.microsoft.com/office/drawing/2014/main" xmlns="" id="{06DA54CC-807B-9A27-315E-6CD8A1F7E446}"/>
                </a:ext>
              </a:extLst>
            </p:cNvPr>
            <p:cNvSpPr/>
            <p:nvPr/>
          </p:nvSpPr>
          <p:spPr>
            <a:xfrm>
              <a:off x="6642081" y="4260850"/>
              <a:ext cx="114319" cy="406400"/>
            </a:xfrm>
            <a:custGeom>
              <a:avLst/>
              <a:gdLst>
                <a:gd name="connsiteX0" fmla="*/ 9544 w 114319"/>
                <a:gd name="connsiteY0" fmla="*/ 0 h 406400"/>
                <a:gd name="connsiteX1" fmla="*/ 9544 w 114319"/>
                <a:gd name="connsiteY1" fmla="*/ 0 h 406400"/>
                <a:gd name="connsiteX2" fmla="*/ 57169 w 114319"/>
                <a:gd name="connsiteY2" fmla="*/ 6350 h 406400"/>
                <a:gd name="connsiteX3" fmla="*/ 66694 w 114319"/>
                <a:gd name="connsiteY3" fmla="*/ 9525 h 406400"/>
                <a:gd name="connsiteX4" fmla="*/ 85744 w 114319"/>
                <a:gd name="connsiteY4" fmla="*/ 25400 h 406400"/>
                <a:gd name="connsiteX5" fmla="*/ 98444 w 114319"/>
                <a:gd name="connsiteY5" fmla="*/ 44450 h 406400"/>
                <a:gd name="connsiteX6" fmla="*/ 104794 w 114319"/>
                <a:gd name="connsiteY6" fmla="*/ 63500 h 406400"/>
                <a:gd name="connsiteX7" fmla="*/ 111144 w 114319"/>
                <a:gd name="connsiteY7" fmla="*/ 92075 h 406400"/>
                <a:gd name="connsiteX8" fmla="*/ 114319 w 114319"/>
                <a:gd name="connsiteY8" fmla="*/ 127000 h 406400"/>
                <a:gd name="connsiteX9" fmla="*/ 111144 w 114319"/>
                <a:gd name="connsiteY9" fmla="*/ 285750 h 406400"/>
                <a:gd name="connsiteX10" fmla="*/ 107969 w 114319"/>
                <a:gd name="connsiteY10" fmla="*/ 304800 h 406400"/>
                <a:gd name="connsiteX11" fmla="*/ 101619 w 114319"/>
                <a:gd name="connsiteY11" fmla="*/ 323850 h 406400"/>
                <a:gd name="connsiteX12" fmla="*/ 98444 w 114319"/>
                <a:gd name="connsiteY12" fmla="*/ 333375 h 406400"/>
                <a:gd name="connsiteX13" fmla="*/ 92094 w 114319"/>
                <a:gd name="connsiteY13" fmla="*/ 342900 h 406400"/>
                <a:gd name="connsiteX14" fmla="*/ 88919 w 114319"/>
                <a:gd name="connsiteY14" fmla="*/ 352425 h 406400"/>
                <a:gd name="connsiteX15" fmla="*/ 69869 w 114319"/>
                <a:gd name="connsiteY15" fmla="*/ 365125 h 406400"/>
                <a:gd name="connsiteX16" fmla="*/ 38119 w 114319"/>
                <a:gd name="connsiteY16" fmla="*/ 396875 h 406400"/>
                <a:gd name="connsiteX17" fmla="*/ 19069 w 114319"/>
                <a:gd name="connsiteY17" fmla="*/ 403225 h 406400"/>
                <a:gd name="connsiteX18" fmla="*/ 9544 w 114319"/>
                <a:gd name="connsiteY18" fmla="*/ 406400 h 406400"/>
                <a:gd name="connsiteX19" fmla="*/ 19 w 114319"/>
                <a:gd name="connsiteY19" fmla="*/ 403225 h 406400"/>
                <a:gd name="connsiteX20" fmla="*/ 6369 w 114319"/>
                <a:gd name="connsiteY20" fmla="*/ 361950 h 406400"/>
                <a:gd name="connsiteX21" fmla="*/ 3194 w 114319"/>
                <a:gd name="connsiteY21" fmla="*/ 304800 h 406400"/>
                <a:gd name="connsiteX22" fmla="*/ 19 w 114319"/>
                <a:gd name="connsiteY22" fmla="*/ 273050 h 406400"/>
                <a:gd name="connsiteX23" fmla="*/ 9544 w 114319"/>
                <a:gd name="connsiteY23"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319" h="406400">
                  <a:moveTo>
                    <a:pt x="9544" y="0"/>
                  </a:moveTo>
                  <a:lnTo>
                    <a:pt x="9544" y="0"/>
                  </a:lnTo>
                  <a:cubicBezTo>
                    <a:pt x="29382" y="1984"/>
                    <a:pt x="39633" y="1966"/>
                    <a:pt x="57169" y="6350"/>
                  </a:cubicBezTo>
                  <a:cubicBezTo>
                    <a:pt x="60416" y="7162"/>
                    <a:pt x="63701" y="8028"/>
                    <a:pt x="66694" y="9525"/>
                  </a:cubicBezTo>
                  <a:cubicBezTo>
                    <a:pt x="73365" y="12860"/>
                    <a:pt x="81276" y="19655"/>
                    <a:pt x="85744" y="25400"/>
                  </a:cubicBezTo>
                  <a:cubicBezTo>
                    <a:pt x="90429" y="31424"/>
                    <a:pt x="96031" y="37210"/>
                    <a:pt x="98444" y="44450"/>
                  </a:cubicBezTo>
                  <a:lnTo>
                    <a:pt x="104794" y="63500"/>
                  </a:lnTo>
                  <a:cubicBezTo>
                    <a:pt x="109124" y="76491"/>
                    <a:pt x="109112" y="74804"/>
                    <a:pt x="111144" y="92075"/>
                  </a:cubicBezTo>
                  <a:cubicBezTo>
                    <a:pt x="112510" y="103685"/>
                    <a:pt x="113261" y="115358"/>
                    <a:pt x="114319" y="127000"/>
                  </a:cubicBezTo>
                  <a:cubicBezTo>
                    <a:pt x="113261" y="179917"/>
                    <a:pt x="113033" y="232856"/>
                    <a:pt x="111144" y="285750"/>
                  </a:cubicBezTo>
                  <a:cubicBezTo>
                    <a:pt x="110914" y="292183"/>
                    <a:pt x="109530" y="298555"/>
                    <a:pt x="107969" y="304800"/>
                  </a:cubicBezTo>
                  <a:cubicBezTo>
                    <a:pt x="106346" y="311294"/>
                    <a:pt x="103736" y="317500"/>
                    <a:pt x="101619" y="323850"/>
                  </a:cubicBezTo>
                  <a:cubicBezTo>
                    <a:pt x="100561" y="327025"/>
                    <a:pt x="100300" y="330590"/>
                    <a:pt x="98444" y="333375"/>
                  </a:cubicBezTo>
                  <a:cubicBezTo>
                    <a:pt x="96327" y="336550"/>
                    <a:pt x="93801" y="339487"/>
                    <a:pt x="92094" y="342900"/>
                  </a:cubicBezTo>
                  <a:cubicBezTo>
                    <a:pt x="90597" y="345893"/>
                    <a:pt x="91286" y="350058"/>
                    <a:pt x="88919" y="352425"/>
                  </a:cubicBezTo>
                  <a:cubicBezTo>
                    <a:pt x="83523" y="357821"/>
                    <a:pt x="69869" y="365125"/>
                    <a:pt x="69869" y="365125"/>
                  </a:cubicBezTo>
                  <a:cubicBezTo>
                    <a:pt x="60193" y="379639"/>
                    <a:pt x="56262" y="390827"/>
                    <a:pt x="38119" y="396875"/>
                  </a:cubicBezTo>
                  <a:lnTo>
                    <a:pt x="19069" y="403225"/>
                  </a:lnTo>
                  <a:lnTo>
                    <a:pt x="9544" y="406400"/>
                  </a:lnTo>
                  <a:cubicBezTo>
                    <a:pt x="6369" y="405342"/>
                    <a:pt x="831" y="406472"/>
                    <a:pt x="19" y="403225"/>
                  </a:cubicBezTo>
                  <a:cubicBezTo>
                    <a:pt x="-390" y="401591"/>
                    <a:pt x="5830" y="365187"/>
                    <a:pt x="6369" y="361950"/>
                  </a:cubicBezTo>
                  <a:cubicBezTo>
                    <a:pt x="5311" y="342900"/>
                    <a:pt x="4553" y="323831"/>
                    <a:pt x="3194" y="304800"/>
                  </a:cubicBezTo>
                  <a:cubicBezTo>
                    <a:pt x="2436" y="294191"/>
                    <a:pt x="19" y="283686"/>
                    <a:pt x="19" y="273050"/>
                  </a:cubicBezTo>
                  <a:cubicBezTo>
                    <a:pt x="19" y="180969"/>
                    <a:pt x="7956" y="45508"/>
                    <a:pt x="954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a:extLst>
                <a:ext uri="{FF2B5EF4-FFF2-40B4-BE49-F238E27FC236}">
                  <a16:creationId xmlns:a16="http://schemas.microsoft.com/office/drawing/2014/main" xmlns="" id="{CA13196D-4E4E-9C99-B653-70AC81AE343A}"/>
                </a:ext>
              </a:extLst>
            </p:cNvPr>
            <p:cNvSpPr/>
            <p:nvPr/>
          </p:nvSpPr>
          <p:spPr>
            <a:xfrm>
              <a:off x="6635750" y="4829175"/>
              <a:ext cx="120650" cy="384175"/>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xmlns="" id="{FFE9A915-1219-4EAF-BF7A-AC720535FE7C}"/>
                </a:ext>
              </a:extLst>
            </p:cNvPr>
            <p:cNvSpPr/>
            <p:nvPr/>
          </p:nvSpPr>
          <p:spPr>
            <a:xfrm>
              <a:off x="6635750" y="5375275"/>
              <a:ext cx="120650" cy="384175"/>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xmlns="" id="{5C3DAEA2-1AC2-7A6A-4CBC-34183D7C5726}"/>
                </a:ext>
              </a:extLst>
            </p:cNvPr>
            <p:cNvSpPr/>
            <p:nvPr/>
          </p:nvSpPr>
          <p:spPr>
            <a:xfrm>
              <a:off x="6635750" y="6024895"/>
              <a:ext cx="120650" cy="156770"/>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a:extLst>
              <a:ext uri="{FF2B5EF4-FFF2-40B4-BE49-F238E27FC236}">
                <a16:creationId xmlns:a16="http://schemas.microsoft.com/office/drawing/2014/main" xmlns="" id="{B1B46A98-74FD-1716-A1E0-96D2C1689DC5}"/>
              </a:ext>
            </a:extLst>
          </p:cNvPr>
          <p:cNvGrpSpPr/>
          <p:nvPr/>
        </p:nvGrpSpPr>
        <p:grpSpPr>
          <a:xfrm>
            <a:off x="6955612" y="4538157"/>
            <a:ext cx="1074700" cy="1523876"/>
            <a:chOff x="5926668" y="4750421"/>
            <a:chExt cx="1074700" cy="1523876"/>
          </a:xfrm>
        </p:grpSpPr>
        <p:sp>
          <p:nvSpPr>
            <p:cNvPr id="69" name="Rectangle 68">
              <a:extLst>
                <a:ext uri="{FF2B5EF4-FFF2-40B4-BE49-F238E27FC236}">
                  <a16:creationId xmlns:a16="http://schemas.microsoft.com/office/drawing/2014/main" xmlns="" id="{5B627497-390F-2A02-D496-4471F11D15AF}"/>
                </a:ext>
              </a:extLst>
            </p:cNvPr>
            <p:cNvSpPr/>
            <p:nvPr/>
          </p:nvSpPr>
          <p:spPr>
            <a:xfrm>
              <a:off x="5926668" y="4750421"/>
              <a:ext cx="1074700" cy="15238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69" descr="A group of people wearing clothing&#10;&#10;Description automatically generated with low confidence">
              <a:extLst>
                <a:ext uri="{FF2B5EF4-FFF2-40B4-BE49-F238E27FC236}">
                  <a16:creationId xmlns:a16="http://schemas.microsoft.com/office/drawing/2014/main" xmlns="" id="{E282105D-63F8-4D40-FDA3-6DA1289CDC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870"/>
            <a:stretch/>
          </p:blipFill>
          <p:spPr>
            <a:xfrm>
              <a:off x="6013494" y="4839781"/>
              <a:ext cx="930320" cy="1405168"/>
            </a:xfrm>
            <a:prstGeom prst="rect">
              <a:avLst/>
            </a:prstGeom>
          </p:spPr>
        </p:pic>
      </p:grpSp>
    </p:spTree>
    <p:extLst>
      <p:ext uri="{BB962C8B-B14F-4D97-AF65-F5344CB8AC3E}">
        <p14:creationId xmlns:p14="http://schemas.microsoft.com/office/powerpoint/2010/main" val="32522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dissolve">
                                      <p:cBhvr>
                                        <p:cTn id="13" dur="500"/>
                                        <p:tgtEl>
                                          <p:spTgt spid="50"/>
                                        </p:tgtEl>
                                      </p:cBhvr>
                                    </p:animEffect>
                                  </p:childTnLst>
                                </p:cTn>
                              </p:par>
                              <p:par>
                                <p:cTn id="14" presetID="9" presetClass="entr" presetSubtype="0" fill="hold"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dissolve">
                                      <p:cBhvr>
                                        <p:cTn id="16" dur="500"/>
                                        <p:tgtEl>
                                          <p:spTgt spid="53"/>
                                        </p:tgtEl>
                                      </p:cBhvr>
                                    </p:animEffect>
                                  </p:childTnLst>
                                </p:cTn>
                              </p:par>
                              <p:par>
                                <p:cTn id="17" presetID="9"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dissolve">
                                      <p:cBhvr>
                                        <p:cTn id="19" dur="500"/>
                                        <p:tgtEl>
                                          <p:spTgt spid="56"/>
                                        </p:tgtEl>
                                      </p:cBhvr>
                                    </p:animEffect>
                                  </p:childTnLst>
                                </p:cTn>
                              </p:par>
                              <p:par>
                                <p:cTn id="20" presetID="9"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dissolve">
                                      <p:cBhvr>
                                        <p:cTn id="22" dur="500"/>
                                        <p:tgtEl>
                                          <p:spTgt spid="68"/>
                                        </p:tgtEl>
                                      </p:cBhvr>
                                    </p:animEffect>
                                  </p:childTnLst>
                                </p:cTn>
                              </p:par>
                              <p:par>
                                <p:cTn id="23" presetID="9"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dissolv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1+#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1+#ppt_w/2"/>
                                          </p:val>
                                        </p:tav>
                                        <p:tav tm="100000">
                                          <p:val>
                                            <p:strVal val="#ppt_x"/>
                                          </p:val>
                                        </p:tav>
                                      </p:tavLst>
                                    </p:anim>
                                    <p:anim calcmode="lin" valueType="num">
                                      <p:cBhvr additive="base">
                                        <p:cTn id="35" dur="500" fill="hold"/>
                                        <p:tgtEl>
                                          <p:spTgt spid="1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1+#ppt_w/2"/>
                                          </p:val>
                                        </p:tav>
                                        <p:tav tm="100000">
                                          <p:val>
                                            <p:strVal val="#ppt_x"/>
                                          </p:val>
                                        </p:tav>
                                      </p:tavLst>
                                    </p:anim>
                                    <p:anim calcmode="lin" valueType="num">
                                      <p:cBhvr additive="base">
                                        <p:cTn id="4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21377D87-CCFD-59C5-E21F-041BE22A3011}"/>
              </a:ext>
            </a:extLst>
          </p:cNvPr>
          <p:cNvSpPr/>
          <p:nvPr/>
        </p:nvSpPr>
        <p:spPr>
          <a:xfrm>
            <a:off x="3917674" y="3423844"/>
            <a:ext cx="1669393" cy="5216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xmlns="" id="{408E7D06-7DB0-6A7C-10B7-2800D93C6C9F}"/>
              </a:ext>
            </a:extLst>
          </p:cNvPr>
          <p:cNvSpPr/>
          <p:nvPr/>
        </p:nvSpPr>
        <p:spPr>
          <a:xfrm>
            <a:off x="3925045" y="2342316"/>
            <a:ext cx="4351483" cy="86112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65483" y="1390159"/>
            <a:ext cx="7633438" cy="276999"/>
          </a:xfrm>
          <a:prstGeom prst="rect">
            <a:avLst/>
          </a:prstGeom>
        </p:spPr>
        <p:txBody>
          <a:bodyPr wrap="square" lIns="0" tIns="0" rIns="0" bIns="0">
            <a:spAutoFit/>
          </a:bodyPr>
          <a:lstStyle/>
          <a:p>
            <a:r>
              <a:rPr lang="en-GB" dirty="0"/>
              <a:t>The 10 children are divided into 5 equal groups of 2.</a:t>
            </a: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660407" y="1863155"/>
            <a:ext cx="2688762" cy="2331670"/>
            <a:chOff x="3222854" y="3429000"/>
            <a:chExt cx="2688762" cy="2331670"/>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669075"/>
                <a:ext cx="390712" cy="369332"/>
              </a:xfrm>
              <a:prstGeom prst="rect">
                <a:avLst/>
              </a:prstGeom>
            </p:spPr>
            <p:txBody>
              <a:bodyPr wrap="square" lIns="0" tIns="0" rIns="0" bIns="0">
                <a:spAutoFit/>
              </a:bodyPr>
              <a:lstStyle/>
              <a:p>
                <a:pPr algn="ctr"/>
                <a:r>
                  <a:rPr lang="en-GB" sz="2400" dirty="0"/>
                  <a:t>10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69332"/>
            </a:xfrm>
            <a:prstGeom prst="rect">
              <a:avLst/>
            </a:prstGeom>
          </p:spPr>
          <p:txBody>
            <a:bodyPr wrap="square" lIns="0" tIns="0" rIns="0" bIns="0">
              <a:spAutoFit/>
            </a:bodyPr>
            <a:lstStyle/>
            <a:p>
              <a:pPr algn="ctr"/>
              <a:r>
                <a:rPr lang="en-GB" sz="24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69332"/>
            </a:xfrm>
            <a:prstGeom prst="rect">
              <a:avLst/>
            </a:prstGeom>
          </p:spPr>
          <p:txBody>
            <a:bodyPr wrap="square" lIns="0" tIns="0" rIns="0" bIns="0">
              <a:spAutoFit/>
            </a:bodyPr>
            <a:lstStyle/>
            <a:p>
              <a:pPr algn="ctr"/>
              <a:r>
                <a:rPr lang="en-GB" sz="2400" dirty="0"/>
                <a:t>5</a:t>
              </a:r>
            </a:p>
          </p:txBody>
        </p:sp>
      </p:grpSp>
      <p:sp>
        <p:nvSpPr>
          <p:cNvPr id="12" name="Text">
            <a:extLst>
              <a:ext uri="{FF2B5EF4-FFF2-40B4-BE49-F238E27FC236}">
                <a16:creationId xmlns:a16="http://schemas.microsoft.com/office/drawing/2014/main" xmlns="" id="{193405B5-AD8C-869E-C273-7A8843576DE0}"/>
              </a:ext>
            </a:extLst>
          </p:cNvPr>
          <p:cNvSpPr/>
          <p:nvPr/>
        </p:nvSpPr>
        <p:spPr>
          <a:xfrm>
            <a:off x="4052723" y="2400954"/>
            <a:ext cx="4137078" cy="738664"/>
          </a:xfrm>
          <a:prstGeom prst="rect">
            <a:avLst/>
          </a:prstGeom>
        </p:spPr>
        <p:txBody>
          <a:bodyPr wrap="square" lIns="0" tIns="0" rIns="0" bIns="0">
            <a:spAutoFit/>
          </a:bodyPr>
          <a:lstStyle/>
          <a:p>
            <a:r>
              <a:rPr lang="en-GB" sz="2400" dirty="0">
                <a:solidFill>
                  <a:schemeClr val="bg1"/>
                </a:solidFill>
              </a:rPr>
              <a:t>10 divided into 5 equal groups equals 2.</a:t>
            </a:r>
          </a:p>
        </p:txBody>
      </p:sp>
      <p:cxnSp>
        <p:nvCxnSpPr>
          <p:cNvPr id="15" name="Straight Arrow Connector 14">
            <a:extLst>
              <a:ext uri="{FF2B5EF4-FFF2-40B4-BE49-F238E27FC236}">
                <a16:creationId xmlns:a16="http://schemas.microsoft.com/office/drawing/2014/main" xmlns="" id="{1D8D4AF3-9F15-261F-DA1F-BD5D9F29724E}"/>
              </a:ext>
            </a:extLst>
          </p:cNvPr>
          <p:cNvCxnSpPr>
            <a:cxnSpLocks/>
          </p:cNvCxnSpPr>
          <p:nvPr/>
        </p:nvCxnSpPr>
        <p:spPr>
          <a:xfrm flipH="1">
            <a:off x="765483" y="4355092"/>
            <a:ext cx="247860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6" name="Text">
            <a:extLst>
              <a:ext uri="{FF2B5EF4-FFF2-40B4-BE49-F238E27FC236}">
                <a16:creationId xmlns:a16="http://schemas.microsoft.com/office/drawing/2014/main" xmlns="" id="{13501D76-423C-AEC4-F85E-6F38275254EB}"/>
              </a:ext>
            </a:extLst>
          </p:cNvPr>
          <p:cNvSpPr/>
          <p:nvPr/>
        </p:nvSpPr>
        <p:spPr>
          <a:xfrm>
            <a:off x="4052723" y="3507602"/>
            <a:ext cx="1413843" cy="369332"/>
          </a:xfrm>
          <a:prstGeom prst="rect">
            <a:avLst/>
          </a:prstGeom>
        </p:spPr>
        <p:txBody>
          <a:bodyPr wrap="square" lIns="0" tIns="0" rIns="0" bIns="0">
            <a:spAutoFit/>
          </a:bodyPr>
          <a:lstStyle/>
          <a:p>
            <a:r>
              <a:rPr lang="en-GB" sz="2400" dirty="0">
                <a:solidFill>
                  <a:schemeClr val="bg1"/>
                </a:solidFill>
              </a:rPr>
              <a:t>10 ÷ 5 = 2</a:t>
            </a:r>
            <a:endParaRPr lang="en-GB" sz="3200" dirty="0">
              <a:solidFill>
                <a:schemeClr val="bg1"/>
              </a:solidFill>
            </a:endParaRPr>
          </a:p>
        </p:txBody>
      </p:sp>
      <p:cxnSp>
        <p:nvCxnSpPr>
          <p:cNvPr id="20" name="Straight Arrow Connector 19">
            <a:extLst>
              <a:ext uri="{FF2B5EF4-FFF2-40B4-BE49-F238E27FC236}">
                <a16:creationId xmlns:a16="http://schemas.microsoft.com/office/drawing/2014/main" xmlns="" id="{A4BCE872-AD0D-46DD-4EDA-30A43092AA59}"/>
              </a:ext>
            </a:extLst>
          </p:cNvPr>
          <p:cNvCxnSpPr>
            <a:cxnSpLocks/>
          </p:cNvCxnSpPr>
          <p:nvPr/>
        </p:nvCxnSpPr>
        <p:spPr>
          <a:xfrm>
            <a:off x="2303780" y="1976387"/>
            <a:ext cx="1145655" cy="196353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xmlns="" id="{C9CC7184-B9C7-0B36-7B1B-A8AF1F91E085}"/>
              </a:ext>
            </a:extLst>
          </p:cNvPr>
          <p:cNvGrpSpPr/>
          <p:nvPr/>
        </p:nvGrpSpPr>
        <p:grpSpPr>
          <a:xfrm>
            <a:off x="1159197" y="5185431"/>
            <a:ext cx="1176179" cy="915316"/>
            <a:chOff x="608455" y="4782620"/>
            <a:chExt cx="1846151" cy="1436696"/>
          </a:xfrm>
        </p:grpSpPr>
        <p:sp>
          <p:nvSpPr>
            <p:cNvPr id="27" name="Rectangle 26">
              <a:extLst>
                <a:ext uri="{FF2B5EF4-FFF2-40B4-BE49-F238E27FC236}">
                  <a16:creationId xmlns:a16="http://schemas.microsoft.com/office/drawing/2014/main" xmlns="" id="{0AE30C45-FA2E-E67A-4320-D5998CA4B65D}"/>
                </a:ext>
              </a:extLst>
            </p:cNvPr>
            <p:cNvSpPr/>
            <p:nvPr/>
          </p:nvSpPr>
          <p:spPr>
            <a:xfrm>
              <a:off x="608455" y="4782620"/>
              <a:ext cx="1846151" cy="1436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oy, doll, vector graphics&#10;&#10;Description automatically generated">
              <a:extLst>
                <a:ext uri="{FF2B5EF4-FFF2-40B4-BE49-F238E27FC236}">
                  <a16:creationId xmlns:a16="http://schemas.microsoft.com/office/drawing/2014/main" xmlns="" id="{1DAFA276-E1E8-2F62-3612-1A26B32F7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7" y="4960450"/>
              <a:ext cx="1744605" cy="1210175"/>
            </a:xfrm>
            <a:prstGeom prst="rect">
              <a:avLst/>
            </a:prstGeom>
          </p:spPr>
        </p:pic>
      </p:grpSp>
      <p:grpSp>
        <p:nvGrpSpPr>
          <p:cNvPr id="32" name="Group 31">
            <a:extLst>
              <a:ext uri="{FF2B5EF4-FFF2-40B4-BE49-F238E27FC236}">
                <a16:creationId xmlns:a16="http://schemas.microsoft.com/office/drawing/2014/main" xmlns="" id="{49CDFC2D-DFB6-E849-C51A-FD51BD7BA11B}"/>
              </a:ext>
            </a:extLst>
          </p:cNvPr>
          <p:cNvGrpSpPr/>
          <p:nvPr/>
        </p:nvGrpSpPr>
        <p:grpSpPr>
          <a:xfrm>
            <a:off x="2608700" y="4988752"/>
            <a:ext cx="1043794" cy="1111995"/>
            <a:chOff x="2513719" y="4478049"/>
            <a:chExt cx="1638356" cy="1745406"/>
          </a:xfrm>
        </p:grpSpPr>
        <p:sp>
          <p:nvSpPr>
            <p:cNvPr id="34" name="Rectangle 33">
              <a:extLst>
                <a:ext uri="{FF2B5EF4-FFF2-40B4-BE49-F238E27FC236}">
                  <a16:creationId xmlns:a16="http://schemas.microsoft.com/office/drawing/2014/main" xmlns="" id="{D21BD028-977B-9101-9AE4-13299648FF59}"/>
                </a:ext>
              </a:extLst>
            </p:cNvPr>
            <p:cNvSpPr/>
            <p:nvPr/>
          </p:nvSpPr>
          <p:spPr>
            <a:xfrm>
              <a:off x="2513719" y="4478049"/>
              <a:ext cx="1638356" cy="174540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oll, toy&#10;&#10;Description automatically generated">
              <a:extLst>
                <a:ext uri="{FF2B5EF4-FFF2-40B4-BE49-F238E27FC236}">
                  <a16:creationId xmlns:a16="http://schemas.microsoft.com/office/drawing/2014/main" xmlns="" id="{B912B4F9-3EFD-177F-A935-DC18EDDD67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605"/>
            <a:stretch/>
          </p:blipFill>
          <p:spPr>
            <a:xfrm>
              <a:off x="2573133" y="4574665"/>
              <a:ext cx="1493541" cy="1601542"/>
            </a:xfrm>
            <a:prstGeom prst="rect">
              <a:avLst/>
            </a:prstGeom>
          </p:spPr>
        </p:pic>
      </p:grpSp>
      <p:grpSp>
        <p:nvGrpSpPr>
          <p:cNvPr id="39" name="Group 38">
            <a:extLst>
              <a:ext uri="{FF2B5EF4-FFF2-40B4-BE49-F238E27FC236}">
                <a16:creationId xmlns:a16="http://schemas.microsoft.com/office/drawing/2014/main" xmlns="" id="{4C1A9A0E-0CB2-0B17-028A-1F83ACC89D25}"/>
              </a:ext>
            </a:extLst>
          </p:cNvPr>
          <p:cNvGrpSpPr/>
          <p:nvPr/>
        </p:nvGrpSpPr>
        <p:grpSpPr>
          <a:xfrm>
            <a:off x="4008644" y="4752879"/>
            <a:ext cx="1151566" cy="1364672"/>
            <a:chOff x="4474455" y="4054702"/>
            <a:chExt cx="1807516" cy="2142011"/>
          </a:xfrm>
        </p:grpSpPr>
        <p:sp>
          <p:nvSpPr>
            <p:cNvPr id="35" name="Rectangle 34">
              <a:extLst>
                <a:ext uri="{FF2B5EF4-FFF2-40B4-BE49-F238E27FC236}">
                  <a16:creationId xmlns:a16="http://schemas.microsoft.com/office/drawing/2014/main" xmlns="" id="{C3BF4693-CD0E-6211-8CF5-70660AC2B49F}"/>
                </a:ext>
              </a:extLst>
            </p:cNvPr>
            <p:cNvSpPr/>
            <p:nvPr/>
          </p:nvSpPr>
          <p:spPr>
            <a:xfrm>
              <a:off x="4474455" y="4054702"/>
              <a:ext cx="1807516" cy="21420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in garment&#10;&#10;Description automatically generated with low confidence">
              <a:extLst>
                <a:ext uri="{FF2B5EF4-FFF2-40B4-BE49-F238E27FC236}">
                  <a16:creationId xmlns:a16="http://schemas.microsoft.com/office/drawing/2014/main" xmlns="" id="{E099DE58-0D41-C0E3-5746-5C5992B01F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053"/>
            <a:stretch/>
          </p:blipFill>
          <p:spPr>
            <a:xfrm>
              <a:off x="4567235" y="4066322"/>
              <a:ext cx="1638355" cy="2104303"/>
            </a:xfrm>
            <a:prstGeom prst="rect">
              <a:avLst/>
            </a:prstGeom>
          </p:spPr>
        </p:pic>
        <p:sp>
          <p:nvSpPr>
            <p:cNvPr id="28" name="Freeform 27">
              <a:extLst>
                <a:ext uri="{FF2B5EF4-FFF2-40B4-BE49-F238E27FC236}">
                  <a16:creationId xmlns:a16="http://schemas.microsoft.com/office/drawing/2014/main" xmlns="" id="{631B2473-FFF0-3EDB-D11A-9A722834D054}"/>
                </a:ext>
              </a:extLst>
            </p:cNvPr>
            <p:cNvSpPr/>
            <p:nvPr/>
          </p:nvSpPr>
          <p:spPr>
            <a:xfrm>
              <a:off x="6108700" y="4635500"/>
              <a:ext cx="126582" cy="327025"/>
            </a:xfrm>
            <a:custGeom>
              <a:avLst/>
              <a:gdLst>
                <a:gd name="connsiteX0" fmla="*/ 107950 w 126582"/>
                <a:gd name="connsiteY0" fmla="*/ 327025 h 327025"/>
                <a:gd name="connsiteX1" fmla="*/ 107950 w 126582"/>
                <a:gd name="connsiteY1" fmla="*/ 327025 h 327025"/>
                <a:gd name="connsiteX2" fmla="*/ 85725 w 126582"/>
                <a:gd name="connsiteY2" fmla="*/ 311150 h 327025"/>
                <a:gd name="connsiteX3" fmla="*/ 79375 w 126582"/>
                <a:gd name="connsiteY3" fmla="*/ 301625 h 327025"/>
                <a:gd name="connsiteX4" fmla="*/ 69850 w 126582"/>
                <a:gd name="connsiteY4" fmla="*/ 292100 h 327025"/>
                <a:gd name="connsiteX5" fmla="*/ 50800 w 126582"/>
                <a:gd name="connsiteY5" fmla="*/ 263525 h 327025"/>
                <a:gd name="connsiteX6" fmla="*/ 44450 w 126582"/>
                <a:gd name="connsiteY6" fmla="*/ 254000 h 327025"/>
                <a:gd name="connsiteX7" fmla="*/ 41275 w 126582"/>
                <a:gd name="connsiteY7" fmla="*/ 244475 h 327025"/>
                <a:gd name="connsiteX8" fmla="*/ 28575 w 126582"/>
                <a:gd name="connsiteY8" fmla="*/ 225425 h 327025"/>
                <a:gd name="connsiteX9" fmla="*/ 15875 w 126582"/>
                <a:gd name="connsiteY9" fmla="*/ 196850 h 327025"/>
                <a:gd name="connsiteX10" fmla="*/ 12700 w 126582"/>
                <a:gd name="connsiteY10" fmla="*/ 187325 h 327025"/>
                <a:gd name="connsiteX11" fmla="*/ 6350 w 126582"/>
                <a:gd name="connsiteY11" fmla="*/ 177800 h 327025"/>
                <a:gd name="connsiteX12" fmla="*/ 0 w 126582"/>
                <a:gd name="connsiteY12" fmla="*/ 158750 h 327025"/>
                <a:gd name="connsiteX13" fmla="*/ 3175 w 126582"/>
                <a:gd name="connsiteY13" fmla="*/ 85725 h 327025"/>
                <a:gd name="connsiteX14" fmla="*/ 6350 w 126582"/>
                <a:gd name="connsiteY14" fmla="*/ 76200 h 327025"/>
                <a:gd name="connsiteX15" fmla="*/ 19050 w 126582"/>
                <a:gd name="connsiteY15" fmla="*/ 57150 h 327025"/>
                <a:gd name="connsiteX16" fmla="*/ 25400 w 126582"/>
                <a:gd name="connsiteY16" fmla="*/ 47625 h 327025"/>
                <a:gd name="connsiteX17" fmla="*/ 53975 w 126582"/>
                <a:gd name="connsiteY17" fmla="*/ 28575 h 327025"/>
                <a:gd name="connsiteX18" fmla="*/ 63500 w 126582"/>
                <a:gd name="connsiteY18" fmla="*/ 22225 h 327025"/>
                <a:gd name="connsiteX19" fmla="*/ 73025 w 126582"/>
                <a:gd name="connsiteY19" fmla="*/ 15875 h 327025"/>
                <a:gd name="connsiteX20" fmla="*/ 82550 w 126582"/>
                <a:gd name="connsiteY20" fmla="*/ 6350 h 327025"/>
                <a:gd name="connsiteX21" fmla="*/ 101600 w 126582"/>
                <a:gd name="connsiteY21" fmla="*/ 0 h 327025"/>
                <a:gd name="connsiteX22" fmla="*/ 111125 w 126582"/>
                <a:gd name="connsiteY22" fmla="*/ 6350 h 327025"/>
                <a:gd name="connsiteX23" fmla="*/ 114300 w 126582"/>
                <a:gd name="connsiteY23" fmla="*/ 15875 h 327025"/>
                <a:gd name="connsiteX24" fmla="*/ 120650 w 126582"/>
                <a:gd name="connsiteY24" fmla="*/ 38100 h 327025"/>
                <a:gd name="connsiteX25" fmla="*/ 120650 w 126582"/>
                <a:gd name="connsiteY25" fmla="*/ 238125 h 327025"/>
                <a:gd name="connsiteX26" fmla="*/ 117475 w 126582"/>
                <a:gd name="connsiteY26" fmla="*/ 260350 h 327025"/>
                <a:gd name="connsiteX27" fmla="*/ 114300 w 126582"/>
                <a:gd name="connsiteY27" fmla="*/ 285750 h 327025"/>
                <a:gd name="connsiteX28" fmla="*/ 111125 w 126582"/>
                <a:gd name="connsiteY28" fmla="*/ 304800 h 327025"/>
                <a:gd name="connsiteX29" fmla="*/ 107950 w 126582"/>
                <a:gd name="connsiteY29" fmla="*/ 32702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582" h="327025">
                  <a:moveTo>
                    <a:pt x="107950" y="327025"/>
                  </a:moveTo>
                  <a:lnTo>
                    <a:pt x="107950" y="327025"/>
                  </a:lnTo>
                  <a:cubicBezTo>
                    <a:pt x="100542" y="321733"/>
                    <a:pt x="92530" y="317198"/>
                    <a:pt x="85725" y="311150"/>
                  </a:cubicBezTo>
                  <a:cubicBezTo>
                    <a:pt x="82873" y="308615"/>
                    <a:pt x="81818" y="304556"/>
                    <a:pt x="79375" y="301625"/>
                  </a:cubicBezTo>
                  <a:cubicBezTo>
                    <a:pt x="76500" y="298176"/>
                    <a:pt x="72607" y="295644"/>
                    <a:pt x="69850" y="292100"/>
                  </a:cubicBezTo>
                  <a:lnTo>
                    <a:pt x="50800" y="263525"/>
                  </a:lnTo>
                  <a:cubicBezTo>
                    <a:pt x="48683" y="260350"/>
                    <a:pt x="45657" y="257620"/>
                    <a:pt x="44450" y="254000"/>
                  </a:cubicBezTo>
                  <a:cubicBezTo>
                    <a:pt x="43392" y="250825"/>
                    <a:pt x="42900" y="247401"/>
                    <a:pt x="41275" y="244475"/>
                  </a:cubicBezTo>
                  <a:cubicBezTo>
                    <a:pt x="37569" y="237804"/>
                    <a:pt x="30988" y="232665"/>
                    <a:pt x="28575" y="225425"/>
                  </a:cubicBezTo>
                  <a:cubicBezTo>
                    <a:pt x="12193" y="176278"/>
                    <a:pt x="30969" y="227039"/>
                    <a:pt x="15875" y="196850"/>
                  </a:cubicBezTo>
                  <a:cubicBezTo>
                    <a:pt x="14378" y="193857"/>
                    <a:pt x="14197" y="190318"/>
                    <a:pt x="12700" y="187325"/>
                  </a:cubicBezTo>
                  <a:cubicBezTo>
                    <a:pt x="10993" y="183912"/>
                    <a:pt x="7900" y="181287"/>
                    <a:pt x="6350" y="177800"/>
                  </a:cubicBezTo>
                  <a:cubicBezTo>
                    <a:pt x="3632" y="171683"/>
                    <a:pt x="0" y="158750"/>
                    <a:pt x="0" y="158750"/>
                  </a:cubicBezTo>
                  <a:cubicBezTo>
                    <a:pt x="1058" y="134408"/>
                    <a:pt x="1306" y="110018"/>
                    <a:pt x="3175" y="85725"/>
                  </a:cubicBezTo>
                  <a:cubicBezTo>
                    <a:pt x="3432" y="82388"/>
                    <a:pt x="4725" y="79126"/>
                    <a:pt x="6350" y="76200"/>
                  </a:cubicBezTo>
                  <a:cubicBezTo>
                    <a:pt x="10056" y="69529"/>
                    <a:pt x="14817" y="63500"/>
                    <a:pt x="19050" y="57150"/>
                  </a:cubicBezTo>
                  <a:cubicBezTo>
                    <a:pt x="21167" y="53975"/>
                    <a:pt x="22225" y="49742"/>
                    <a:pt x="25400" y="47625"/>
                  </a:cubicBezTo>
                  <a:lnTo>
                    <a:pt x="53975" y="28575"/>
                  </a:lnTo>
                  <a:lnTo>
                    <a:pt x="63500" y="22225"/>
                  </a:lnTo>
                  <a:cubicBezTo>
                    <a:pt x="66675" y="20108"/>
                    <a:pt x="70327" y="18573"/>
                    <a:pt x="73025" y="15875"/>
                  </a:cubicBezTo>
                  <a:cubicBezTo>
                    <a:pt x="76200" y="12700"/>
                    <a:pt x="78625" y="8531"/>
                    <a:pt x="82550" y="6350"/>
                  </a:cubicBezTo>
                  <a:cubicBezTo>
                    <a:pt x="88401" y="3099"/>
                    <a:pt x="101600" y="0"/>
                    <a:pt x="101600" y="0"/>
                  </a:cubicBezTo>
                  <a:cubicBezTo>
                    <a:pt x="104775" y="2117"/>
                    <a:pt x="108741" y="3370"/>
                    <a:pt x="111125" y="6350"/>
                  </a:cubicBezTo>
                  <a:cubicBezTo>
                    <a:pt x="113216" y="8963"/>
                    <a:pt x="113381" y="12657"/>
                    <a:pt x="114300" y="15875"/>
                  </a:cubicBezTo>
                  <a:cubicBezTo>
                    <a:pt x="122273" y="43782"/>
                    <a:pt x="113037" y="15262"/>
                    <a:pt x="120650" y="38100"/>
                  </a:cubicBezTo>
                  <a:cubicBezTo>
                    <a:pt x="130746" y="118866"/>
                    <a:pt x="126029" y="71363"/>
                    <a:pt x="120650" y="238125"/>
                  </a:cubicBezTo>
                  <a:cubicBezTo>
                    <a:pt x="120409" y="245605"/>
                    <a:pt x="118464" y="252932"/>
                    <a:pt x="117475" y="260350"/>
                  </a:cubicBezTo>
                  <a:cubicBezTo>
                    <a:pt x="116347" y="268808"/>
                    <a:pt x="115507" y="277303"/>
                    <a:pt x="114300" y="285750"/>
                  </a:cubicBezTo>
                  <a:cubicBezTo>
                    <a:pt x="113390" y="292123"/>
                    <a:pt x="112035" y="298427"/>
                    <a:pt x="111125" y="304800"/>
                  </a:cubicBezTo>
                  <a:lnTo>
                    <a:pt x="107950" y="32702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xmlns="" id="{530354BF-4AB4-A324-583A-2AEDABE1C2F6}"/>
              </a:ext>
            </a:extLst>
          </p:cNvPr>
          <p:cNvGrpSpPr/>
          <p:nvPr/>
        </p:nvGrpSpPr>
        <p:grpSpPr>
          <a:xfrm>
            <a:off x="5463471" y="4752879"/>
            <a:ext cx="1219073" cy="1383104"/>
            <a:chOff x="6635749" y="4017630"/>
            <a:chExt cx="1913477" cy="2170943"/>
          </a:xfrm>
        </p:grpSpPr>
        <p:grpSp>
          <p:nvGrpSpPr>
            <p:cNvPr id="42" name="Group 41">
              <a:extLst>
                <a:ext uri="{FF2B5EF4-FFF2-40B4-BE49-F238E27FC236}">
                  <a16:creationId xmlns:a16="http://schemas.microsoft.com/office/drawing/2014/main" xmlns="" id="{40553CD9-9EE4-3499-24F6-E40296C40092}"/>
                </a:ext>
              </a:extLst>
            </p:cNvPr>
            <p:cNvGrpSpPr/>
            <p:nvPr/>
          </p:nvGrpSpPr>
          <p:grpSpPr>
            <a:xfrm>
              <a:off x="6635749" y="4017630"/>
              <a:ext cx="1913477" cy="2170943"/>
              <a:chOff x="6635749" y="4017630"/>
              <a:chExt cx="1913477" cy="2170943"/>
            </a:xfrm>
          </p:grpSpPr>
          <p:sp>
            <p:nvSpPr>
              <p:cNvPr id="37" name="Rectangle 36">
                <a:extLst>
                  <a:ext uri="{FF2B5EF4-FFF2-40B4-BE49-F238E27FC236}">
                    <a16:creationId xmlns:a16="http://schemas.microsoft.com/office/drawing/2014/main" xmlns="" id="{4C973317-E04F-3822-0EC7-1FBB0CCA6692}"/>
                  </a:ext>
                </a:extLst>
              </p:cNvPr>
              <p:cNvSpPr/>
              <p:nvPr/>
            </p:nvSpPr>
            <p:spPr>
              <a:xfrm>
                <a:off x="6635749" y="4017630"/>
                <a:ext cx="1913477" cy="21709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in garment&#10;&#10;Description automatically generated with low confidence">
                <a:extLst>
                  <a:ext uri="{FF2B5EF4-FFF2-40B4-BE49-F238E27FC236}">
                    <a16:creationId xmlns:a16="http://schemas.microsoft.com/office/drawing/2014/main" xmlns="" id="{C37E2816-6B27-7D52-F969-E551C8A54B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78"/>
              <a:stretch/>
            </p:blipFill>
            <p:spPr>
              <a:xfrm>
                <a:off x="6649791" y="4039651"/>
                <a:ext cx="1833801" cy="2142014"/>
              </a:xfrm>
              <a:prstGeom prst="rect">
                <a:avLst/>
              </a:prstGeom>
            </p:spPr>
          </p:pic>
        </p:grpSp>
        <p:sp>
          <p:nvSpPr>
            <p:cNvPr id="29" name="Freeform 28">
              <a:extLst>
                <a:ext uri="{FF2B5EF4-FFF2-40B4-BE49-F238E27FC236}">
                  <a16:creationId xmlns:a16="http://schemas.microsoft.com/office/drawing/2014/main" xmlns="" id="{4660E171-757F-6922-7BCC-E090DC1720E2}"/>
                </a:ext>
              </a:extLst>
            </p:cNvPr>
            <p:cNvSpPr/>
            <p:nvPr/>
          </p:nvSpPr>
          <p:spPr>
            <a:xfrm>
              <a:off x="6642081" y="4260850"/>
              <a:ext cx="114319" cy="406400"/>
            </a:xfrm>
            <a:custGeom>
              <a:avLst/>
              <a:gdLst>
                <a:gd name="connsiteX0" fmla="*/ 9544 w 114319"/>
                <a:gd name="connsiteY0" fmla="*/ 0 h 406400"/>
                <a:gd name="connsiteX1" fmla="*/ 9544 w 114319"/>
                <a:gd name="connsiteY1" fmla="*/ 0 h 406400"/>
                <a:gd name="connsiteX2" fmla="*/ 57169 w 114319"/>
                <a:gd name="connsiteY2" fmla="*/ 6350 h 406400"/>
                <a:gd name="connsiteX3" fmla="*/ 66694 w 114319"/>
                <a:gd name="connsiteY3" fmla="*/ 9525 h 406400"/>
                <a:gd name="connsiteX4" fmla="*/ 85744 w 114319"/>
                <a:gd name="connsiteY4" fmla="*/ 25400 h 406400"/>
                <a:gd name="connsiteX5" fmla="*/ 98444 w 114319"/>
                <a:gd name="connsiteY5" fmla="*/ 44450 h 406400"/>
                <a:gd name="connsiteX6" fmla="*/ 104794 w 114319"/>
                <a:gd name="connsiteY6" fmla="*/ 63500 h 406400"/>
                <a:gd name="connsiteX7" fmla="*/ 111144 w 114319"/>
                <a:gd name="connsiteY7" fmla="*/ 92075 h 406400"/>
                <a:gd name="connsiteX8" fmla="*/ 114319 w 114319"/>
                <a:gd name="connsiteY8" fmla="*/ 127000 h 406400"/>
                <a:gd name="connsiteX9" fmla="*/ 111144 w 114319"/>
                <a:gd name="connsiteY9" fmla="*/ 285750 h 406400"/>
                <a:gd name="connsiteX10" fmla="*/ 107969 w 114319"/>
                <a:gd name="connsiteY10" fmla="*/ 304800 h 406400"/>
                <a:gd name="connsiteX11" fmla="*/ 101619 w 114319"/>
                <a:gd name="connsiteY11" fmla="*/ 323850 h 406400"/>
                <a:gd name="connsiteX12" fmla="*/ 98444 w 114319"/>
                <a:gd name="connsiteY12" fmla="*/ 333375 h 406400"/>
                <a:gd name="connsiteX13" fmla="*/ 92094 w 114319"/>
                <a:gd name="connsiteY13" fmla="*/ 342900 h 406400"/>
                <a:gd name="connsiteX14" fmla="*/ 88919 w 114319"/>
                <a:gd name="connsiteY14" fmla="*/ 352425 h 406400"/>
                <a:gd name="connsiteX15" fmla="*/ 69869 w 114319"/>
                <a:gd name="connsiteY15" fmla="*/ 365125 h 406400"/>
                <a:gd name="connsiteX16" fmla="*/ 38119 w 114319"/>
                <a:gd name="connsiteY16" fmla="*/ 396875 h 406400"/>
                <a:gd name="connsiteX17" fmla="*/ 19069 w 114319"/>
                <a:gd name="connsiteY17" fmla="*/ 403225 h 406400"/>
                <a:gd name="connsiteX18" fmla="*/ 9544 w 114319"/>
                <a:gd name="connsiteY18" fmla="*/ 406400 h 406400"/>
                <a:gd name="connsiteX19" fmla="*/ 19 w 114319"/>
                <a:gd name="connsiteY19" fmla="*/ 403225 h 406400"/>
                <a:gd name="connsiteX20" fmla="*/ 6369 w 114319"/>
                <a:gd name="connsiteY20" fmla="*/ 361950 h 406400"/>
                <a:gd name="connsiteX21" fmla="*/ 3194 w 114319"/>
                <a:gd name="connsiteY21" fmla="*/ 304800 h 406400"/>
                <a:gd name="connsiteX22" fmla="*/ 19 w 114319"/>
                <a:gd name="connsiteY22" fmla="*/ 273050 h 406400"/>
                <a:gd name="connsiteX23" fmla="*/ 9544 w 114319"/>
                <a:gd name="connsiteY23"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319" h="406400">
                  <a:moveTo>
                    <a:pt x="9544" y="0"/>
                  </a:moveTo>
                  <a:lnTo>
                    <a:pt x="9544" y="0"/>
                  </a:lnTo>
                  <a:cubicBezTo>
                    <a:pt x="29382" y="1984"/>
                    <a:pt x="39633" y="1966"/>
                    <a:pt x="57169" y="6350"/>
                  </a:cubicBezTo>
                  <a:cubicBezTo>
                    <a:pt x="60416" y="7162"/>
                    <a:pt x="63701" y="8028"/>
                    <a:pt x="66694" y="9525"/>
                  </a:cubicBezTo>
                  <a:cubicBezTo>
                    <a:pt x="73365" y="12860"/>
                    <a:pt x="81276" y="19655"/>
                    <a:pt x="85744" y="25400"/>
                  </a:cubicBezTo>
                  <a:cubicBezTo>
                    <a:pt x="90429" y="31424"/>
                    <a:pt x="96031" y="37210"/>
                    <a:pt x="98444" y="44450"/>
                  </a:cubicBezTo>
                  <a:lnTo>
                    <a:pt x="104794" y="63500"/>
                  </a:lnTo>
                  <a:cubicBezTo>
                    <a:pt x="109124" y="76491"/>
                    <a:pt x="109112" y="74804"/>
                    <a:pt x="111144" y="92075"/>
                  </a:cubicBezTo>
                  <a:cubicBezTo>
                    <a:pt x="112510" y="103685"/>
                    <a:pt x="113261" y="115358"/>
                    <a:pt x="114319" y="127000"/>
                  </a:cubicBezTo>
                  <a:cubicBezTo>
                    <a:pt x="113261" y="179917"/>
                    <a:pt x="113033" y="232856"/>
                    <a:pt x="111144" y="285750"/>
                  </a:cubicBezTo>
                  <a:cubicBezTo>
                    <a:pt x="110914" y="292183"/>
                    <a:pt x="109530" y="298555"/>
                    <a:pt x="107969" y="304800"/>
                  </a:cubicBezTo>
                  <a:cubicBezTo>
                    <a:pt x="106346" y="311294"/>
                    <a:pt x="103736" y="317500"/>
                    <a:pt x="101619" y="323850"/>
                  </a:cubicBezTo>
                  <a:cubicBezTo>
                    <a:pt x="100561" y="327025"/>
                    <a:pt x="100300" y="330590"/>
                    <a:pt x="98444" y="333375"/>
                  </a:cubicBezTo>
                  <a:cubicBezTo>
                    <a:pt x="96327" y="336550"/>
                    <a:pt x="93801" y="339487"/>
                    <a:pt x="92094" y="342900"/>
                  </a:cubicBezTo>
                  <a:cubicBezTo>
                    <a:pt x="90597" y="345893"/>
                    <a:pt x="91286" y="350058"/>
                    <a:pt x="88919" y="352425"/>
                  </a:cubicBezTo>
                  <a:cubicBezTo>
                    <a:pt x="83523" y="357821"/>
                    <a:pt x="69869" y="365125"/>
                    <a:pt x="69869" y="365125"/>
                  </a:cubicBezTo>
                  <a:cubicBezTo>
                    <a:pt x="60193" y="379639"/>
                    <a:pt x="56262" y="390827"/>
                    <a:pt x="38119" y="396875"/>
                  </a:cubicBezTo>
                  <a:lnTo>
                    <a:pt x="19069" y="403225"/>
                  </a:lnTo>
                  <a:lnTo>
                    <a:pt x="9544" y="406400"/>
                  </a:lnTo>
                  <a:cubicBezTo>
                    <a:pt x="6369" y="405342"/>
                    <a:pt x="831" y="406472"/>
                    <a:pt x="19" y="403225"/>
                  </a:cubicBezTo>
                  <a:cubicBezTo>
                    <a:pt x="-390" y="401591"/>
                    <a:pt x="5830" y="365187"/>
                    <a:pt x="6369" y="361950"/>
                  </a:cubicBezTo>
                  <a:cubicBezTo>
                    <a:pt x="5311" y="342900"/>
                    <a:pt x="4553" y="323831"/>
                    <a:pt x="3194" y="304800"/>
                  </a:cubicBezTo>
                  <a:cubicBezTo>
                    <a:pt x="2436" y="294191"/>
                    <a:pt x="19" y="283686"/>
                    <a:pt x="19" y="273050"/>
                  </a:cubicBezTo>
                  <a:cubicBezTo>
                    <a:pt x="19" y="180969"/>
                    <a:pt x="7956" y="45508"/>
                    <a:pt x="954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xmlns="" id="{353044EA-8CAD-DB8A-4741-F97DC3E1BA7A}"/>
                </a:ext>
              </a:extLst>
            </p:cNvPr>
            <p:cNvSpPr/>
            <p:nvPr/>
          </p:nvSpPr>
          <p:spPr>
            <a:xfrm>
              <a:off x="6635750" y="4829175"/>
              <a:ext cx="120650" cy="384175"/>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xmlns="" id="{DAAE7518-0539-1460-E7AB-7BFB53C21D3E}"/>
                </a:ext>
              </a:extLst>
            </p:cNvPr>
            <p:cNvSpPr/>
            <p:nvPr/>
          </p:nvSpPr>
          <p:spPr>
            <a:xfrm>
              <a:off x="6635750" y="5375275"/>
              <a:ext cx="120650" cy="384175"/>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xmlns="" id="{E83F1C2D-1AE7-9078-BF73-6BDF4A9D5027}"/>
                </a:ext>
              </a:extLst>
            </p:cNvPr>
            <p:cNvSpPr/>
            <p:nvPr/>
          </p:nvSpPr>
          <p:spPr>
            <a:xfrm>
              <a:off x="6635750" y="6024895"/>
              <a:ext cx="120650" cy="156770"/>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CD7B41FE-E6A8-7388-7E52-25A1C99E7871}"/>
              </a:ext>
            </a:extLst>
          </p:cNvPr>
          <p:cNvGrpSpPr/>
          <p:nvPr/>
        </p:nvGrpSpPr>
        <p:grpSpPr>
          <a:xfrm>
            <a:off x="6985805" y="4607706"/>
            <a:ext cx="1074700" cy="1523876"/>
            <a:chOff x="5926668" y="4750421"/>
            <a:chExt cx="1074700" cy="1523876"/>
          </a:xfrm>
        </p:grpSpPr>
        <p:sp>
          <p:nvSpPr>
            <p:cNvPr id="13" name="Rectangle 12">
              <a:extLst>
                <a:ext uri="{FF2B5EF4-FFF2-40B4-BE49-F238E27FC236}">
                  <a16:creationId xmlns:a16="http://schemas.microsoft.com/office/drawing/2014/main" xmlns="" id="{659F692D-41F9-06BE-06E5-3FAD9F19F19C}"/>
                </a:ext>
              </a:extLst>
            </p:cNvPr>
            <p:cNvSpPr/>
            <p:nvPr/>
          </p:nvSpPr>
          <p:spPr>
            <a:xfrm>
              <a:off x="5926668" y="4750421"/>
              <a:ext cx="1074700" cy="15238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wearing clothing&#10;&#10;Description automatically generated with low confidence">
              <a:extLst>
                <a:ext uri="{FF2B5EF4-FFF2-40B4-BE49-F238E27FC236}">
                  <a16:creationId xmlns:a16="http://schemas.microsoft.com/office/drawing/2014/main" xmlns="" id="{A5C6D17F-955F-121F-3A23-01987D97BC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870"/>
            <a:stretch/>
          </p:blipFill>
          <p:spPr>
            <a:xfrm>
              <a:off x="6013494" y="4839781"/>
              <a:ext cx="930320" cy="1405168"/>
            </a:xfrm>
            <a:prstGeom prst="rect">
              <a:avLst/>
            </a:prstGeom>
          </p:spPr>
        </p:pic>
      </p:grpSp>
    </p:spTree>
    <p:extLst>
      <p:ext uri="{BB962C8B-B14F-4D97-AF65-F5344CB8AC3E}">
        <p14:creationId xmlns:p14="http://schemas.microsoft.com/office/powerpoint/2010/main" val="12776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dissolve">
                                      <p:cBhvr>
                                        <p:cTn id="13" dur="500"/>
                                        <p:tgtEl>
                                          <p:spTgt spid="49"/>
                                        </p:tgtEl>
                                      </p:cBhvr>
                                    </p:animEffect>
                                  </p:childTnLst>
                                </p:cTn>
                              </p:par>
                              <p:par>
                                <p:cTn id="14" presetID="9"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dissolve">
                                      <p:cBhvr>
                                        <p:cTn id="16" dur="500"/>
                                        <p:tgtEl>
                                          <p:spTgt spid="32"/>
                                        </p:tgtEl>
                                      </p:cBhvr>
                                    </p:animEffect>
                                  </p:childTnLst>
                                </p:cTn>
                              </p:par>
                              <p:par>
                                <p:cTn id="17" presetID="9"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dissolve">
                                      <p:cBhvr>
                                        <p:cTn id="19" dur="500"/>
                                        <p:tgtEl>
                                          <p:spTgt spid="39"/>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dissolve">
                                      <p:cBhvr>
                                        <p:cTn id="25" dur="50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1+#ppt_w/2"/>
                                          </p:val>
                                        </p:tav>
                                        <p:tav tm="100000">
                                          <p:val>
                                            <p:strVal val="#ppt_x"/>
                                          </p:val>
                                        </p:tav>
                                      </p:tavLst>
                                    </p:anim>
                                    <p:anim calcmode="lin" valueType="num">
                                      <p:cBhvr additive="base">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 calcmode="lin" valueType="num">
                                      <p:cBhvr additive="base">
                                        <p:cTn id="34" dur="500" fill="hold"/>
                                        <p:tgtEl>
                                          <p:spTgt spid="47"/>
                                        </p:tgtEl>
                                        <p:attrNameLst>
                                          <p:attrName>ppt_x</p:attrName>
                                        </p:attrNameLst>
                                      </p:cBhvr>
                                      <p:tavLst>
                                        <p:tav tm="0">
                                          <p:val>
                                            <p:strVal val="1+#ppt_w/2"/>
                                          </p:val>
                                        </p:tav>
                                        <p:tav tm="100000">
                                          <p:val>
                                            <p:strVal val="#ppt_x"/>
                                          </p:val>
                                        </p:tav>
                                      </p:tavLst>
                                    </p:anim>
                                    <p:anim calcmode="lin" valueType="num">
                                      <p:cBhvr additive="base">
                                        <p:cTn id="35" dur="500" fill="hold"/>
                                        <p:tgtEl>
                                          <p:spTgt spid="47"/>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1+#ppt_w/2"/>
                                          </p:val>
                                        </p:tav>
                                        <p:tav tm="100000">
                                          <p:val>
                                            <p:strVal val="#ppt_x"/>
                                          </p:val>
                                        </p:tav>
                                      </p:tavLst>
                                    </p:anim>
                                    <p:anim calcmode="lin" valueType="num">
                                      <p:cBhvr additive="base">
                                        <p:cTn id="39" dur="500" fill="hold"/>
                                        <p:tgtEl>
                                          <p:spTgt spid="20"/>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7" grpId="0" animBg="1"/>
      <p:bldP spid="5" grpId="0"/>
      <p:bldP spid="12"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xmlns="" id="{AE4F0600-3A7E-7A19-6EBF-F9744465647E}"/>
              </a:ext>
            </a:extLst>
          </p:cNvPr>
          <p:cNvSpPr/>
          <p:nvPr/>
        </p:nvSpPr>
        <p:spPr>
          <a:xfrm>
            <a:off x="600856" y="4090065"/>
            <a:ext cx="2448845" cy="201686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B5E12BC5-6849-5DA4-020E-E9DE756BCC54}"/>
              </a:ext>
            </a:extLst>
          </p:cNvPr>
          <p:cNvSpPr/>
          <p:nvPr/>
        </p:nvSpPr>
        <p:spPr>
          <a:xfrm>
            <a:off x="600856" y="1755696"/>
            <a:ext cx="2448845" cy="20168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grpSp>
        <p:nvGrpSpPr>
          <p:cNvPr id="3" name="Group 2">
            <a:extLst>
              <a:ext uri="{FF2B5EF4-FFF2-40B4-BE49-F238E27FC236}">
                <a16:creationId xmlns:a16="http://schemas.microsoft.com/office/drawing/2014/main" xmlns="" id="{FEB99300-A28F-CCA8-86DE-4AE9FC05A47D}"/>
              </a:ext>
            </a:extLst>
          </p:cNvPr>
          <p:cNvGrpSpPr/>
          <p:nvPr/>
        </p:nvGrpSpPr>
        <p:grpSpPr>
          <a:xfrm>
            <a:off x="3365668" y="1827389"/>
            <a:ext cx="2339564" cy="2016866"/>
            <a:chOff x="3222854" y="3429000"/>
            <a:chExt cx="2688762" cy="2317898"/>
          </a:xfrm>
        </p:grpSpPr>
        <p:grpSp>
          <p:nvGrpSpPr>
            <p:cNvPr id="4" name="Group 3">
              <a:extLst>
                <a:ext uri="{FF2B5EF4-FFF2-40B4-BE49-F238E27FC236}">
                  <a16:creationId xmlns:a16="http://schemas.microsoft.com/office/drawing/2014/main" xmlns="" id="{40EC6C55-4C3D-4D03-9E71-6AD78EF41DBC}"/>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8" y="3669075"/>
                <a:ext cx="390712" cy="369332"/>
              </a:xfrm>
              <a:prstGeom prst="rect">
                <a:avLst/>
              </a:prstGeom>
            </p:spPr>
            <p:txBody>
              <a:bodyPr wrap="square" lIns="0" tIns="0" rIns="0" bIns="0">
                <a:spAutoFit/>
              </a:bodyPr>
              <a:lstStyle/>
              <a:p>
                <a:pPr algn="ctr"/>
                <a:r>
                  <a:rPr lang="en-GB" sz="2400" dirty="0"/>
                  <a:t>10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53715"/>
            </a:xfrm>
            <a:prstGeom prst="rect">
              <a:avLst/>
            </a:prstGeom>
          </p:spPr>
          <p:txBody>
            <a:bodyPr wrap="square" lIns="0" tIns="0" rIns="0" bIns="0">
              <a:spAutoFit/>
            </a:bodyPr>
            <a:lstStyle/>
            <a:p>
              <a:pPr algn="ctr"/>
              <a:r>
                <a:rPr lang="en-GB" sz="2000" dirty="0"/>
                <a:t>2</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53715"/>
            </a:xfrm>
            <a:prstGeom prst="rect">
              <a:avLst/>
            </a:prstGeom>
          </p:spPr>
          <p:txBody>
            <a:bodyPr wrap="square" lIns="0" tIns="0" rIns="0" bIns="0">
              <a:spAutoFit/>
            </a:bodyPr>
            <a:lstStyle/>
            <a:p>
              <a:pPr algn="ctr"/>
              <a:r>
                <a:rPr lang="en-GB" sz="2000" dirty="0"/>
                <a:t>5</a:t>
              </a:r>
            </a:p>
          </p:txBody>
        </p:sp>
      </p:grpSp>
      <p:grpSp>
        <p:nvGrpSpPr>
          <p:cNvPr id="49" name="Group 48">
            <a:extLst>
              <a:ext uri="{FF2B5EF4-FFF2-40B4-BE49-F238E27FC236}">
                <a16:creationId xmlns:a16="http://schemas.microsoft.com/office/drawing/2014/main" xmlns="" id="{C9CC7184-B9C7-0B36-7B1B-A8AF1F91E085}"/>
              </a:ext>
            </a:extLst>
          </p:cNvPr>
          <p:cNvGrpSpPr/>
          <p:nvPr/>
        </p:nvGrpSpPr>
        <p:grpSpPr>
          <a:xfrm>
            <a:off x="6070407" y="3314904"/>
            <a:ext cx="1176179" cy="915316"/>
            <a:chOff x="608455" y="4782620"/>
            <a:chExt cx="1846151" cy="1436696"/>
          </a:xfrm>
        </p:grpSpPr>
        <p:sp>
          <p:nvSpPr>
            <p:cNvPr id="27" name="Rectangle 26">
              <a:extLst>
                <a:ext uri="{FF2B5EF4-FFF2-40B4-BE49-F238E27FC236}">
                  <a16:creationId xmlns:a16="http://schemas.microsoft.com/office/drawing/2014/main" xmlns="" id="{0AE30C45-FA2E-E67A-4320-D5998CA4B65D}"/>
                </a:ext>
              </a:extLst>
            </p:cNvPr>
            <p:cNvSpPr/>
            <p:nvPr/>
          </p:nvSpPr>
          <p:spPr>
            <a:xfrm>
              <a:off x="608455" y="4782620"/>
              <a:ext cx="1846151" cy="143669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oy, doll, vector graphics&#10;&#10;Description automatically generated">
              <a:extLst>
                <a:ext uri="{FF2B5EF4-FFF2-40B4-BE49-F238E27FC236}">
                  <a16:creationId xmlns:a16="http://schemas.microsoft.com/office/drawing/2014/main" xmlns="" id="{1DAFA276-E1E8-2F62-3612-1A26B32F70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7" y="4960450"/>
              <a:ext cx="1744605" cy="1210175"/>
            </a:xfrm>
            <a:prstGeom prst="rect">
              <a:avLst/>
            </a:prstGeom>
          </p:spPr>
        </p:pic>
      </p:grpSp>
      <p:grpSp>
        <p:nvGrpSpPr>
          <p:cNvPr id="32" name="Group 31">
            <a:extLst>
              <a:ext uri="{FF2B5EF4-FFF2-40B4-BE49-F238E27FC236}">
                <a16:creationId xmlns:a16="http://schemas.microsoft.com/office/drawing/2014/main" xmlns="" id="{49CDFC2D-DFB6-E849-C51A-FD51BD7BA11B}"/>
              </a:ext>
            </a:extLst>
          </p:cNvPr>
          <p:cNvGrpSpPr/>
          <p:nvPr/>
        </p:nvGrpSpPr>
        <p:grpSpPr>
          <a:xfrm>
            <a:off x="7388226" y="3127635"/>
            <a:ext cx="1043794" cy="1111995"/>
            <a:chOff x="2513719" y="4478049"/>
            <a:chExt cx="1638356" cy="1745406"/>
          </a:xfrm>
        </p:grpSpPr>
        <p:sp>
          <p:nvSpPr>
            <p:cNvPr id="34" name="Rectangle 33">
              <a:extLst>
                <a:ext uri="{FF2B5EF4-FFF2-40B4-BE49-F238E27FC236}">
                  <a16:creationId xmlns:a16="http://schemas.microsoft.com/office/drawing/2014/main" xmlns="" id="{D21BD028-977B-9101-9AE4-13299648FF59}"/>
                </a:ext>
              </a:extLst>
            </p:cNvPr>
            <p:cNvSpPr/>
            <p:nvPr/>
          </p:nvSpPr>
          <p:spPr>
            <a:xfrm>
              <a:off x="2513719" y="4478049"/>
              <a:ext cx="1638356" cy="174540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oll, toy&#10;&#10;Description automatically generated">
              <a:extLst>
                <a:ext uri="{FF2B5EF4-FFF2-40B4-BE49-F238E27FC236}">
                  <a16:creationId xmlns:a16="http://schemas.microsoft.com/office/drawing/2014/main" xmlns="" id="{B912B4F9-3EFD-177F-A935-DC18EDDD67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605"/>
            <a:stretch/>
          </p:blipFill>
          <p:spPr>
            <a:xfrm>
              <a:off x="2573133" y="4574665"/>
              <a:ext cx="1493541" cy="1601542"/>
            </a:xfrm>
            <a:prstGeom prst="rect">
              <a:avLst/>
            </a:prstGeom>
          </p:spPr>
        </p:pic>
      </p:grpSp>
      <p:grpSp>
        <p:nvGrpSpPr>
          <p:cNvPr id="39" name="Group 38">
            <a:extLst>
              <a:ext uri="{FF2B5EF4-FFF2-40B4-BE49-F238E27FC236}">
                <a16:creationId xmlns:a16="http://schemas.microsoft.com/office/drawing/2014/main" xmlns="" id="{4C1A9A0E-0CB2-0B17-028A-1F83ACC89D25}"/>
              </a:ext>
            </a:extLst>
          </p:cNvPr>
          <p:cNvGrpSpPr/>
          <p:nvPr/>
        </p:nvGrpSpPr>
        <p:grpSpPr>
          <a:xfrm>
            <a:off x="7391578" y="1609282"/>
            <a:ext cx="1151566" cy="1364672"/>
            <a:chOff x="4474455" y="4054702"/>
            <a:chExt cx="1807516" cy="2142011"/>
          </a:xfrm>
        </p:grpSpPr>
        <p:sp>
          <p:nvSpPr>
            <p:cNvPr id="35" name="Rectangle 34">
              <a:extLst>
                <a:ext uri="{FF2B5EF4-FFF2-40B4-BE49-F238E27FC236}">
                  <a16:creationId xmlns:a16="http://schemas.microsoft.com/office/drawing/2014/main" xmlns="" id="{C3BF4693-CD0E-6211-8CF5-70660AC2B49F}"/>
                </a:ext>
              </a:extLst>
            </p:cNvPr>
            <p:cNvSpPr/>
            <p:nvPr/>
          </p:nvSpPr>
          <p:spPr>
            <a:xfrm>
              <a:off x="4474455" y="4054702"/>
              <a:ext cx="1807516" cy="214201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in garment&#10;&#10;Description automatically generated with low confidence">
              <a:extLst>
                <a:ext uri="{FF2B5EF4-FFF2-40B4-BE49-F238E27FC236}">
                  <a16:creationId xmlns:a16="http://schemas.microsoft.com/office/drawing/2014/main" xmlns="" id="{E099DE58-0D41-C0E3-5746-5C5992B01F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053"/>
            <a:stretch/>
          </p:blipFill>
          <p:spPr>
            <a:xfrm>
              <a:off x="4567235" y="4066322"/>
              <a:ext cx="1638355" cy="2104303"/>
            </a:xfrm>
            <a:prstGeom prst="rect">
              <a:avLst/>
            </a:prstGeom>
          </p:spPr>
        </p:pic>
        <p:sp>
          <p:nvSpPr>
            <p:cNvPr id="28" name="Freeform 27">
              <a:extLst>
                <a:ext uri="{FF2B5EF4-FFF2-40B4-BE49-F238E27FC236}">
                  <a16:creationId xmlns:a16="http://schemas.microsoft.com/office/drawing/2014/main" xmlns="" id="{631B2473-FFF0-3EDB-D11A-9A722834D054}"/>
                </a:ext>
              </a:extLst>
            </p:cNvPr>
            <p:cNvSpPr/>
            <p:nvPr/>
          </p:nvSpPr>
          <p:spPr>
            <a:xfrm>
              <a:off x="6108700" y="4635500"/>
              <a:ext cx="126582" cy="327025"/>
            </a:xfrm>
            <a:custGeom>
              <a:avLst/>
              <a:gdLst>
                <a:gd name="connsiteX0" fmla="*/ 107950 w 126582"/>
                <a:gd name="connsiteY0" fmla="*/ 327025 h 327025"/>
                <a:gd name="connsiteX1" fmla="*/ 107950 w 126582"/>
                <a:gd name="connsiteY1" fmla="*/ 327025 h 327025"/>
                <a:gd name="connsiteX2" fmla="*/ 85725 w 126582"/>
                <a:gd name="connsiteY2" fmla="*/ 311150 h 327025"/>
                <a:gd name="connsiteX3" fmla="*/ 79375 w 126582"/>
                <a:gd name="connsiteY3" fmla="*/ 301625 h 327025"/>
                <a:gd name="connsiteX4" fmla="*/ 69850 w 126582"/>
                <a:gd name="connsiteY4" fmla="*/ 292100 h 327025"/>
                <a:gd name="connsiteX5" fmla="*/ 50800 w 126582"/>
                <a:gd name="connsiteY5" fmla="*/ 263525 h 327025"/>
                <a:gd name="connsiteX6" fmla="*/ 44450 w 126582"/>
                <a:gd name="connsiteY6" fmla="*/ 254000 h 327025"/>
                <a:gd name="connsiteX7" fmla="*/ 41275 w 126582"/>
                <a:gd name="connsiteY7" fmla="*/ 244475 h 327025"/>
                <a:gd name="connsiteX8" fmla="*/ 28575 w 126582"/>
                <a:gd name="connsiteY8" fmla="*/ 225425 h 327025"/>
                <a:gd name="connsiteX9" fmla="*/ 15875 w 126582"/>
                <a:gd name="connsiteY9" fmla="*/ 196850 h 327025"/>
                <a:gd name="connsiteX10" fmla="*/ 12700 w 126582"/>
                <a:gd name="connsiteY10" fmla="*/ 187325 h 327025"/>
                <a:gd name="connsiteX11" fmla="*/ 6350 w 126582"/>
                <a:gd name="connsiteY11" fmla="*/ 177800 h 327025"/>
                <a:gd name="connsiteX12" fmla="*/ 0 w 126582"/>
                <a:gd name="connsiteY12" fmla="*/ 158750 h 327025"/>
                <a:gd name="connsiteX13" fmla="*/ 3175 w 126582"/>
                <a:gd name="connsiteY13" fmla="*/ 85725 h 327025"/>
                <a:gd name="connsiteX14" fmla="*/ 6350 w 126582"/>
                <a:gd name="connsiteY14" fmla="*/ 76200 h 327025"/>
                <a:gd name="connsiteX15" fmla="*/ 19050 w 126582"/>
                <a:gd name="connsiteY15" fmla="*/ 57150 h 327025"/>
                <a:gd name="connsiteX16" fmla="*/ 25400 w 126582"/>
                <a:gd name="connsiteY16" fmla="*/ 47625 h 327025"/>
                <a:gd name="connsiteX17" fmla="*/ 53975 w 126582"/>
                <a:gd name="connsiteY17" fmla="*/ 28575 h 327025"/>
                <a:gd name="connsiteX18" fmla="*/ 63500 w 126582"/>
                <a:gd name="connsiteY18" fmla="*/ 22225 h 327025"/>
                <a:gd name="connsiteX19" fmla="*/ 73025 w 126582"/>
                <a:gd name="connsiteY19" fmla="*/ 15875 h 327025"/>
                <a:gd name="connsiteX20" fmla="*/ 82550 w 126582"/>
                <a:gd name="connsiteY20" fmla="*/ 6350 h 327025"/>
                <a:gd name="connsiteX21" fmla="*/ 101600 w 126582"/>
                <a:gd name="connsiteY21" fmla="*/ 0 h 327025"/>
                <a:gd name="connsiteX22" fmla="*/ 111125 w 126582"/>
                <a:gd name="connsiteY22" fmla="*/ 6350 h 327025"/>
                <a:gd name="connsiteX23" fmla="*/ 114300 w 126582"/>
                <a:gd name="connsiteY23" fmla="*/ 15875 h 327025"/>
                <a:gd name="connsiteX24" fmla="*/ 120650 w 126582"/>
                <a:gd name="connsiteY24" fmla="*/ 38100 h 327025"/>
                <a:gd name="connsiteX25" fmla="*/ 120650 w 126582"/>
                <a:gd name="connsiteY25" fmla="*/ 238125 h 327025"/>
                <a:gd name="connsiteX26" fmla="*/ 117475 w 126582"/>
                <a:gd name="connsiteY26" fmla="*/ 260350 h 327025"/>
                <a:gd name="connsiteX27" fmla="*/ 114300 w 126582"/>
                <a:gd name="connsiteY27" fmla="*/ 285750 h 327025"/>
                <a:gd name="connsiteX28" fmla="*/ 111125 w 126582"/>
                <a:gd name="connsiteY28" fmla="*/ 304800 h 327025"/>
                <a:gd name="connsiteX29" fmla="*/ 107950 w 126582"/>
                <a:gd name="connsiteY29" fmla="*/ 32702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6582" h="327025">
                  <a:moveTo>
                    <a:pt x="107950" y="327025"/>
                  </a:moveTo>
                  <a:lnTo>
                    <a:pt x="107950" y="327025"/>
                  </a:lnTo>
                  <a:cubicBezTo>
                    <a:pt x="100542" y="321733"/>
                    <a:pt x="92530" y="317198"/>
                    <a:pt x="85725" y="311150"/>
                  </a:cubicBezTo>
                  <a:cubicBezTo>
                    <a:pt x="82873" y="308615"/>
                    <a:pt x="81818" y="304556"/>
                    <a:pt x="79375" y="301625"/>
                  </a:cubicBezTo>
                  <a:cubicBezTo>
                    <a:pt x="76500" y="298176"/>
                    <a:pt x="72607" y="295644"/>
                    <a:pt x="69850" y="292100"/>
                  </a:cubicBezTo>
                  <a:lnTo>
                    <a:pt x="50800" y="263525"/>
                  </a:lnTo>
                  <a:cubicBezTo>
                    <a:pt x="48683" y="260350"/>
                    <a:pt x="45657" y="257620"/>
                    <a:pt x="44450" y="254000"/>
                  </a:cubicBezTo>
                  <a:cubicBezTo>
                    <a:pt x="43392" y="250825"/>
                    <a:pt x="42900" y="247401"/>
                    <a:pt x="41275" y="244475"/>
                  </a:cubicBezTo>
                  <a:cubicBezTo>
                    <a:pt x="37569" y="237804"/>
                    <a:pt x="30988" y="232665"/>
                    <a:pt x="28575" y="225425"/>
                  </a:cubicBezTo>
                  <a:cubicBezTo>
                    <a:pt x="12193" y="176278"/>
                    <a:pt x="30969" y="227039"/>
                    <a:pt x="15875" y="196850"/>
                  </a:cubicBezTo>
                  <a:cubicBezTo>
                    <a:pt x="14378" y="193857"/>
                    <a:pt x="14197" y="190318"/>
                    <a:pt x="12700" y="187325"/>
                  </a:cubicBezTo>
                  <a:cubicBezTo>
                    <a:pt x="10993" y="183912"/>
                    <a:pt x="7900" y="181287"/>
                    <a:pt x="6350" y="177800"/>
                  </a:cubicBezTo>
                  <a:cubicBezTo>
                    <a:pt x="3632" y="171683"/>
                    <a:pt x="0" y="158750"/>
                    <a:pt x="0" y="158750"/>
                  </a:cubicBezTo>
                  <a:cubicBezTo>
                    <a:pt x="1058" y="134408"/>
                    <a:pt x="1306" y="110018"/>
                    <a:pt x="3175" y="85725"/>
                  </a:cubicBezTo>
                  <a:cubicBezTo>
                    <a:pt x="3432" y="82388"/>
                    <a:pt x="4725" y="79126"/>
                    <a:pt x="6350" y="76200"/>
                  </a:cubicBezTo>
                  <a:cubicBezTo>
                    <a:pt x="10056" y="69529"/>
                    <a:pt x="14817" y="63500"/>
                    <a:pt x="19050" y="57150"/>
                  </a:cubicBezTo>
                  <a:cubicBezTo>
                    <a:pt x="21167" y="53975"/>
                    <a:pt x="22225" y="49742"/>
                    <a:pt x="25400" y="47625"/>
                  </a:cubicBezTo>
                  <a:lnTo>
                    <a:pt x="53975" y="28575"/>
                  </a:lnTo>
                  <a:lnTo>
                    <a:pt x="63500" y="22225"/>
                  </a:lnTo>
                  <a:cubicBezTo>
                    <a:pt x="66675" y="20108"/>
                    <a:pt x="70327" y="18573"/>
                    <a:pt x="73025" y="15875"/>
                  </a:cubicBezTo>
                  <a:cubicBezTo>
                    <a:pt x="76200" y="12700"/>
                    <a:pt x="78625" y="8531"/>
                    <a:pt x="82550" y="6350"/>
                  </a:cubicBezTo>
                  <a:cubicBezTo>
                    <a:pt x="88401" y="3099"/>
                    <a:pt x="101600" y="0"/>
                    <a:pt x="101600" y="0"/>
                  </a:cubicBezTo>
                  <a:cubicBezTo>
                    <a:pt x="104775" y="2117"/>
                    <a:pt x="108741" y="3370"/>
                    <a:pt x="111125" y="6350"/>
                  </a:cubicBezTo>
                  <a:cubicBezTo>
                    <a:pt x="113216" y="8963"/>
                    <a:pt x="113381" y="12657"/>
                    <a:pt x="114300" y="15875"/>
                  </a:cubicBezTo>
                  <a:cubicBezTo>
                    <a:pt x="122273" y="43782"/>
                    <a:pt x="113037" y="15262"/>
                    <a:pt x="120650" y="38100"/>
                  </a:cubicBezTo>
                  <a:cubicBezTo>
                    <a:pt x="130746" y="118866"/>
                    <a:pt x="126029" y="71363"/>
                    <a:pt x="120650" y="238125"/>
                  </a:cubicBezTo>
                  <a:cubicBezTo>
                    <a:pt x="120409" y="245605"/>
                    <a:pt x="118464" y="252932"/>
                    <a:pt x="117475" y="260350"/>
                  </a:cubicBezTo>
                  <a:cubicBezTo>
                    <a:pt x="116347" y="268808"/>
                    <a:pt x="115507" y="277303"/>
                    <a:pt x="114300" y="285750"/>
                  </a:cubicBezTo>
                  <a:cubicBezTo>
                    <a:pt x="113390" y="292123"/>
                    <a:pt x="112035" y="298427"/>
                    <a:pt x="111125" y="304800"/>
                  </a:cubicBezTo>
                  <a:lnTo>
                    <a:pt x="107950" y="327025"/>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xmlns="" id="{530354BF-4AB4-A324-583A-2AEDABE1C2F6}"/>
              </a:ext>
            </a:extLst>
          </p:cNvPr>
          <p:cNvGrpSpPr/>
          <p:nvPr/>
        </p:nvGrpSpPr>
        <p:grpSpPr>
          <a:xfrm>
            <a:off x="6027513" y="1827389"/>
            <a:ext cx="1219073" cy="1383104"/>
            <a:chOff x="6635749" y="4017630"/>
            <a:chExt cx="1913477" cy="2170943"/>
          </a:xfrm>
        </p:grpSpPr>
        <p:grpSp>
          <p:nvGrpSpPr>
            <p:cNvPr id="42" name="Group 41">
              <a:extLst>
                <a:ext uri="{FF2B5EF4-FFF2-40B4-BE49-F238E27FC236}">
                  <a16:creationId xmlns:a16="http://schemas.microsoft.com/office/drawing/2014/main" xmlns="" id="{40553CD9-9EE4-3499-24F6-E40296C40092}"/>
                </a:ext>
              </a:extLst>
            </p:cNvPr>
            <p:cNvGrpSpPr/>
            <p:nvPr/>
          </p:nvGrpSpPr>
          <p:grpSpPr>
            <a:xfrm>
              <a:off x="6635749" y="4017630"/>
              <a:ext cx="1913477" cy="2170943"/>
              <a:chOff x="6635749" y="4017630"/>
              <a:chExt cx="1913477" cy="2170943"/>
            </a:xfrm>
          </p:grpSpPr>
          <p:sp>
            <p:nvSpPr>
              <p:cNvPr id="37" name="Rectangle 36">
                <a:extLst>
                  <a:ext uri="{FF2B5EF4-FFF2-40B4-BE49-F238E27FC236}">
                    <a16:creationId xmlns:a16="http://schemas.microsoft.com/office/drawing/2014/main" xmlns="" id="{4C973317-E04F-3822-0EC7-1FBB0CCA6692}"/>
                  </a:ext>
                </a:extLst>
              </p:cNvPr>
              <p:cNvSpPr/>
              <p:nvPr/>
            </p:nvSpPr>
            <p:spPr>
              <a:xfrm>
                <a:off x="6635749" y="4017630"/>
                <a:ext cx="1913477" cy="217094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group of people in garment&#10;&#10;Description automatically generated with low confidence">
                <a:extLst>
                  <a:ext uri="{FF2B5EF4-FFF2-40B4-BE49-F238E27FC236}">
                    <a16:creationId xmlns:a16="http://schemas.microsoft.com/office/drawing/2014/main" xmlns="" id="{C37E2816-6B27-7D52-F969-E551C8A54B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78"/>
              <a:stretch/>
            </p:blipFill>
            <p:spPr>
              <a:xfrm>
                <a:off x="6649791" y="4039651"/>
                <a:ext cx="1833801" cy="2142014"/>
              </a:xfrm>
              <a:prstGeom prst="rect">
                <a:avLst/>
              </a:prstGeom>
            </p:spPr>
          </p:pic>
        </p:grpSp>
        <p:sp>
          <p:nvSpPr>
            <p:cNvPr id="29" name="Freeform 28">
              <a:extLst>
                <a:ext uri="{FF2B5EF4-FFF2-40B4-BE49-F238E27FC236}">
                  <a16:creationId xmlns:a16="http://schemas.microsoft.com/office/drawing/2014/main" xmlns="" id="{4660E171-757F-6922-7BCC-E090DC1720E2}"/>
                </a:ext>
              </a:extLst>
            </p:cNvPr>
            <p:cNvSpPr/>
            <p:nvPr/>
          </p:nvSpPr>
          <p:spPr>
            <a:xfrm>
              <a:off x="6642081" y="4260850"/>
              <a:ext cx="114319" cy="406400"/>
            </a:xfrm>
            <a:custGeom>
              <a:avLst/>
              <a:gdLst>
                <a:gd name="connsiteX0" fmla="*/ 9544 w 114319"/>
                <a:gd name="connsiteY0" fmla="*/ 0 h 406400"/>
                <a:gd name="connsiteX1" fmla="*/ 9544 w 114319"/>
                <a:gd name="connsiteY1" fmla="*/ 0 h 406400"/>
                <a:gd name="connsiteX2" fmla="*/ 57169 w 114319"/>
                <a:gd name="connsiteY2" fmla="*/ 6350 h 406400"/>
                <a:gd name="connsiteX3" fmla="*/ 66694 w 114319"/>
                <a:gd name="connsiteY3" fmla="*/ 9525 h 406400"/>
                <a:gd name="connsiteX4" fmla="*/ 85744 w 114319"/>
                <a:gd name="connsiteY4" fmla="*/ 25400 h 406400"/>
                <a:gd name="connsiteX5" fmla="*/ 98444 w 114319"/>
                <a:gd name="connsiteY5" fmla="*/ 44450 h 406400"/>
                <a:gd name="connsiteX6" fmla="*/ 104794 w 114319"/>
                <a:gd name="connsiteY6" fmla="*/ 63500 h 406400"/>
                <a:gd name="connsiteX7" fmla="*/ 111144 w 114319"/>
                <a:gd name="connsiteY7" fmla="*/ 92075 h 406400"/>
                <a:gd name="connsiteX8" fmla="*/ 114319 w 114319"/>
                <a:gd name="connsiteY8" fmla="*/ 127000 h 406400"/>
                <a:gd name="connsiteX9" fmla="*/ 111144 w 114319"/>
                <a:gd name="connsiteY9" fmla="*/ 285750 h 406400"/>
                <a:gd name="connsiteX10" fmla="*/ 107969 w 114319"/>
                <a:gd name="connsiteY10" fmla="*/ 304800 h 406400"/>
                <a:gd name="connsiteX11" fmla="*/ 101619 w 114319"/>
                <a:gd name="connsiteY11" fmla="*/ 323850 h 406400"/>
                <a:gd name="connsiteX12" fmla="*/ 98444 w 114319"/>
                <a:gd name="connsiteY12" fmla="*/ 333375 h 406400"/>
                <a:gd name="connsiteX13" fmla="*/ 92094 w 114319"/>
                <a:gd name="connsiteY13" fmla="*/ 342900 h 406400"/>
                <a:gd name="connsiteX14" fmla="*/ 88919 w 114319"/>
                <a:gd name="connsiteY14" fmla="*/ 352425 h 406400"/>
                <a:gd name="connsiteX15" fmla="*/ 69869 w 114319"/>
                <a:gd name="connsiteY15" fmla="*/ 365125 h 406400"/>
                <a:gd name="connsiteX16" fmla="*/ 38119 w 114319"/>
                <a:gd name="connsiteY16" fmla="*/ 396875 h 406400"/>
                <a:gd name="connsiteX17" fmla="*/ 19069 w 114319"/>
                <a:gd name="connsiteY17" fmla="*/ 403225 h 406400"/>
                <a:gd name="connsiteX18" fmla="*/ 9544 w 114319"/>
                <a:gd name="connsiteY18" fmla="*/ 406400 h 406400"/>
                <a:gd name="connsiteX19" fmla="*/ 19 w 114319"/>
                <a:gd name="connsiteY19" fmla="*/ 403225 h 406400"/>
                <a:gd name="connsiteX20" fmla="*/ 6369 w 114319"/>
                <a:gd name="connsiteY20" fmla="*/ 361950 h 406400"/>
                <a:gd name="connsiteX21" fmla="*/ 3194 w 114319"/>
                <a:gd name="connsiteY21" fmla="*/ 304800 h 406400"/>
                <a:gd name="connsiteX22" fmla="*/ 19 w 114319"/>
                <a:gd name="connsiteY22" fmla="*/ 273050 h 406400"/>
                <a:gd name="connsiteX23" fmla="*/ 9544 w 114319"/>
                <a:gd name="connsiteY23" fmla="*/ 0 h 40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319" h="406400">
                  <a:moveTo>
                    <a:pt x="9544" y="0"/>
                  </a:moveTo>
                  <a:lnTo>
                    <a:pt x="9544" y="0"/>
                  </a:lnTo>
                  <a:cubicBezTo>
                    <a:pt x="29382" y="1984"/>
                    <a:pt x="39633" y="1966"/>
                    <a:pt x="57169" y="6350"/>
                  </a:cubicBezTo>
                  <a:cubicBezTo>
                    <a:pt x="60416" y="7162"/>
                    <a:pt x="63701" y="8028"/>
                    <a:pt x="66694" y="9525"/>
                  </a:cubicBezTo>
                  <a:cubicBezTo>
                    <a:pt x="73365" y="12860"/>
                    <a:pt x="81276" y="19655"/>
                    <a:pt x="85744" y="25400"/>
                  </a:cubicBezTo>
                  <a:cubicBezTo>
                    <a:pt x="90429" y="31424"/>
                    <a:pt x="96031" y="37210"/>
                    <a:pt x="98444" y="44450"/>
                  </a:cubicBezTo>
                  <a:lnTo>
                    <a:pt x="104794" y="63500"/>
                  </a:lnTo>
                  <a:cubicBezTo>
                    <a:pt x="109124" y="76491"/>
                    <a:pt x="109112" y="74804"/>
                    <a:pt x="111144" y="92075"/>
                  </a:cubicBezTo>
                  <a:cubicBezTo>
                    <a:pt x="112510" y="103685"/>
                    <a:pt x="113261" y="115358"/>
                    <a:pt x="114319" y="127000"/>
                  </a:cubicBezTo>
                  <a:cubicBezTo>
                    <a:pt x="113261" y="179917"/>
                    <a:pt x="113033" y="232856"/>
                    <a:pt x="111144" y="285750"/>
                  </a:cubicBezTo>
                  <a:cubicBezTo>
                    <a:pt x="110914" y="292183"/>
                    <a:pt x="109530" y="298555"/>
                    <a:pt x="107969" y="304800"/>
                  </a:cubicBezTo>
                  <a:cubicBezTo>
                    <a:pt x="106346" y="311294"/>
                    <a:pt x="103736" y="317500"/>
                    <a:pt x="101619" y="323850"/>
                  </a:cubicBezTo>
                  <a:cubicBezTo>
                    <a:pt x="100561" y="327025"/>
                    <a:pt x="100300" y="330590"/>
                    <a:pt x="98444" y="333375"/>
                  </a:cubicBezTo>
                  <a:cubicBezTo>
                    <a:pt x="96327" y="336550"/>
                    <a:pt x="93801" y="339487"/>
                    <a:pt x="92094" y="342900"/>
                  </a:cubicBezTo>
                  <a:cubicBezTo>
                    <a:pt x="90597" y="345893"/>
                    <a:pt x="91286" y="350058"/>
                    <a:pt x="88919" y="352425"/>
                  </a:cubicBezTo>
                  <a:cubicBezTo>
                    <a:pt x="83523" y="357821"/>
                    <a:pt x="69869" y="365125"/>
                    <a:pt x="69869" y="365125"/>
                  </a:cubicBezTo>
                  <a:cubicBezTo>
                    <a:pt x="60193" y="379639"/>
                    <a:pt x="56262" y="390827"/>
                    <a:pt x="38119" y="396875"/>
                  </a:cubicBezTo>
                  <a:lnTo>
                    <a:pt x="19069" y="403225"/>
                  </a:lnTo>
                  <a:lnTo>
                    <a:pt x="9544" y="406400"/>
                  </a:lnTo>
                  <a:cubicBezTo>
                    <a:pt x="6369" y="405342"/>
                    <a:pt x="831" y="406472"/>
                    <a:pt x="19" y="403225"/>
                  </a:cubicBezTo>
                  <a:cubicBezTo>
                    <a:pt x="-390" y="401591"/>
                    <a:pt x="5830" y="365187"/>
                    <a:pt x="6369" y="361950"/>
                  </a:cubicBezTo>
                  <a:cubicBezTo>
                    <a:pt x="5311" y="342900"/>
                    <a:pt x="4553" y="323831"/>
                    <a:pt x="3194" y="304800"/>
                  </a:cubicBezTo>
                  <a:cubicBezTo>
                    <a:pt x="2436" y="294191"/>
                    <a:pt x="19" y="283686"/>
                    <a:pt x="19" y="273050"/>
                  </a:cubicBezTo>
                  <a:cubicBezTo>
                    <a:pt x="19" y="180969"/>
                    <a:pt x="7956" y="45508"/>
                    <a:pt x="9544" y="0"/>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xmlns="" id="{353044EA-8CAD-DB8A-4741-F97DC3E1BA7A}"/>
                </a:ext>
              </a:extLst>
            </p:cNvPr>
            <p:cNvSpPr/>
            <p:nvPr/>
          </p:nvSpPr>
          <p:spPr>
            <a:xfrm>
              <a:off x="6635750" y="4829175"/>
              <a:ext cx="120650" cy="384175"/>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xmlns="" id="{DAAE7518-0539-1460-E7AB-7BFB53C21D3E}"/>
                </a:ext>
              </a:extLst>
            </p:cNvPr>
            <p:cNvSpPr/>
            <p:nvPr/>
          </p:nvSpPr>
          <p:spPr>
            <a:xfrm>
              <a:off x="6635750" y="5375275"/>
              <a:ext cx="120650" cy="384175"/>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xmlns="" id="{E83F1C2D-1AE7-9078-BF73-6BDF4A9D5027}"/>
                </a:ext>
              </a:extLst>
            </p:cNvPr>
            <p:cNvSpPr/>
            <p:nvPr/>
          </p:nvSpPr>
          <p:spPr>
            <a:xfrm>
              <a:off x="6635750" y="6024895"/>
              <a:ext cx="120650" cy="156770"/>
            </a:xfrm>
            <a:custGeom>
              <a:avLst/>
              <a:gdLst>
                <a:gd name="connsiteX0" fmla="*/ 9525 w 120650"/>
                <a:gd name="connsiteY0" fmla="*/ 0 h 384175"/>
                <a:gd name="connsiteX1" fmla="*/ 9525 w 120650"/>
                <a:gd name="connsiteY1" fmla="*/ 0 h 384175"/>
                <a:gd name="connsiteX2" fmla="*/ 41275 w 120650"/>
                <a:gd name="connsiteY2" fmla="*/ 38100 h 384175"/>
                <a:gd name="connsiteX3" fmla="*/ 53975 w 120650"/>
                <a:gd name="connsiteY3" fmla="*/ 57150 h 384175"/>
                <a:gd name="connsiteX4" fmla="*/ 60325 w 120650"/>
                <a:gd name="connsiteY4" fmla="*/ 66675 h 384175"/>
                <a:gd name="connsiteX5" fmla="*/ 69850 w 120650"/>
                <a:gd name="connsiteY5" fmla="*/ 73025 h 384175"/>
                <a:gd name="connsiteX6" fmla="*/ 76200 w 120650"/>
                <a:gd name="connsiteY6" fmla="*/ 82550 h 384175"/>
                <a:gd name="connsiteX7" fmla="*/ 82550 w 120650"/>
                <a:gd name="connsiteY7" fmla="*/ 104775 h 384175"/>
                <a:gd name="connsiteX8" fmla="*/ 85725 w 120650"/>
                <a:gd name="connsiteY8" fmla="*/ 114300 h 384175"/>
                <a:gd name="connsiteX9" fmla="*/ 88900 w 120650"/>
                <a:gd name="connsiteY9" fmla="*/ 130175 h 384175"/>
                <a:gd name="connsiteX10" fmla="*/ 95250 w 120650"/>
                <a:gd name="connsiteY10" fmla="*/ 155575 h 384175"/>
                <a:gd name="connsiteX11" fmla="*/ 101600 w 120650"/>
                <a:gd name="connsiteY11" fmla="*/ 174625 h 384175"/>
                <a:gd name="connsiteX12" fmla="*/ 107950 w 120650"/>
                <a:gd name="connsiteY12" fmla="*/ 200025 h 384175"/>
                <a:gd name="connsiteX13" fmla="*/ 114300 w 120650"/>
                <a:gd name="connsiteY13" fmla="*/ 219075 h 384175"/>
                <a:gd name="connsiteX14" fmla="*/ 120650 w 120650"/>
                <a:gd name="connsiteY14" fmla="*/ 241300 h 384175"/>
                <a:gd name="connsiteX15" fmla="*/ 117475 w 120650"/>
                <a:gd name="connsiteY15" fmla="*/ 314325 h 384175"/>
                <a:gd name="connsiteX16" fmla="*/ 114300 w 120650"/>
                <a:gd name="connsiteY16" fmla="*/ 336550 h 384175"/>
                <a:gd name="connsiteX17" fmla="*/ 111125 w 120650"/>
                <a:gd name="connsiteY17" fmla="*/ 346075 h 384175"/>
                <a:gd name="connsiteX18" fmla="*/ 73025 w 120650"/>
                <a:gd name="connsiteY18" fmla="*/ 377825 h 384175"/>
                <a:gd name="connsiteX19" fmla="*/ 53975 w 120650"/>
                <a:gd name="connsiteY19" fmla="*/ 384175 h 384175"/>
                <a:gd name="connsiteX20" fmla="*/ 19050 w 120650"/>
                <a:gd name="connsiteY20" fmla="*/ 381000 h 384175"/>
                <a:gd name="connsiteX21" fmla="*/ 9525 w 120650"/>
                <a:gd name="connsiteY21" fmla="*/ 377825 h 384175"/>
                <a:gd name="connsiteX22" fmla="*/ 3175 w 120650"/>
                <a:gd name="connsiteY22" fmla="*/ 358775 h 384175"/>
                <a:gd name="connsiteX23" fmla="*/ 0 w 120650"/>
                <a:gd name="connsiteY23" fmla="*/ 349250 h 384175"/>
                <a:gd name="connsiteX24" fmla="*/ 3175 w 120650"/>
                <a:gd name="connsiteY24" fmla="*/ 38100 h 384175"/>
                <a:gd name="connsiteX25" fmla="*/ 6350 w 120650"/>
                <a:gd name="connsiteY25" fmla="*/ 15875 h 384175"/>
                <a:gd name="connsiteX26" fmla="*/ 9525 w 120650"/>
                <a:gd name="connsiteY26" fmla="*/ 0 h 38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650" h="384175">
                  <a:moveTo>
                    <a:pt x="9525" y="0"/>
                  </a:moveTo>
                  <a:lnTo>
                    <a:pt x="9525" y="0"/>
                  </a:lnTo>
                  <a:cubicBezTo>
                    <a:pt x="20108" y="12700"/>
                    <a:pt x="31126" y="25051"/>
                    <a:pt x="41275" y="38100"/>
                  </a:cubicBezTo>
                  <a:cubicBezTo>
                    <a:pt x="45960" y="44124"/>
                    <a:pt x="49742" y="50800"/>
                    <a:pt x="53975" y="57150"/>
                  </a:cubicBezTo>
                  <a:cubicBezTo>
                    <a:pt x="56092" y="60325"/>
                    <a:pt x="57150" y="64558"/>
                    <a:pt x="60325" y="66675"/>
                  </a:cubicBezTo>
                  <a:lnTo>
                    <a:pt x="69850" y="73025"/>
                  </a:lnTo>
                  <a:cubicBezTo>
                    <a:pt x="71967" y="76200"/>
                    <a:pt x="74493" y="79137"/>
                    <a:pt x="76200" y="82550"/>
                  </a:cubicBezTo>
                  <a:cubicBezTo>
                    <a:pt x="78738" y="87625"/>
                    <a:pt x="81194" y="100028"/>
                    <a:pt x="82550" y="104775"/>
                  </a:cubicBezTo>
                  <a:cubicBezTo>
                    <a:pt x="83469" y="107993"/>
                    <a:pt x="84913" y="111053"/>
                    <a:pt x="85725" y="114300"/>
                  </a:cubicBezTo>
                  <a:cubicBezTo>
                    <a:pt x="87034" y="119535"/>
                    <a:pt x="87687" y="124917"/>
                    <a:pt x="88900" y="130175"/>
                  </a:cubicBezTo>
                  <a:cubicBezTo>
                    <a:pt x="90862" y="138679"/>
                    <a:pt x="92490" y="147296"/>
                    <a:pt x="95250" y="155575"/>
                  </a:cubicBezTo>
                  <a:cubicBezTo>
                    <a:pt x="97367" y="161925"/>
                    <a:pt x="99977" y="168131"/>
                    <a:pt x="101600" y="174625"/>
                  </a:cubicBezTo>
                  <a:cubicBezTo>
                    <a:pt x="103717" y="183092"/>
                    <a:pt x="105190" y="191746"/>
                    <a:pt x="107950" y="200025"/>
                  </a:cubicBezTo>
                  <a:cubicBezTo>
                    <a:pt x="110067" y="206375"/>
                    <a:pt x="112677" y="212581"/>
                    <a:pt x="114300" y="219075"/>
                  </a:cubicBezTo>
                  <a:cubicBezTo>
                    <a:pt x="118287" y="235022"/>
                    <a:pt x="116095" y="227635"/>
                    <a:pt x="120650" y="241300"/>
                  </a:cubicBezTo>
                  <a:cubicBezTo>
                    <a:pt x="119592" y="265642"/>
                    <a:pt x="119096" y="290014"/>
                    <a:pt x="117475" y="314325"/>
                  </a:cubicBezTo>
                  <a:cubicBezTo>
                    <a:pt x="116977" y="321792"/>
                    <a:pt x="115768" y="329212"/>
                    <a:pt x="114300" y="336550"/>
                  </a:cubicBezTo>
                  <a:cubicBezTo>
                    <a:pt x="113644" y="339832"/>
                    <a:pt x="113180" y="343433"/>
                    <a:pt x="111125" y="346075"/>
                  </a:cubicBezTo>
                  <a:cubicBezTo>
                    <a:pt x="104935" y="354033"/>
                    <a:pt x="84032" y="374156"/>
                    <a:pt x="73025" y="377825"/>
                  </a:cubicBezTo>
                  <a:lnTo>
                    <a:pt x="53975" y="384175"/>
                  </a:lnTo>
                  <a:cubicBezTo>
                    <a:pt x="42333" y="383117"/>
                    <a:pt x="30622" y="382653"/>
                    <a:pt x="19050" y="381000"/>
                  </a:cubicBezTo>
                  <a:cubicBezTo>
                    <a:pt x="15737" y="380527"/>
                    <a:pt x="11470" y="380548"/>
                    <a:pt x="9525" y="377825"/>
                  </a:cubicBezTo>
                  <a:cubicBezTo>
                    <a:pt x="5634" y="372378"/>
                    <a:pt x="5292" y="365125"/>
                    <a:pt x="3175" y="358775"/>
                  </a:cubicBezTo>
                  <a:lnTo>
                    <a:pt x="0" y="349250"/>
                  </a:lnTo>
                  <a:cubicBezTo>
                    <a:pt x="1058" y="245533"/>
                    <a:pt x="1200" y="141803"/>
                    <a:pt x="3175" y="38100"/>
                  </a:cubicBezTo>
                  <a:cubicBezTo>
                    <a:pt x="3318" y="30618"/>
                    <a:pt x="4882" y="23213"/>
                    <a:pt x="6350" y="15875"/>
                  </a:cubicBezTo>
                  <a:lnTo>
                    <a:pt x="9525" y="0"/>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xmlns="" id="{CD7B41FE-E6A8-7388-7E52-25A1C99E7871}"/>
              </a:ext>
            </a:extLst>
          </p:cNvPr>
          <p:cNvGrpSpPr/>
          <p:nvPr/>
        </p:nvGrpSpPr>
        <p:grpSpPr>
          <a:xfrm>
            <a:off x="6783970" y="4356277"/>
            <a:ext cx="1074700" cy="1523876"/>
            <a:chOff x="5926668" y="4750421"/>
            <a:chExt cx="1074700" cy="1523876"/>
          </a:xfrm>
        </p:grpSpPr>
        <p:sp>
          <p:nvSpPr>
            <p:cNvPr id="13" name="Rectangle 12">
              <a:extLst>
                <a:ext uri="{FF2B5EF4-FFF2-40B4-BE49-F238E27FC236}">
                  <a16:creationId xmlns:a16="http://schemas.microsoft.com/office/drawing/2014/main" xmlns="" id="{659F692D-41F9-06BE-06E5-3FAD9F19F19C}"/>
                </a:ext>
              </a:extLst>
            </p:cNvPr>
            <p:cNvSpPr/>
            <p:nvPr/>
          </p:nvSpPr>
          <p:spPr>
            <a:xfrm>
              <a:off x="5926668" y="4750421"/>
              <a:ext cx="1074700" cy="152387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wearing clothing&#10;&#10;Description automatically generated with low confidence">
              <a:extLst>
                <a:ext uri="{FF2B5EF4-FFF2-40B4-BE49-F238E27FC236}">
                  <a16:creationId xmlns:a16="http://schemas.microsoft.com/office/drawing/2014/main" xmlns="" id="{A5C6D17F-955F-121F-3A23-01987D97BC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8870"/>
            <a:stretch/>
          </p:blipFill>
          <p:spPr>
            <a:xfrm>
              <a:off x="6013494" y="4839781"/>
              <a:ext cx="930320" cy="1405168"/>
            </a:xfrm>
            <a:prstGeom prst="rect">
              <a:avLst/>
            </a:prstGeom>
          </p:spPr>
        </p:pic>
      </p:grpSp>
      <p:pic>
        <p:nvPicPr>
          <p:cNvPr id="38" name="Picture 37" descr="A group of people standing together&#10;&#10;Description automatically generated with medium confidence">
            <a:extLst>
              <a:ext uri="{FF2B5EF4-FFF2-40B4-BE49-F238E27FC236}">
                <a16:creationId xmlns:a16="http://schemas.microsoft.com/office/drawing/2014/main" xmlns="" id="{B7611017-2299-6832-DC4B-0819C3268BE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4913"/>
          <a:stretch/>
        </p:blipFill>
        <p:spPr>
          <a:xfrm>
            <a:off x="691495" y="1455460"/>
            <a:ext cx="2233771" cy="2223774"/>
          </a:xfrm>
          <a:prstGeom prst="rect">
            <a:avLst/>
          </a:prstGeom>
        </p:spPr>
      </p:pic>
      <p:pic>
        <p:nvPicPr>
          <p:cNvPr id="44" name="Picture 43" descr="A group of people standing together&#10;&#10;Description automatically generated with medium confidence">
            <a:extLst>
              <a:ext uri="{FF2B5EF4-FFF2-40B4-BE49-F238E27FC236}">
                <a16:creationId xmlns:a16="http://schemas.microsoft.com/office/drawing/2014/main" xmlns="" id="{320E9D90-3B29-5F8E-F309-9505A5394CD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4913"/>
          <a:stretch/>
        </p:blipFill>
        <p:spPr>
          <a:xfrm>
            <a:off x="691494" y="3816444"/>
            <a:ext cx="2233771" cy="2223774"/>
          </a:xfrm>
          <a:prstGeom prst="rect">
            <a:avLst/>
          </a:prstGeom>
        </p:spPr>
      </p:pic>
      <p:sp>
        <p:nvSpPr>
          <p:cNvPr id="50" name="Text">
            <a:extLst>
              <a:ext uri="{FF2B5EF4-FFF2-40B4-BE49-F238E27FC236}">
                <a16:creationId xmlns:a16="http://schemas.microsoft.com/office/drawing/2014/main" xmlns="" id="{6F91DCE1-E885-6949-37C5-19721427EA25}"/>
              </a:ext>
            </a:extLst>
          </p:cNvPr>
          <p:cNvSpPr/>
          <p:nvPr/>
        </p:nvSpPr>
        <p:spPr>
          <a:xfrm>
            <a:off x="3817350" y="4199199"/>
            <a:ext cx="1436198" cy="369332"/>
          </a:xfrm>
          <a:prstGeom prst="rect">
            <a:avLst/>
          </a:prstGeom>
        </p:spPr>
        <p:txBody>
          <a:bodyPr wrap="square" lIns="0" tIns="0" rIns="0" bIns="0">
            <a:spAutoFit/>
          </a:bodyPr>
          <a:lstStyle/>
          <a:p>
            <a:r>
              <a:rPr lang="en-GB" sz="2400" dirty="0"/>
              <a:t>2 × 5 = 10</a:t>
            </a:r>
          </a:p>
        </p:txBody>
      </p:sp>
      <p:sp>
        <p:nvSpPr>
          <p:cNvPr id="51" name="Text">
            <a:extLst>
              <a:ext uri="{FF2B5EF4-FFF2-40B4-BE49-F238E27FC236}">
                <a16:creationId xmlns:a16="http://schemas.microsoft.com/office/drawing/2014/main" xmlns="" id="{B5906DDA-BA7B-B7CE-FBA0-88BDBBC522D7}"/>
              </a:ext>
            </a:extLst>
          </p:cNvPr>
          <p:cNvSpPr/>
          <p:nvPr/>
        </p:nvSpPr>
        <p:spPr>
          <a:xfrm>
            <a:off x="3817350" y="4664342"/>
            <a:ext cx="1436198" cy="369332"/>
          </a:xfrm>
          <a:prstGeom prst="rect">
            <a:avLst/>
          </a:prstGeom>
        </p:spPr>
        <p:txBody>
          <a:bodyPr wrap="square" lIns="0" tIns="0" rIns="0" bIns="0">
            <a:spAutoFit/>
          </a:bodyPr>
          <a:lstStyle/>
          <a:p>
            <a:r>
              <a:rPr lang="en-GB" sz="2400" dirty="0"/>
              <a:t>10 ÷ 2 = 5</a:t>
            </a:r>
          </a:p>
        </p:txBody>
      </p:sp>
      <p:sp>
        <p:nvSpPr>
          <p:cNvPr id="52" name="Text">
            <a:extLst>
              <a:ext uri="{FF2B5EF4-FFF2-40B4-BE49-F238E27FC236}">
                <a16:creationId xmlns:a16="http://schemas.microsoft.com/office/drawing/2014/main" xmlns="" id="{208D9357-6077-917C-38EB-249CAC160CC5}"/>
              </a:ext>
            </a:extLst>
          </p:cNvPr>
          <p:cNvSpPr/>
          <p:nvPr/>
        </p:nvSpPr>
        <p:spPr>
          <a:xfrm>
            <a:off x="3817350" y="5155257"/>
            <a:ext cx="1436198" cy="369332"/>
          </a:xfrm>
          <a:prstGeom prst="rect">
            <a:avLst/>
          </a:prstGeom>
        </p:spPr>
        <p:txBody>
          <a:bodyPr wrap="square" lIns="0" tIns="0" rIns="0" bIns="0">
            <a:spAutoFit/>
          </a:bodyPr>
          <a:lstStyle/>
          <a:p>
            <a:r>
              <a:rPr lang="en-GB" sz="2400" dirty="0"/>
              <a:t>5 × 2 = 10</a:t>
            </a:r>
          </a:p>
        </p:txBody>
      </p:sp>
      <p:sp>
        <p:nvSpPr>
          <p:cNvPr id="53" name="Text">
            <a:extLst>
              <a:ext uri="{FF2B5EF4-FFF2-40B4-BE49-F238E27FC236}">
                <a16:creationId xmlns:a16="http://schemas.microsoft.com/office/drawing/2014/main" xmlns="" id="{419FA2AE-461E-5C46-BD8C-4881BF376310}"/>
              </a:ext>
            </a:extLst>
          </p:cNvPr>
          <p:cNvSpPr/>
          <p:nvPr/>
        </p:nvSpPr>
        <p:spPr>
          <a:xfrm>
            <a:off x="3817350" y="5632686"/>
            <a:ext cx="1436198" cy="369332"/>
          </a:xfrm>
          <a:prstGeom prst="rect">
            <a:avLst/>
          </a:prstGeom>
        </p:spPr>
        <p:txBody>
          <a:bodyPr wrap="square" lIns="0" tIns="0" rIns="0" bIns="0">
            <a:spAutoFit/>
          </a:bodyPr>
          <a:lstStyle/>
          <a:p>
            <a:r>
              <a:rPr lang="en-GB" sz="2400" dirty="0"/>
              <a:t>10 ÷ 5 = 2</a:t>
            </a:r>
          </a:p>
        </p:txBody>
      </p:sp>
    </p:spTree>
    <p:extLst>
      <p:ext uri="{BB962C8B-B14F-4D97-AF65-F5344CB8AC3E}">
        <p14:creationId xmlns:p14="http://schemas.microsoft.com/office/powerpoint/2010/main" val="230545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600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GB" dirty="0">
                <a:solidFill>
                  <a:srgbClr val="7030A0"/>
                </a:solidFill>
              </a:rPr>
              <a:t>Fact Family Triangles</a:t>
            </a:r>
            <a:endParaRPr lang="en-GB" sz="3600" dirty="0">
              <a:solidFill>
                <a:srgbClr val="7030A0"/>
              </a:solidFill>
              <a:latin typeface="+mn-lt"/>
            </a:endParaRPr>
          </a:p>
        </p:txBody>
      </p:sp>
      <p:sp>
        <p:nvSpPr>
          <p:cNvPr id="5" name="Text"/>
          <p:cNvSpPr/>
          <p:nvPr/>
        </p:nvSpPr>
        <p:spPr>
          <a:xfrm>
            <a:off x="755650" y="1513946"/>
            <a:ext cx="3412313" cy="276999"/>
          </a:xfrm>
          <a:prstGeom prst="rect">
            <a:avLst/>
          </a:prstGeom>
        </p:spPr>
        <p:txBody>
          <a:bodyPr wrap="square" lIns="0" tIns="0" rIns="0" bIns="0">
            <a:spAutoFit/>
          </a:bodyPr>
          <a:lstStyle/>
          <a:p>
            <a:r>
              <a:rPr lang="en-GB" dirty="0"/>
              <a:t>There are 20 fish in the fish tank.</a:t>
            </a:r>
          </a:p>
        </p:txBody>
      </p:sp>
      <p:grpSp>
        <p:nvGrpSpPr>
          <p:cNvPr id="3" name="Group 2">
            <a:extLst>
              <a:ext uri="{FF2B5EF4-FFF2-40B4-BE49-F238E27FC236}">
                <a16:creationId xmlns:a16="http://schemas.microsoft.com/office/drawing/2014/main" xmlns="" id="{D55F6606-F1F1-6CA9-D606-50D9A8E91E26}"/>
              </a:ext>
            </a:extLst>
          </p:cNvPr>
          <p:cNvGrpSpPr/>
          <p:nvPr/>
        </p:nvGrpSpPr>
        <p:grpSpPr>
          <a:xfrm>
            <a:off x="3222854" y="3429000"/>
            <a:ext cx="2688762" cy="2317898"/>
            <a:chOff x="3222854" y="3429000"/>
            <a:chExt cx="2688762" cy="2317898"/>
          </a:xfrm>
        </p:grpSpPr>
        <p:sp>
          <p:nvSpPr>
            <p:cNvPr id="2" name="Triangle 1">
              <a:extLst>
                <a:ext uri="{FF2B5EF4-FFF2-40B4-BE49-F238E27FC236}">
                  <a16:creationId xmlns:a16="http://schemas.microsoft.com/office/drawing/2014/main" xmlns="" id="{B8846BB1-115B-0BFA-90FD-7424AB2D0346}"/>
                </a:ext>
              </a:extLst>
            </p:cNvPr>
            <p:cNvSpPr/>
            <p:nvPr/>
          </p:nvSpPr>
          <p:spPr>
            <a:xfrm>
              <a:off x="3222854" y="3429000"/>
              <a:ext cx="2688762" cy="2317898"/>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a:extLst>
                <a:ext uri="{FF2B5EF4-FFF2-40B4-BE49-F238E27FC236}">
                  <a16:creationId xmlns:a16="http://schemas.microsoft.com/office/drawing/2014/main" xmlns="" id="{6505C81E-CAB3-1049-C19D-DD687BD1F949}"/>
                </a:ext>
              </a:extLst>
            </p:cNvPr>
            <p:cNvSpPr/>
            <p:nvPr/>
          </p:nvSpPr>
          <p:spPr>
            <a:xfrm>
              <a:off x="4371879" y="3747132"/>
              <a:ext cx="390712" cy="369332"/>
            </a:xfrm>
            <a:prstGeom prst="rect">
              <a:avLst/>
            </a:prstGeom>
          </p:spPr>
          <p:txBody>
            <a:bodyPr wrap="square" lIns="0" tIns="0" rIns="0" bIns="0">
              <a:spAutoFit/>
            </a:bodyPr>
            <a:lstStyle/>
            <a:p>
              <a:pPr algn="ctr"/>
              <a:r>
                <a:rPr lang="en-GB" sz="2400" dirty="0"/>
                <a:t>20</a:t>
              </a:r>
            </a:p>
          </p:txBody>
        </p:sp>
      </p:grpSp>
      <p:sp>
        <p:nvSpPr>
          <p:cNvPr id="8" name="Text">
            <a:extLst>
              <a:ext uri="{FF2B5EF4-FFF2-40B4-BE49-F238E27FC236}">
                <a16:creationId xmlns:a16="http://schemas.microsoft.com/office/drawing/2014/main" xmlns="" id="{93D65407-2159-F0B7-0E86-297449785212}"/>
              </a:ext>
            </a:extLst>
          </p:cNvPr>
          <p:cNvSpPr/>
          <p:nvPr/>
        </p:nvSpPr>
        <p:spPr>
          <a:xfrm>
            <a:off x="3429919" y="5391338"/>
            <a:ext cx="261532" cy="369332"/>
          </a:xfrm>
          <a:prstGeom prst="rect">
            <a:avLst/>
          </a:prstGeom>
        </p:spPr>
        <p:txBody>
          <a:bodyPr wrap="square" lIns="0" tIns="0" rIns="0" bIns="0">
            <a:spAutoFit/>
          </a:bodyPr>
          <a:lstStyle/>
          <a:p>
            <a:pPr algn="ctr"/>
            <a:r>
              <a:rPr lang="en-GB" sz="2400" dirty="0"/>
              <a:t>4</a:t>
            </a:r>
          </a:p>
        </p:txBody>
      </p:sp>
      <p:sp>
        <p:nvSpPr>
          <p:cNvPr id="9" name="Text">
            <a:extLst>
              <a:ext uri="{FF2B5EF4-FFF2-40B4-BE49-F238E27FC236}">
                <a16:creationId xmlns:a16="http://schemas.microsoft.com/office/drawing/2014/main" xmlns="" id="{C93560CE-8061-8484-5CE9-5D857B28FDEB}"/>
              </a:ext>
            </a:extLst>
          </p:cNvPr>
          <p:cNvSpPr/>
          <p:nvPr/>
        </p:nvSpPr>
        <p:spPr>
          <a:xfrm>
            <a:off x="5452550" y="5391338"/>
            <a:ext cx="261532" cy="369332"/>
          </a:xfrm>
          <a:prstGeom prst="rect">
            <a:avLst/>
          </a:prstGeom>
        </p:spPr>
        <p:txBody>
          <a:bodyPr wrap="square" lIns="0" tIns="0" rIns="0" bIns="0">
            <a:spAutoFit/>
          </a:bodyPr>
          <a:lstStyle/>
          <a:p>
            <a:pPr algn="ctr"/>
            <a:r>
              <a:rPr lang="en-GB" sz="2400" dirty="0"/>
              <a:t>5</a:t>
            </a:r>
          </a:p>
        </p:txBody>
      </p:sp>
      <p:sp>
        <p:nvSpPr>
          <p:cNvPr id="10" name="Text">
            <a:extLst>
              <a:ext uri="{FF2B5EF4-FFF2-40B4-BE49-F238E27FC236}">
                <a16:creationId xmlns:a16="http://schemas.microsoft.com/office/drawing/2014/main" xmlns="" id="{094D5E89-CE83-1786-0535-52C056F6AAE6}"/>
              </a:ext>
            </a:extLst>
          </p:cNvPr>
          <p:cNvSpPr/>
          <p:nvPr/>
        </p:nvSpPr>
        <p:spPr>
          <a:xfrm>
            <a:off x="755650" y="1918641"/>
            <a:ext cx="7633438" cy="553998"/>
          </a:xfrm>
          <a:prstGeom prst="rect">
            <a:avLst/>
          </a:prstGeom>
        </p:spPr>
        <p:txBody>
          <a:bodyPr wrap="square" lIns="0" tIns="0" rIns="0" bIns="0">
            <a:spAutoFit/>
          </a:bodyPr>
          <a:lstStyle/>
          <a:p>
            <a:r>
              <a:rPr lang="en-GB" dirty="0"/>
              <a:t>Sometimes the fish swim in groups of 4 and sometimes they swim in groups of 5.</a:t>
            </a:r>
          </a:p>
        </p:txBody>
      </p:sp>
    </p:spTree>
    <p:extLst>
      <p:ext uri="{BB962C8B-B14F-4D97-AF65-F5344CB8AC3E}">
        <p14:creationId xmlns:p14="http://schemas.microsoft.com/office/powerpoint/2010/main" val="226509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30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300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Layouts</Template>
  <TotalTime>401</TotalTime>
  <Words>950</Words>
  <Application>Microsoft Office PowerPoint</Application>
  <PresentationFormat>On-screen Show (4:3)</PresentationFormat>
  <Paragraphs>214</Paragraphs>
  <Slides>25</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Roboto</vt:lpstr>
      <vt:lpstr>Twinkl</vt:lpstr>
      <vt:lpstr>Slide Layouts</vt:lpstr>
      <vt:lpstr>Disclaimers/Guidance</vt:lpstr>
      <vt:lpstr>PowerPoint Presentation</vt:lpstr>
      <vt:lpstr>Aim</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Fact Family Triangles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Lynne Young</cp:lastModifiedBy>
  <cp:revision>12</cp:revision>
  <dcterms:created xsi:type="dcterms:W3CDTF">2022-06-16T11:04:11Z</dcterms:created>
  <dcterms:modified xsi:type="dcterms:W3CDTF">2023-03-10T08:06:36Z</dcterms:modified>
</cp:coreProperties>
</file>