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7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6" r:id="rId14"/>
    <p:sldId id="257" r:id="rId15"/>
    <p:sldId id="258" r:id="rId16"/>
    <p:sldId id="274" r:id="rId17"/>
    <p:sldId id="275" r:id="rId18"/>
    <p:sldId id="276" r:id="rId19"/>
    <p:sldId id="259" r:id="rId20"/>
    <p:sldId id="260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3AFD-4C43-42A1-BC31-10BD9500E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CED2F-807D-43D9-BA80-E9356DCC1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5AE36-5DEC-42AC-8A44-4B93F5C6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A0CB2-F6C3-446F-BEA2-FFC15CA8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77C7D-A815-4AEB-8E59-08F06866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64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D918-15E5-43E3-B788-F37C03B1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EA3F0-8754-46D1-9349-F6A6E9704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A892-01C5-4928-8864-F215E2FF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6A186-2885-42A4-AF07-92689F83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747A-A3EF-4150-84E8-24C7007B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0D21B1-D2C1-4457-A520-2B826CBCC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B7C33-608D-4B3C-A3A2-41939BA90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FA567-EA50-4BD1-9361-A5DC50F1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52E82-0E31-4924-8536-3199052A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40F91-E8F9-4840-90AC-DDE4CB66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5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0AFC-9F9B-4A7A-A48C-33A00EBD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1C01-8155-40ED-A3AD-66664ABAF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7F625-2762-4D9E-9716-61839EBF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84F33-2FA5-4EF4-AD95-D8E59E89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9D770-B10F-4F7E-B0F9-E3DEC1D0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4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5582-2309-405C-A0BA-2F7B2EDD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AF237-3D6F-4078-8BA5-B057A9204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8F89D-556E-4134-B55D-B8CD788A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60AD8-44B5-4A50-9898-EE014371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12F34-A6F3-4A6E-9635-C8E9B6DC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6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643F-6C26-45B0-BD0A-80BEC5C1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1572-9898-4BE4-B6F7-9BE60F83C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D0772-BFF7-4DC0-8EC1-3F88EEB89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C2B-3BDB-4A70-B17B-6664AFA6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F1DEE-0A1D-4F8B-8F4B-13C5B2BF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693BC-6E01-41BD-8023-E47E47EA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1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4E6C-FB4D-411F-8E33-189CD8B3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9CD3F-CA7D-4D68-BB7F-3D62B4D34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FB60C-F21F-492A-8407-83C0548AF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A4699-8863-48B0-8961-2B68C063B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BBCBA-1CE3-4B69-922B-BB6D786E0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BC077-3108-4CC3-BD4C-0255A30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A4E912-975F-4228-A398-A538780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B5743-F7DE-429A-BFD7-F3CC92DE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50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0938-C2B4-4178-83FC-67AE7F5A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EF2AC-ED6F-4F32-BD76-F0920FCE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BB18F-B466-4ED3-A391-AEA40D7D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AE259-975D-41A5-8E9E-20B538F8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7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13A53-DF2B-4BC7-A364-52532425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EFEA8-F36F-46CE-BC3D-3895142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1BC02-5057-4CB6-B716-A39426E6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3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E516-C947-46B5-AD26-E218ADD1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9844-D94C-489A-9683-55AEAA77E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60F5D-A495-472D-AF12-3CD2F1515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DC9B7-874D-4D12-825D-52D46663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8E3AF-4ABB-4831-BD12-C0097C84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7F2EE-079C-4CF7-87A5-3380ADC0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2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1F6F-F8F0-422C-AB8D-738CD22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30D0B-D607-4CA0-84C4-E66C2765B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C7212-55A6-4F51-BAC1-F45F9AB88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BC500-88C1-4300-ABF6-540D2A096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395AF-9E63-4951-A5BB-46F98F42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CC245-12F0-4584-9A26-D8AF57A5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1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7CA186-0548-4B26-9396-3A7241B4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CE9E9-287A-4863-8B35-639B6EADE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C4FC0-4A08-490D-A2E4-72287F5B8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6DF8-F704-4F57-BED8-729CB3B3370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FC16D-7862-48C6-A9F7-D9A7E93A4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38997-93A1-4B45-85CC-ACDDBDDA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5DCE8-608D-40A6-AE17-2C9447CA5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8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306A-99D5-4F80-B2FD-C80E3470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Incarnation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B30E-ED8A-40AA-B4F4-87DAE6E9E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Does anyone recognise the word ‘incarnation’?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hat might it mean?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‘Why might Christians be amazed at the incarnation?’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Reflect on your  own and then share ideas with another pupil before feeding back to the class.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are going to use the </a:t>
            </a:r>
            <a:r>
              <a:rPr lang="en-GB" sz="24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Aritzi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painting “Incarnation” and explore what that picture tells 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EXT: Find other nativity/incarnation pictures to explore and compare.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92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2D5803-9B5D-4143-BCBF-77BE76879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" t="11162" r="69037" b="13975"/>
          <a:stretch/>
        </p:blipFill>
        <p:spPr>
          <a:xfrm>
            <a:off x="1300294" y="513825"/>
            <a:ext cx="8657438" cy="58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9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FC640-B90B-4605-8E1C-91BC7D9FE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7" t="11896" r="68967" b="13731"/>
          <a:stretch/>
        </p:blipFill>
        <p:spPr>
          <a:xfrm>
            <a:off x="1889678" y="513825"/>
            <a:ext cx="7786582" cy="58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CA83A7-6200-43DE-9666-E03A82C84055}"/>
              </a:ext>
            </a:extLst>
          </p:cNvPr>
          <p:cNvSpPr txBox="1"/>
          <p:nvPr/>
        </p:nvSpPr>
        <p:spPr>
          <a:xfrm>
            <a:off x="1233182" y="645953"/>
            <a:ext cx="790872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Why is incarnation important for Christians?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Christians believe that God made himself weak and vulnerable so He could understand people on earth better.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Christians believe that God lived and died as a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human so that he could understand us better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and relate to our human emotions.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Christians believe that God chose to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reveal Himself as a small, vulnerable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child. This can be a reminder to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Christians that they should care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for everything in the world, no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matter how small.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46463F1-C58D-47E7-A97E-C089BCD61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3800" r="27704" b="4771"/>
          <a:stretch/>
        </p:blipFill>
        <p:spPr bwMode="auto">
          <a:xfrm>
            <a:off x="6328085" y="2253858"/>
            <a:ext cx="3638036" cy="53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5EB6-2861-49EE-B0F2-D00B6294E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5396917" cy="41354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15977-2565-41AF-93C9-9864EA4EB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835" y="1286677"/>
            <a:ext cx="4759354" cy="1655762"/>
          </a:xfrm>
        </p:spPr>
        <p:txBody>
          <a:bodyPr/>
          <a:lstStyle/>
          <a:p>
            <a:r>
              <a:rPr lang="en-GB" dirty="0"/>
              <a:t>Look at the paintings and consider how they reflect the ideas of the incarnation.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4A55ED05-E1EC-4CD3-BD01-F5CF4A087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3800" r="27704" b="4771"/>
          <a:stretch/>
        </p:blipFill>
        <p:spPr bwMode="auto">
          <a:xfrm>
            <a:off x="7343153" y="627118"/>
            <a:ext cx="4240238" cy="623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2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AF02-4334-4BAB-8516-1C85B6F4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5299BC-A4B4-4D94-87FA-590F006863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3800" r="27704" b="4771"/>
          <a:stretch/>
        </p:blipFill>
        <p:spPr bwMode="auto">
          <a:xfrm>
            <a:off x="838200" y="365126"/>
            <a:ext cx="4240238" cy="623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52C7C3B6-BB22-4982-9E03-2AF8B43C4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3800" r="27704" b="4771"/>
          <a:stretch/>
        </p:blipFill>
        <p:spPr bwMode="auto">
          <a:xfrm>
            <a:off x="6842760" y="365125"/>
            <a:ext cx="4240238" cy="623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9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893C94-AA51-4E0B-AD56-5C7E6637B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11388" y="365125"/>
            <a:ext cx="8801757" cy="607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7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0F21110-08EC-4303-A1F1-CD8D7DD874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40" y="365125"/>
            <a:ext cx="5150296" cy="63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3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8A8748E5-1F86-48C1-B72C-B23C6EE516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311205"/>
            <a:ext cx="4895557" cy="63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0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152A5-1739-4B7D-A3FC-86A051B5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A21E49E-FD71-4068-80E9-C0BFC46EA0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66" y="365124"/>
            <a:ext cx="8895481" cy="63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06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DE7F40-E802-473C-B193-809504746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665" y="555279"/>
            <a:ext cx="7190757" cy="5937596"/>
          </a:xfrm>
        </p:spPr>
      </p:pic>
    </p:spTree>
    <p:extLst>
      <p:ext uri="{BB962C8B-B14F-4D97-AF65-F5344CB8AC3E}">
        <p14:creationId xmlns:p14="http://schemas.microsoft.com/office/powerpoint/2010/main" val="376987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BCB591-22D3-45D7-BED8-C6F4D206D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131" y="464234"/>
            <a:ext cx="9425075" cy="6206287"/>
          </a:xfrm>
        </p:spPr>
      </p:pic>
    </p:spTree>
    <p:extLst>
      <p:ext uri="{BB962C8B-B14F-4D97-AF65-F5344CB8AC3E}">
        <p14:creationId xmlns:p14="http://schemas.microsoft.com/office/powerpoint/2010/main" val="365478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68A5DB-0E4D-4770-BFD3-543F972DA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521" y="560463"/>
            <a:ext cx="3699803" cy="62975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A1514-1C40-4A78-A82C-3019DA4CA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2324100"/>
            <a:ext cx="1733550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560EB-2A4A-48A6-8825-00B0BC95C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24" y="560463"/>
            <a:ext cx="4940309" cy="6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6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FFE2B8-9623-4541-BB76-021BA61B4B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9" y="520504"/>
            <a:ext cx="8480874" cy="61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0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8299-F889-48D9-BC6D-A36BDC0D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30CFA4-D7A4-4508-A01A-65A94CC66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542" y="406705"/>
            <a:ext cx="8526380" cy="6086170"/>
          </a:xfrm>
        </p:spPr>
      </p:pic>
    </p:spTree>
    <p:extLst>
      <p:ext uri="{BB962C8B-B14F-4D97-AF65-F5344CB8AC3E}">
        <p14:creationId xmlns:p14="http://schemas.microsoft.com/office/powerpoint/2010/main" val="291959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4632D-9700-42A2-BE42-5F75BD5D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65" y="556592"/>
            <a:ext cx="8407204" cy="60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2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67325-7A6E-4A95-8AAF-6672FB2F7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" t="13382" r="69239" b="14734"/>
          <a:stretch/>
        </p:blipFill>
        <p:spPr>
          <a:xfrm>
            <a:off x="1895916" y="530087"/>
            <a:ext cx="8027400" cy="60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3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57E32-C9D5-4DAA-A06E-9AA53745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66" y="530087"/>
            <a:ext cx="8697334" cy="5691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68A5EA-2A59-4A74-BEA6-35EE6E2D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09" y="1881809"/>
            <a:ext cx="8339525" cy="669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A26E7-4F22-4021-AAD7-F3C91A018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643" y="5906856"/>
            <a:ext cx="7802713" cy="8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E11C4-5563-4EEF-B708-F2911913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87" y="393895"/>
            <a:ext cx="8080315" cy="60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2B7CC-CC55-432F-A87D-36CD1C0C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2" y="1400175"/>
            <a:ext cx="5514975" cy="405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19F79-3FD5-48F7-A2CA-B9F64C48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51" y="465358"/>
            <a:ext cx="8201027" cy="60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8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DF7BA-DD96-4AC7-A161-2BB151415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7" y="1366837"/>
            <a:ext cx="5495925" cy="412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0C54CD-0A18-4BB4-A1C4-A6B589F6E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12" y="353433"/>
            <a:ext cx="8131125" cy="61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0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Office Theme</vt:lpstr>
      <vt:lpstr>The Incarnation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Incarnation</dc:title>
  <dc:creator>sue hosker</dc:creator>
  <cp:lastModifiedBy>sue hosker</cp:lastModifiedBy>
  <cp:revision>8</cp:revision>
  <dcterms:created xsi:type="dcterms:W3CDTF">2021-11-21T15:56:22Z</dcterms:created>
  <dcterms:modified xsi:type="dcterms:W3CDTF">2021-11-25T22:36:51Z</dcterms:modified>
</cp:coreProperties>
</file>